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&#21487;&#25191;&#34892;&#31243;&#24207;/&#25171;&#23383;&#28216;&#25103;.ex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6977" y="2115693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C++</a:t>
            </a:r>
            <a:r>
              <a:rPr lang="zh-CN" altLang="en-US" sz="4000" dirty="0" smtClean="0">
                <a:latin typeface="+mj-ea"/>
                <a:ea typeface="+mj-ea"/>
              </a:rPr>
              <a:t>打字游戏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6291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单词下落函数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1100" y="47815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单词消失函数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1"/>
      <p:bldP spid="25" grpId="2"/>
      <p:bldP spid="26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8" y="2384869"/>
            <a:ext cx="7759900" cy="25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22" y="1781937"/>
            <a:ext cx="6637226" cy="43260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070919" y="1993557"/>
            <a:ext cx="2100649" cy="436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003637" y="2798618"/>
            <a:ext cx="3029527" cy="508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68254" y="3569697"/>
            <a:ext cx="2572320" cy="139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原因：掉落线程与打字线程调用的同一个打印方法，所以在有的时候会出现线程冲突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8255" y="1781937"/>
            <a:ext cx="2572319" cy="152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在执行单词下落刷新的同时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打字有可能出现将字母打印到下落框中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45375" y="2430162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下落打印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45375" y="3738455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字母打印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785864" y="3158131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移动光标打印字母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4" idx="6"/>
            <a:endCxn id="26" idx="1"/>
          </p:cNvCxnSpPr>
          <p:nvPr/>
        </p:nvCxnSpPr>
        <p:spPr>
          <a:xfrm>
            <a:off x="6677025" y="2794147"/>
            <a:ext cx="1303855" cy="4705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6"/>
            <a:endCxn id="26" idx="3"/>
          </p:cNvCxnSpPr>
          <p:nvPr/>
        </p:nvCxnSpPr>
        <p:spPr>
          <a:xfrm flipV="1">
            <a:off x="6677025" y="3779491"/>
            <a:ext cx="1303855" cy="3229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050742" y="5255581"/>
            <a:ext cx="573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这种两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程序或线程同时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从同一个文件中读或者对同一文件进行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写的情况叫做临界区域。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26000" decel="7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13568 -0.0004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13984 0.0025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776 0.001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486025" y="1775534"/>
            <a:ext cx="127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临界区域：</a:t>
            </a:r>
            <a:endParaRPr lang="en-US" altLang="zh-CN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486025" y="2328227"/>
            <a:ext cx="77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有四个函数用于临界区域。要使用这些函数</a:t>
            </a:r>
            <a:r>
              <a:rPr lang="zh-CN" altLang="en-US" dirty="0" smtClean="0"/>
              <a:t>，必须</a:t>
            </a:r>
            <a:r>
              <a:rPr lang="zh-CN" altLang="en-US" dirty="0"/>
              <a:t>定义一个临界区域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6025" y="2733530"/>
            <a:ext cx="23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CRITICAL_SECTION </a:t>
            </a:r>
            <a:r>
              <a:rPr lang="en-US" altLang="zh-CN" dirty="0" err="1"/>
              <a:t>cs</a:t>
            </a:r>
            <a:r>
              <a:rPr lang="en-US" altLang="zh-CN" dirty="0"/>
              <a:t> ;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39512" y="2733530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定义一个临界区对象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86025" y="3138833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InitializeCriticalSection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39512" y="3141041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初始化临界区对象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6025" y="3544136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EnterCriticalSection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39512" y="3544136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呼叫临界区域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6025" y="3949439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LeaveCriticalSection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9512" y="3941109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呼叫离开临界区域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86025" y="4354742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DeleteCriticalSection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39512" y="4354742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删除临界区域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72179" y="3949439"/>
            <a:ext cx="444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代码；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42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49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45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00091 0.1544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0104 0.14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4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0052 0.15254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25118" y="1651247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文件读取：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25118" y="2301595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用户可以通过修改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来改变单词下落中、英文内容。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765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319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GulimChe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53</cp:revision>
  <dcterms:created xsi:type="dcterms:W3CDTF">2018-06-12T03:21:57Z</dcterms:created>
  <dcterms:modified xsi:type="dcterms:W3CDTF">2018-06-19T04:27:09Z</dcterms:modified>
</cp:coreProperties>
</file>