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pPr/>
              <a:t>2018/6/13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6977" y="2115693"/>
            <a:ext cx="338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C++</a:t>
            </a:r>
            <a:r>
              <a:rPr lang="zh-CN" altLang="en-US" sz="4000" dirty="0" smtClean="0">
                <a:latin typeface="+mj-ea"/>
                <a:ea typeface="+mj-ea"/>
              </a:rPr>
              <a:t>打字游戏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天津软件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5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0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  <p:pic>
        <p:nvPicPr>
          <p:cNvPr id="1026" name="Picture 2" descr="D:\chaiyu\MyStudyProject\ppt图片\窗口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884" y="2152650"/>
            <a:ext cx="5615941" cy="35099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游戏介绍</a:t>
            </a:r>
            <a:endParaRPr lang="en-US" altLang="zh-CN" sz="3600" dirty="0" smtClean="0"/>
          </a:p>
        </p:txBody>
      </p:sp>
      <p:pic>
        <p:nvPicPr>
          <p:cNvPr id="1027" name="Picture 3" descr="D:\chaiyu\MyStudyProject\ppt图片\helloworld下落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7125" y="2538413"/>
            <a:ext cx="1047750" cy="371475"/>
          </a:xfrm>
          <a:prstGeom prst="rect">
            <a:avLst/>
          </a:prstGeom>
          <a:noFill/>
        </p:spPr>
      </p:pic>
      <p:pic>
        <p:nvPicPr>
          <p:cNvPr id="1029" name="Picture 5" descr="D:\chaiyu\MyStudyProject\ppt图片\箭头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7275" y="3243263"/>
            <a:ext cx="285750" cy="7905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47901" y="5353050"/>
            <a:ext cx="22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h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3625" y="5353050"/>
            <a:ext cx="26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e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82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74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36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8425" y="5353050"/>
            <a:ext cx="27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w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15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353050"/>
            <a:ext cx="21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r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607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d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4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2.22222E-6 L -3.75E-6 0.036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0.03611 L -3.75E-6 0.0652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06527 L 1.25E-6 0.0958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112E-17 0.09583 L 5.55112E-17 0.1263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12639 L 0.00078 0.1541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5417 L 0.00078 0.1833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8333 L 0.00078 0.213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21389 L 0.00078 0.2458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游戏思路</a:t>
            </a:r>
            <a:endParaRPr lang="en-US" altLang="zh-CN" sz="3600" dirty="0" smtClean="0"/>
          </a:p>
        </p:txBody>
      </p:sp>
      <p:pic>
        <p:nvPicPr>
          <p:cNvPr id="2051" name="Picture 3" descr="D:\chaiyu\MyStudyProject\ppt图片\窗口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2252664"/>
            <a:ext cx="5326377" cy="332898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57500" y="17621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地图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6591300" y="2952751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单词下落区域定义为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23*36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的矩形框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使用二维数组表示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表示空白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表示边框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8925" y="17526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052" name="Picture 4" descr="D:\chaiyu\MyStudyProject\ppt图片\helloworld下落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25" y="3690938"/>
            <a:ext cx="1047750" cy="371475"/>
          </a:xfrm>
          <a:prstGeom prst="rect">
            <a:avLst/>
          </a:prstGeom>
          <a:noFill/>
        </p:spPr>
      </p:pic>
      <p:sp>
        <p:nvSpPr>
          <p:cNvPr id="13" name="左箭头标注 12"/>
          <p:cNvSpPr/>
          <p:nvPr/>
        </p:nvSpPr>
        <p:spPr>
          <a:xfrm>
            <a:off x="5267325" y="2962276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当单词出现后可以下落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下落的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坐标随机生成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每隔一定的时间下落一次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每隔一段时间生成新的单词进行同步下落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975" y="2362200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类图</a:t>
            </a:r>
            <a:endParaRPr lang="zh-CN" altLang="en-US" sz="1200" dirty="0"/>
          </a:p>
        </p:txBody>
      </p:sp>
      <p:pic>
        <p:nvPicPr>
          <p:cNvPr id="2053" name="Picture 5" descr="D:\chaiyu\MyStudyProject\ppt图片\类图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8" y="2643189"/>
            <a:ext cx="3847848" cy="266223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457700" y="30670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单词编号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7700" y="322897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单词级别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00" y="34004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单词英文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7700" y="358140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单词中文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00" y="37433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7700" y="39052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7700" y="408622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英文单词长度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00" y="425767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中文单词长度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57700" y="441960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出现的状态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46291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单词下落函数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91100" y="47815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单词消失函数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4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2"/>
      <p:bldP spid="7" grpId="0" animBg="1"/>
      <p:bldP spid="7" grpId="1" animBg="1"/>
      <p:bldP spid="10" grpId="0"/>
      <p:bldP spid="10" grpId="1"/>
      <p:bldP spid="13" grpId="0" animBg="1"/>
      <p:bldP spid="13" grpId="1" animBg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1"/>
      <p:bldP spid="25" grpId="2"/>
      <p:bldP spid="26" grpId="1"/>
      <p:bldP spid="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流程实现</a:t>
            </a:r>
            <a:endParaRPr lang="en-US" altLang="zh-CN" sz="3600" dirty="0" smtClean="0"/>
          </a:p>
        </p:txBody>
      </p:sp>
      <p:pic>
        <p:nvPicPr>
          <p:cNvPr id="3074" name="Picture 2" descr="D:\chaiyu\MyStudyProject\ppt图片\大流程图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456378"/>
            <a:ext cx="5657850" cy="5044435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5372100" y="3409950"/>
            <a:ext cx="2257425" cy="2343150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105150" y="3333750"/>
            <a:ext cx="2143125" cy="2505075"/>
          </a:xfrm>
          <a:prstGeom prst="round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67000" y="2895600"/>
            <a:ext cx="2638425" cy="41910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90575" y="1895475"/>
            <a:ext cx="1885950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普通的方法不能够使得单词掉落的同时等待用户键盘的输入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此时使用多线程并行的方法来实现</a:t>
            </a:r>
            <a:r>
              <a:rPr lang="en-US" altLang="zh-CN" sz="1000" dirty="0" smtClean="0"/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0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函数介绍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8670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问题简述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075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解决方案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104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功能扩展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5829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项目收获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7656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161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GulimChe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chaiyu</cp:lastModifiedBy>
  <cp:revision>40</cp:revision>
  <dcterms:created xsi:type="dcterms:W3CDTF">2018-06-12T03:21:57Z</dcterms:created>
  <dcterms:modified xsi:type="dcterms:W3CDTF">2018-06-13T04:22:20Z</dcterms:modified>
</cp:coreProperties>
</file>