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9" r:id="rId5"/>
    <p:sldId id="260" r:id="rId6"/>
    <p:sldId id="265" r:id="rId7"/>
    <p:sldId id="264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02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2078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42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956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2510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63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4823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26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714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6810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303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D7C02-6413-4FA0-B51A-4B4E687647AA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6044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&#21487;&#25191;&#34892;&#31243;&#24207;/&#25171;&#23383;&#28216;&#25103;.ex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35129" y="2107455"/>
            <a:ext cx="402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+mj-ea"/>
                <a:ea typeface="+mj-ea"/>
              </a:rPr>
              <a:t>2D</a:t>
            </a:r>
            <a:r>
              <a:rPr lang="zh-CN" altLang="en-US" sz="4000" dirty="0" smtClean="0">
                <a:latin typeface="+mj-ea"/>
                <a:ea typeface="+mj-ea"/>
              </a:rPr>
              <a:t>游戏百战天虫</a:t>
            </a:r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43874" y="4171950"/>
            <a:ext cx="152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天津软件</a:t>
            </a:r>
            <a:r>
              <a:rPr lang="en-US" altLang="zh-CN" dirty="0" smtClean="0"/>
              <a:t>1</a:t>
            </a:r>
            <a:r>
              <a:rPr lang="zh-CN" altLang="en-US" dirty="0" smtClean="0"/>
              <a:t>班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8143874" y="4733925"/>
            <a:ext cx="1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柴彧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43874" y="5295900"/>
            <a:ext cx="207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52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35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34700" y="0"/>
            <a:ext cx="1257300" cy="6934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游戏介绍</a:t>
            </a:r>
            <a:endParaRPr lang="en-US" altLang="zh-CN" sz="36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148673" y="2319791"/>
            <a:ext cx="6613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《</a:t>
            </a:r>
            <a:r>
              <a:rPr lang="zh-CN" altLang="en-US" dirty="0" smtClean="0"/>
              <a:t>百</a:t>
            </a:r>
            <a:r>
              <a:rPr lang="zh-CN" altLang="en-US" dirty="0"/>
              <a:t>战天虫</a:t>
            </a:r>
            <a:r>
              <a:rPr lang="en-US" altLang="zh-CN" dirty="0"/>
              <a:t>》</a:t>
            </a:r>
            <a:r>
              <a:rPr lang="zh-CN" altLang="en-US" dirty="0" smtClean="0"/>
              <a:t>是一</a:t>
            </a:r>
            <a:r>
              <a:rPr lang="zh-CN" altLang="en-US" dirty="0"/>
              <a:t>款以卡通、可爱、休闲、动作、</a:t>
            </a:r>
            <a:r>
              <a:rPr lang="zh-CN" altLang="en-US" dirty="0" smtClean="0"/>
              <a:t>战战略为</a:t>
            </a:r>
            <a:r>
              <a:rPr lang="zh-CN" altLang="en-US" dirty="0"/>
              <a:t>主要特征的游戏，于</a:t>
            </a:r>
            <a:r>
              <a:rPr lang="en-US" altLang="zh-CN" dirty="0"/>
              <a:t>1994</a:t>
            </a:r>
            <a:r>
              <a:rPr lang="zh-CN" altLang="en-US" dirty="0"/>
              <a:t>年发行，主要角色为虫子；在游戏中，几十种虫子可以使用的武器组成了破坏性和玩笑意味浓厚</a:t>
            </a:r>
            <a:r>
              <a:rPr lang="zh-CN" altLang="en-US" dirty="0" smtClean="0"/>
              <a:t>的</a:t>
            </a:r>
            <a:r>
              <a:rPr lang="zh-CN" altLang="en-US" dirty="0"/>
              <a:t>军火库</a:t>
            </a:r>
            <a:r>
              <a:rPr lang="zh-CN" altLang="en-US" dirty="0" smtClean="0"/>
              <a:t>，</a:t>
            </a:r>
            <a:r>
              <a:rPr lang="zh-CN" altLang="en-US" dirty="0"/>
              <a:t>玩家通过控制携带武器的虫子来进行战斗。</a:t>
            </a:r>
          </a:p>
        </p:txBody>
      </p:sp>
      <p:pic>
        <p:nvPicPr>
          <p:cNvPr id="2050" name="Picture 2" descr="F:\素材\2D沙漠场景瓷砖素材\DesertTileset\png\Objects\StoneB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7838" y="5334000"/>
            <a:ext cx="962025" cy="942975"/>
          </a:xfrm>
          <a:prstGeom prst="rect">
            <a:avLst/>
          </a:prstGeom>
          <a:noFill/>
        </p:spPr>
      </p:pic>
      <p:pic>
        <p:nvPicPr>
          <p:cNvPr id="2051" name="Picture 3" descr="F:\素材\2D沙漠场景瓷砖素材\DesertTileset\png\Objects\StoneB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8732" y="5361574"/>
            <a:ext cx="962025" cy="942975"/>
          </a:xfrm>
          <a:prstGeom prst="rect">
            <a:avLst/>
          </a:prstGeom>
          <a:noFill/>
        </p:spPr>
      </p:pic>
      <p:pic>
        <p:nvPicPr>
          <p:cNvPr id="2052" name="Picture 4" descr="F:\素材\2D沙漠场景瓷砖素材\DesertTileset\png\Objects\StoneB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7258" y="5379083"/>
            <a:ext cx="962025" cy="942975"/>
          </a:xfrm>
          <a:prstGeom prst="rect">
            <a:avLst/>
          </a:prstGeom>
          <a:noFill/>
        </p:spPr>
      </p:pic>
      <p:pic>
        <p:nvPicPr>
          <p:cNvPr id="2053" name="Picture 5" descr="F:\素材\2D沙漠场景瓷砖素材\DesertTileset\png\Objects\StoneB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8908" y="5352804"/>
            <a:ext cx="962025" cy="942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174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573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0868" y="1045175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设计思路</a:t>
            </a:r>
            <a:endParaRPr lang="en-US" altLang="zh-CN" sz="36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6289" y="1992601"/>
            <a:ext cx="8524875" cy="3057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7242" y="2432482"/>
            <a:ext cx="116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物体基类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88563" y="4893076"/>
            <a:ext cx="116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主角类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60885" y="4876799"/>
            <a:ext cx="116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武器</a:t>
            </a:r>
            <a:r>
              <a:rPr lang="zh-CN" altLang="en-US" b="1" dirty="0" smtClean="0"/>
              <a:t>类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55149" y="4887156"/>
            <a:ext cx="116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子弹</a:t>
            </a:r>
            <a:r>
              <a:rPr lang="zh-CN" altLang="en-US" b="1" dirty="0" smtClean="0"/>
              <a:t>类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478392" y="4897513"/>
            <a:ext cx="116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地图类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39441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/>
      <p:bldP spid="9" grpId="1"/>
      <p:bldP spid="10" grpId="1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39272" y="0"/>
            <a:ext cx="1252728" cy="6858000"/>
          </a:xfrm>
          <a:prstGeom prst="rect">
            <a:avLst/>
          </a:prstGeom>
        </p:spPr>
      </p:pic>
      <p:sp>
        <p:nvSpPr>
          <p:cNvPr id="11" name="TextBox 7"/>
          <p:cNvSpPr txBox="1"/>
          <p:nvPr/>
        </p:nvSpPr>
        <p:spPr>
          <a:xfrm>
            <a:off x="2613711" y="975154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编写流程</a:t>
            </a:r>
            <a:endParaRPr lang="en-US" altLang="zh-CN" sz="36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782618" y="2216727"/>
            <a:ext cx="630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背景：</a:t>
            </a:r>
            <a:endParaRPr lang="zh-CN" altLang="en-US" dirty="0"/>
          </a:p>
        </p:txBody>
      </p:sp>
      <p:pic>
        <p:nvPicPr>
          <p:cNvPr id="1026" name="Picture 2" descr="F:\MyStudyProject\huiZhongLesson\我的游戏源码\worms\worms\bin\Win32\Debug\百战天虫初稿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4822" y="2762696"/>
            <a:ext cx="8651131" cy="3008930"/>
          </a:xfrm>
          <a:prstGeom prst="rect">
            <a:avLst/>
          </a:prstGeom>
          <a:noFill/>
        </p:spPr>
      </p:pic>
      <p:sp>
        <p:nvSpPr>
          <p:cNvPr id="9" name="文本框 1"/>
          <p:cNvSpPr txBox="1"/>
          <p:nvPr/>
        </p:nvSpPr>
        <p:spPr>
          <a:xfrm>
            <a:off x="1775220" y="2227084"/>
            <a:ext cx="630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角色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027" name="Picture 3" descr="F:\素材\百战天虫\ppt虫子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22178" y="5024883"/>
            <a:ext cx="448307" cy="448307"/>
          </a:xfrm>
          <a:prstGeom prst="rect">
            <a:avLst/>
          </a:prstGeom>
          <a:noFill/>
        </p:spPr>
      </p:pic>
      <p:sp>
        <p:nvSpPr>
          <p:cNvPr id="12" name="文本框 1"/>
          <p:cNvSpPr txBox="1"/>
          <p:nvPr/>
        </p:nvSpPr>
        <p:spPr>
          <a:xfrm>
            <a:off x="1803332" y="2237441"/>
            <a:ext cx="630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武器：</a:t>
            </a:r>
            <a:endParaRPr lang="zh-CN" altLang="en-US" dirty="0"/>
          </a:p>
        </p:txBody>
      </p:sp>
      <p:pic>
        <p:nvPicPr>
          <p:cNvPr id="1028" name="Picture 4" descr="F:\素材\百战天虫\ppt武器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44662" y="5157926"/>
            <a:ext cx="220632" cy="220632"/>
          </a:xfrm>
          <a:prstGeom prst="rect">
            <a:avLst/>
          </a:prstGeom>
          <a:noFill/>
        </p:spPr>
      </p:pic>
      <p:sp>
        <p:nvSpPr>
          <p:cNvPr id="13" name="文本框 1"/>
          <p:cNvSpPr txBox="1"/>
          <p:nvPr/>
        </p:nvSpPr>
        <p:spPr>
          <a:xfrm>
            <a:off x="1662769" y="2221165"/>
            <a:ext cx="630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子弹</a:t>
            </a:r>
            <a:endParaRPr lang="zh-CN" altLang="en-US" dirty="0"/>
          </a:p>
        </p:txBody>
      </p:sp>
      <p:pic>
        <p:nvPicPr>
          <p:cNvPr id="1029" name="Picture 5" descr="F:\素材\百战天虫\ppt子弹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800000">
            <a:off x="8882526" y="4019781"/>
            <a:ext cx="1270000" cy="571500"/>
          </a:xfrm>
          <a:prstGeom prst="rect">
            <a:avLst/>
          </a:prstGeom>
          <a:noFill/>
        </p:spPr>
      </p:pic>
      <p:pic>
        <p:nvPicPr>
          <p:cNvPr id="1030" name="Picture 6" descr="F:\素材\百战天虫\ppt爆炸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48544" y="3944398"/>
            <a:ext cx="635000" cy="63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6709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93" decel="100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93" decel="100000"/>
                                        <p:tgtEl>
                                          <p:spTgt spid="102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5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6" dur="193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7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8" dur="193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9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226E-6 -2.12353E-6 L -0.60172 -2.12353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  <p:bldP spid="9" grpId="1"/>
      <p:bldP spid="12" grpId="0"/>
      <p:bldP spid="12" grpId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58139" cy="6858000"/>
          </a:xfrm>
          <a:prstGeom prst="rect">
            <a:avLst/>
          </a:prstGeom>
        </p:spPr>
      </p:pic>
      <p:sp>
        <p:nvSpPr>
          <p:cNvPr id="16" name="TextBox 7"/>
          <p:cNvSpPr txBox="1"/>
          <p:nvPr/>
        </p:nvSpPr>
        <p:spPr>
          <a:xfrm>
            <a:off x="2856727" y="1012224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主要</a:t>
            </a:r>
            <a:r>
              <a:rPr lang="zh-CN" altLang="en-US" sz="3600" dirty="0" smtClean="0"/>
              <a:t>函</a:t>
            </a:r>
            <a:r>
              <a:rPr lang="zh-CN" altLang="en-US" sz="3600" dirty="0" smtClean="0"/>
              <a:t>数介绍</a:t>
            </a:r>
            <a:endParaRPr lang="en-US" altLang="zh-CN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725444" y="2361460"/>
            <a:ext cx="501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边界碰撞：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   </a:t>
            </a:r>
            <a:r>
              <a:rPr lang="en-US" altLang="zh-CN" b="1" dirty="0" err="1" smtClean="0"/>
              <a:t>myIntersect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hgeRect</a:t>
            </a:r>
            <a:r>
              <a:rPr lang="en-US" altLang="zh-CN" b="1" dirty="0" smtClean="0"/>
              <a:t>*,</a:t>
            </a:r>
            <a:r>
              <a:rPr lang="en-US" altLang="zh-CN" b="1" dirty="0" err="1" smtClean="0"/>
              <a:t>hgeRect</a:t>
            </a:r>
            <a:r>
              <a:rPr lang="en-US" altLang="zh-CN" b="1" dirty="0" smtClean="0"/>
              <a:t> *);</a:t>
            </a:r>
            <a:endParaRPr lang="zh-CN" altLang="en-US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036164" y="2858609"/>
            <a:ext cx="496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计算两个物体碰撞，返回矩形</a:t>
            </a:r>
            <a:r>
              <a:rPr lang="zh-CN" altLang="en-US" b="1" dirty="0" smtClean="0"/>
              <a:t>在</a:t>
            </a:r>
            <a:r>
              <a:rPr lang="zh-CN" altLang="en-US" b="1" dirty="0" smtClean="0"/>
              <a:t>哪个边碰撞。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64278" y="3321728"/>
            <a:ext cx="335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返回值是一个四位</a:t>
            </a:r>
            <a:r>
              <a:rPr lang="zh-CN" altLang="en-US" b="1" dirty="0" smtClean="0"/>
              <a:t>整</a:t>
            </a:r>
            <a:r>
              <a:rPr lang="zh-CN" altLang="en-US" b="1" dirty="0" smtClean="0"/>
              <a:t>型值，例：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16212" y="3311370"/>
            <a:ext cx="15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59735" y="3321730"/>
            <a:ext cx="15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28410" y="3312850"/>
            <a:ext cx="15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71933" y="3323210"/>
            <a:ext cx="15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32124" y="3746377"/>
            <a:ext cx="44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上碰撞       下碰撞       左碰撞        右碰撞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771312" y="4173984"/>
            <a:ext cx="501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鼠</a:t>
            </a:r>
            <a:r>
              <a:rPr lang="zh-CN" altLang="en-US" b="1" dirty="0" smtClean="0"/>
              <a:t>标拖拽：</a:t>
            </a:r>
            <a:r>
              <a:rPr lang="en-US" altLang="zh-CN" b="1" dirty="0" err="1" smtClean="0"/>
              <a:t>mouseDrag</a:t>
            </a:r>
            <a:r>
              <a:rPr lang="en-US" altLang="zh-CN" b="1" dirty="0" smtClean="0"/>
              <a:t>();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781670" y="4645980"/>
            <a:ext cx="501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获</a:t>
            </a:r>
            <a:r>
              <a:rPr lang="zh-CN" altLang="en-US" b="1" dirty="0" smtClean="0"/>
              <a:t>取速度：</a:t>
            </a:r>
            <a:r>
              <a:rPr lang="en-US" altLang="zh-CN" dirty="0" smtClean="0"/>
              <a:t> </a:t>
            </a:r>
            <a:r>
              <a:rPr lang="en-US" altLang="zh-CN" b="1" dirty="0" err="1" smtClean="0"/>
              <a:t>getVelocity</a:t>
            </a:r>
            <a:r>
              <a:rPr lang="en-US" altLang="zh-CN" b="1" dirty="0" smtClean="0"/>
              <a:t>();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60755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229E-6 2.26E-6 L 0.23183 -0.0050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-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323E-6 1.85057E-7 L 0.15395 1.85057E-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4626E-6 3.58085E-6 L 0.07241 -0.0002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1" grpId="0"/>
      <p:bldP spid="11" grpId="1"/>
      <p:bldP spid="12" grpId="0"/>
      <p:bldP spid="12" grpId="1"/>
      <p:bldP spid="13" grpId="0"/>
      <p:bldP spid="13" grpId="1"/>
      <p:bldP spid="14" grpId="0"/>
      <p:bldP spid="15" grpId="0"/>
      <p:bldP spid="15" grpId="1"/>
      <p:bldP spid="17" grpId="0"/>
      <p:bldP spid="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33861" y="0"/>
            <a:ext cx="125813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9679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功能扩展</a:t>
            </a:r>
            <a:endParaRPr lang="en-US" altLang="zh-CN" sz="36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104007" y="2609235"/>
            <a:ext cx="6024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</a:t>
            </a:r>
            <a:r>
              <a:rPr lang="en-US" altLang="zh-CN" b="1" dirty="0" smtClean="0"/>
              <a:t>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</a:t>
            </a:r>
            <a:r>
              <a:rPr lang="zh-CN" altLang="en-US" dirty="0" smtClean="0"/>
              <a:t>果玩家将地图拉伸到地图边界外，松开鼠标地图会慢慢回到地图边界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优点：</a:t>
            </a:r>
            <a:r>
              <a:rPr lang="zh-CN" altLang="en-US" dirty="0" smtClean="0"/>
              <a:t>加强游戏体验度。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68496" y="2254928"/>
            <a:ext cx="241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地图拉伸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69975" y="3650202"/>
            <a:ext cx="241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鼠</a:t>
            </a:r>
            <a:r>
              <a:rPr lang="zh-CN" altLang="en-US" b="1" dirty="0" smtClean="0"/>
              <a:t>标与键盘同时操作：</a:t>
            </a:r>
            <a:endParaRPr lang="en-US" altLang="zh-CN" b="1" dirty="0" smtClean="0"/>
          </a:p>
        </p:txBody>
      </p:sp>
      <p:sp>
        <p:nvSpPr>
          <p:cNvPr id="8" name="文本框 5"/>
          <p:cNvSpPr txBox="1"/>
          <p:nvPr/>
        </p:nvSpPr>
        <p:spPr>
          <a:xfrm>
            <a:off x="2078854" y="4022265"/>
            <a:ext cx="602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</a:t>
            </a:r>
            <a:r>
              <a:rPr lang="en-US" altLang="zh-CN" b="1" dirty="0" smtClean="0"/>
              <a:t>    </a:t>
            </a:r>
            <a:r>
              <a:rPr lang="zh-CN" altLang="en-US" dirty="0" smtClean="0"/>
              <a:t>与普通</a:t>
            </a:r>
            <a:r>
              <a:rPr lang="en-US" altLang="zh-CN" dirty="0" smtClean="0"/>
              <a:t>2D</a:t>
            </a:r>
            <a:r>
              <a:rPr lang="zh-CN" altLang="en-US" dirty="0" smtClean="0"/>
              <a:t>游戏不同，新增鼠标操作。</a:t>
            </a:r>
            <a:endParaRPr lang="en-US" altLang="zh-CN" dirty="0" smtClean="0"/>
          </a:p>
          <a:p>
            <a:r>
              <a:rPr lang="zh-CN" altLang="en-US" b="1" dirty="0" smtClean="0"/>
              <a:t>优点：</a:t>
            </a:r>
            <a:r>
              <a:rPr lang="zh-CN" altLang="en-US" dirty="0" smtClean="0"/>
              <a:t>增加了游戏</a:t>
            </a:r>
            <a:r>
              <a:rPr lang="zh-CN" altLang="en-US" dirty="0" smtClean="0"/>
              <a:t>的可扩</a:t>
            </a:r>
            <a:r>
              <a:rPr lang="zh-CN" altLang="en-US" dirty="0" smtClean="0"/>
              <a:t>展性。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06966" y="4796900"/>
            <a:ext cx="241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使用</a:t>
            </a:r>
            <a:r>
              <a:rPr lang="zh-CN" altLang="en-US" b="1" dirty="0" smtClean="0"/>
              <a:t>配置文件：</a:t>
            </a:r>
            <a:endParaRPr lang="en-US" altLang="zh-CN" b="1" dirty="0" smtClean="0"/>
          </a:p>
        </p:txBody>
      </p:sp>
      <p:sp>
        <p:nvSpPr>
          <p:cNvPr id="10" name="文本框 5"/>
          <p:cNvSpPr txBox="1"/>
          <p:nvPr/>
        </p:nvSpPr>
        <p:spPr>
          <a:xfrm>
            <a:off x="2115844" y="5195597"/>
            <a:ext cx="602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    </a:t>
            </a:r>
            <a:r>
              <a:rPr lang="zh-CN" altLang="en-US" dirty="0" smtClean="0"/>
              <a:t>开发过程中数据代码几乎放在配置文件中。</a:t>
            </a:r>
            <a:endParaRPr lang="en-US" altLang="zh-CN" dirty="0" smtClean="0"/>
          </a:p>
          <a:p>
            <a:r>
              <a:rPr lang="zh-CN" altLang="en-US" b="1" dirty="0" smtClean="0"/>
              <a:t>优点：</a:t>
            </a:r>
            <a:r>
              <a:rPr lang="zh-CN" altLang="en-US" dirty="0" smtClean="0"/>
              <a:t>增加了游戏</a:t>
            </a:r>
            <a:r>
              <a:rPr lang="zh-CN" altLang="en-US" dirty="0" smtClean="0"/>
              <a:t>的可移植性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8294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6066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项目收获</a:t>
            </a:r>
            <a:endParaRPr lang="en-US" altLang="zh-CN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676088" y="2206305"/>
            <a:ext cx="6233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j-ea"/>
                <a:ea typeface="+mj-ea"/>
              </a:rPr>
              <a:t>这款</a:t>
            </a:r>
            <a:r>
              <a:rPr lang="en-US" altLang="zh-CN" sz="2000" b="1" dirty="0" smtClean="0">
                <a:latin typeface="+mj-ea"/>
                <a:ea typeface="+mj-ea"/>
              </a:rPr>
              <a:t>2d</a:t>
            </a:r>
            <a:r>
              <a:rPr lang="zh-CN" altLang="en-US" sz="2000" b="1" dirty="0" smtClean="0">
                <a:latin typeface="+mj-ea"/>
                <a:ea typeface="+mj-ea"/>
              </a:rPr>
              <a:t>游戏的代码实现，加强了我对</a:t>
            </a:r>
            <a:r>
              <a:rPr lang="en-US" altLang="zh-CN" sz="2000" b="1" dirty="0" err="1" smtClean="0">
                <a:latin typeface="+mj-ea"/>
                <a:ea typeface="+mj-ea"/>
              </a:rPr>
              <a:t>c++</a:t>
            </a:r>
            <a:r>
              <a:rPr lang="zh-CN" altLang="en-US" sz="2000" b="1" dirty="0" smtClean="0">
                <a:latin typeface="+mj-ea"/>
                <a:ea typeface="+mj-ea"/>
              </a:rPr>
              <a:t>面向对象编程思想的认识，提高了我使用</a:t>
            </a:r>
            <a:r>
              <a:rPr lang="en-US" altLang="zh-CN" sz="2000" b="1" dirty="0" smtClean="0">
                <a:latin typeface="+mj-ea"/>
                <a:ea typeface="+mj-ea"/>
              </a:rPr>
              <a:t>IDE</a:t>
            </a:r>
            <a:r>
              <a:rPr lang="zh-CN" altLang="en-US" sz="2000" b="1" dirty="0" smtClean="0">
                <a:latin typeface="+mj-ea"/>
                <a:ea typeface="+mj-ea"/>
              </a:rPr>
              <a:t>的熟练度，为后续</a:t>
            </a:r>
            <a:r>
              <a:rPr lang="en-US" altLang="zh-CN" sz="2000" b="1" dirty="0" smtClean="0">
                <a:latin typeface="+mj-ea"/>
                <a:ea typeface="+mj-ea"/>
              </a:rPr>
              <a:t>Unity</a:t>
            </a:r>
            <a:r>
              <a:rPr lang="zh-CN" altLang="en-US" sz="2000" b="1" dirty="0" smtClean="0">
                <a:latin typeface="+mj-ea"/>
                <a:ea typeface="+mj-ea"/>
              </a:rPr>
              <a:t>编程打下了坚实的基础。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9644" y="3565321"/>
            <a:ext cx="603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ea"/>
              </a:rPr>
              <a:t>同时感谢就业老师对我的引导，班主任对我学习的督促和教学老师对我的细心教导。</a:t>
            </a:r>
          </a:p>
        </p:txBody>
      </p:sp>
    </p:spTree>
    <p:extLst>
      <p:ext uri="{BB962C8B-B14F-4D97-AF65-F5344CB8AC3E}">
        <p14:creationId xmlns:p14="http://schemas.microsoft.com/office/powerpoint/2010/main" xmlns="" val="376562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9316" y="2104006"/>
            <a:ext cx="6454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latin typeface="方正舒体" pitchFamily="2" charset="-122"/>
                <a:ea typeface="方正舒体" pitchFamily="2" charset="-122"/>
              </a:rPr>
              <a:t>谢 谢 观 赏</a:t>
            </a:r>
            <a:endParaRPr lang="zh-CN" altLang="en-US" sz="6600" dirty="0">
              <a:latin typeface="方正舒体" pitchFamily="2" charset="-122"/>
              <a:ea typeface="方正舒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34700" y="0"/>
            <a:ext cx="1257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30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480</Words>
  <Application>Microsoft Office PowerPoint</Application>
  <PresentationFormat>自定义</PresentationFormat>
  <Paragraphs>42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微软公司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chaiyu</dc:creator>
  <cp:lastModifiedBy>Administrator</cp:lastModifiedBy>
  <cp:revision>78</cp:revision>
  <dcterms:created xsi:type="dcterms:W3CDTF">2018-06-12T03:21:57Z</dcterms:created>
  <dcterms:modified xsi:type="dcterms:W3CDTF">2018-07-31T08:43:41Z</dcterms:modified>
</cp:coreProperties>
</file>