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t>2018/6/12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4225" y="2066925"/>
            <a:ext cx="481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ea"/>
                <a:ea typeface="+mj-ea"/>
              </a:rPr>
              <a:t>我的第一款</a:t>
            </a:r>
            <a:r>
              <a:rPr lang="en-US" altLang="zh-CN" sz="4000" dirty="0" smtClean="0">
                <a:latin typeface="+mj-ea"/>
                <a:ea typeface="+mj-ea"/>
              </a:rPr>
              <a:t>DOS</a:t>
            </a:r>
            <a:r>
              <a:rPr lang="zh-CN" altLang="en-US" sz="4000" dirty="0" smtClean="0">
                <a:latin typeface="+mj-ea"/>
                <a:ea typeface="+mj-ea"/>
              </a:rPr>
              <a:t>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汇众教育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6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9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</Words>
  <Application>Microsoft Office PowerPoint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4</cp:revision>
  <dcterms:created xsi:type="dcterms:W3CDTF">2018-06-12T03:21:57Z</dcterms:created>
  <dcterms:modified xsi:type="dcterms:W3CDTF">2018-06-12T04:30:45Z</dcterms:modified>
</cp:coreProperties>
</file>