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BBBA-0D6F-43FE-9533-2755ABD59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5A458-B4B3-4415-A484-8C7AAF602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F6B06-7DE7-49CA-9586-DE9B2FB6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1B2D-5090-4273-BDBC-32F824454264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58132-1905-4587-BC12-0A2A86E2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7995B-F941-41AA-816F-25C3B3CC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E58C-28AC-481A-A45A-7865967EA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3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C4172-33A9-46F6-B7BA-F327BE1F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7A967-326A-4BA3-91F0-6E058E337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B8741-A54D-4C67-9BBB-C12FBE10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1B2D-5090-4273-BDBC-32F824454264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B02-D2DC-4DB7-BABF-F93F458F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FA219-0DDE-4372-9C0D-AF3FF6B6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E58C-28AC-481A-A45A-7865967EA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46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70E96-3A90-43E3-8C9D-C3E63FB0D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BA460-9572-41D3-875F-85DE37F6E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1B8FA-449A-40C9-BB6E-3B2EBF70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1B2D-5090-4273-BDBC-32F824454264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20C99-2A14-44CA-91B3-5BD35207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7049B-D93C-4356-ABC0-26344A2C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E58C-28AC-481A-A45A-7865967EA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41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FD86-FF2A-4C16-9E29-6387956D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16FAD-14EA-4CD0-8236-BAC9FDDCB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15EE2-D960-45D9-AA85-A71B5148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1B2D-5090-4273-BDBC-32F824454264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EC64C-C966-46AD-B00E-563D4565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1E90E-D780-47D0-B281-6926CF3A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E58C-28AC-481A-A45A-7865967EA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57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08D3E-0B79-458B-9761-B00017F7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F7E69-F95C-4420-A59F-E018715E4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CDD3D-3B61-478E-97C1-1B14EC6F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1B2D-5090-4273-BDBC-32F824454264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D404B-3A85-4B54-A054-4F46BEAD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77A81-5CB4-41B9-968E-93116BDC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E58C-28AC-481A-A45A-7865967EA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50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1C59-8422-4A94-BC51-CAA13594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4A0D6-FC81-4E73-BE51-14847F9CC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A35B9-6E70-44A4-A0EF-52BC18E98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EFCB2-A691-496D-BB55-87937E50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1B2D-5090-4273-BDBC-32F824454264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D82E4-A77D-4DEE-BB18-CB7268A2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C15CE-0475-459A-A4AB-CAB1ED00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E58C-28AC-481A-A45A-7865967EA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16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8E40-33F0-45BF-8C73-9A82485F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7474D-DABC-4ED7-BBF5-280EA58ED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AC2D8-21C7-4E6D-8581-5E7676EFE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E8491-0B56-4FB9-B632-3582B0785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8F721-C141-41DE-B82E-D60124073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0C07CE-86DD-4AC9-9DF8-701320F3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1B2D-5090-4273-BDBC-32F824454264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A4E01-E66A-415B-9C0F-A6CFC352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F93AB-FC55-4A9A-B18D-B0EFFEF3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E58C-28AC-481A-A45A-7865967EA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26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9A18-3294-400A-BFFD-4B1D9830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852F82-7254-4B8E-B8D4-152C944D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1B2D-5090-4273-BDBC-32F824454264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88C9A-44D3-4527-8DA5-735BA7A1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3F2B1-9617-48F5-92E8-9799790A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E58C-28AC-481A-A45A-7865967EA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65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1A111-8978-42F6-9A70-FD83656A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1B2D-5090-4273-BDBC-32F824454264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B9A89-CA03-401B-B906-0B41930F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6E437-E70A-4423-9BE0-7D27D1B9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E58C-28AC-481A-A45A-7865967EA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03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A5EB-983E-4DD2-9F17-A216A5069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A3316-3A59-44DE-85E0-27253D15D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FEA99-2EB7-4532-97D9-DBEEC2897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42758-4A07-4C4C-8CA0-35E5B4DD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1B2D-5090-4273-BDBC-32F824454264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E4520-2D4E-4F5F-AB98-095D48B0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998D9-21EA-4DAE-8384-B1FFA2F8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E58C-28AC-481A-A45A-7865967EA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06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7292-A848-465F-8BE9-C2F53597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6810C0-6C19-432E-8B62-5C803E19C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EA9A4-B9DB-4BCD-B7CE-0419C3B32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E9BF8-0B57-423C-B24A-01C3671E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1B2D-5090-4273-BDBC-32F824454264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FA295-4696-4ADD-BA47-2DED90C4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709B0-5C2C-4E19-9C09-020F3DE2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E58C-28AC-481A-A45A-7865967EA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30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C94ADF-BEC8-4385-A19D-7B830879E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823DD-3CC5-4307-A869-263648F7B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1125E-00F4-4F8A-898B-1C85225A1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D1B2D-5090-4273-BDBC-32F824454264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BC94D-3FE7-4520-84E5-B1D32C0C4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13DF1-D982-4C0F-BFFF-F54AF2C4B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3E58C-28AC-481A-A45A-7865967EA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76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0F0EFF8-0754-4493-9146-6351B8DAFC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5" t="1700" r="6946" b="-1700"/>
          <a:stretch/>
        </p:blipFill>
        <p:spPr>
          <a:xfrm>
            <a:off x="0" y="-87550"/>
            <a:ext cx="12276306" cy="70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24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0BB0627-9D9C-49EC-9045-D231444CEB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7" r="7447"/>
          <a:stretch/>
        </p:blipFill>
        <p:spPr>
          <a:xfrm>
            <a:off x="35564" y="0"/>
            <a:ext cx="12120871" cy="703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38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AA731CC-67A0-44EF-AA46-F2925FCE6F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8" r="7287"/>
          <a:stretch/>
        </p:blipFill>
        <p:spPr>
          <a:xfrm>
            <a:off x="166991" y="0"/>
            <a:ext cx="11858017" cy="686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44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59B54AA-F99F-4B4A-9E0F-62F6A184B8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7" r="5771"/>
          <a:stretch/>
        </p:blipFill>
        <p:spPr>
          <a:xfrm>
            <a:off x="85593" y="116619"/>
            <a:ext cx="12020813" cy="683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26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38E94C7-C96D-4457-A55D-F0072112C3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7" r="6011"/>
          <a:stretch/>
        </p:blipFill>
        <p:spPr>
          <a:xfrm>
            <a:off x="0" y="0"/>
            <a:ext cx="12188757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93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31993345-180C-4B09-9820-0B3A4C4EAD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8" r="4575"/>
          <a:stretch/>
        </p:blipFill>
        <p:spPr>
          <a:xfrm>
            <a:off x="87549" y="0"/>
            <a:ext cx="12286034" cy="686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90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66FE01A-6251-47E0-9E1A-325E1F1E8C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7" r="6091"/>
          <a:stretch/>
        </p:blipFill>
        <p:spPr>
          <a:xfrm>
            <a:off x="139430" y="0"/>
            <a:ext cx="12052570" cy="690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55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5A0AA6C-A682-4A15-A26E-769BFD7C85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0" r="7686"/>
          <a:stretch/>
        </p:blipFill>
        <p:spPr>
          <a:xfrm>
            <a:off x="-142672" y="0"/>
            <a:ext cx="12334672" cy="711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15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1EAFF6B-1063-4C05-88A8-4337FC0C44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8" r="6330"/>
          <a:stretch/>
        </p:blipFill>
        <p:spPr>
          <a:xfrm>
            <a:off x="0" y="137421"/>
            <a:ext cx="12217942" cy="696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24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7587836-0B71-4312-B4D7-65188879E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2" r="4933"/>
          <a:stretch/>
        </p:blipFill>
        <p:spPr>
          <a:xfrm>
            <a:off x="0" y="0"/>
            <a:ext cx="12314492" cy="693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28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16154CF-D538-4155-949C-6AC2B17CC8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" r="6809"/>
          <a:stretch/>
        </p:blipFill>
        <p:spPr>
          <a:xfrm>
            <a:off x="141653" y="19455"/>
            <a:ext cx="11908693" cy="683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8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682F0D2-459E-4C6B-A428-457DA983A2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4" t="2811" r="7528"/>
          <a:stretch/>
        </p:blipFill>
        <p:spPr>
          <a:xfrm>
            <a:off x="69715" y="-11947"/>
            <a:ext cx="12052569" cy="688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14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E8BE20D-EA5C-44D4-AD90-85D36DD160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7" r="6330"/>
          <a:stretch/>
        </p:blipFill>
        <p:spPr>
          <a:xfrm>
            <a:off x="0" y="0"/>
            <a:ext cx="12198486" cy="696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35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F924146-C312-4C68-8FAE-473682C987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7" r="5691"/>
          <a:stretch/>
        </p:blipFill>
        <p:spPr>
          <a:xfrm>
            <a:off x="108432" y="0"/>
            <a:ext cx="12083568" cy="68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3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2CAE914-50C8-404B-871A-B76CF94712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4" r="7435"/>
          <a:stretch/>
        </p:blipFill>
        <p:spPr>
          <a:xfrm>
            <a:off x="22698" y="0"/>
            <a:ext cx="12169302" cy="704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36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AD99B342-5EA2-4EE8-B981-CCCE3D397B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1" t="2127" r="4335" b="12602"/>
          <a:stretch/>
        </p:blipFill>
        <p:spPr>
          <a:xfrm>
            <a:off x="390728" y="355116"/>
            <a:ext cx="11410544" cy="614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77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radar chart&#10;&#10;Description automatically generated">
            <a:extLst>
              <a:ext uri="{FF2B5EF4-FFF2-40B4-BE49-F238E27FC236}">
                <a16:creationId xmlns:a16="http://schemas.microsoft.com/office/drawing/2014/main" id="{75B118EC-B400-4877-9DD4-FF44810C60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0" t="2619" b="8511"/>
          <a:stretch/>
        </p:blipFill>
        <p:spPr>
          <a:xfrm>
            <a:off x="1115438" y="30308"/>
            <a:ext cx="10428050" cy="682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60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radar chart&#10;&#10;Description automatically generated">
            <a:extLst>
              <a:ext uri="{FF2B5EF4-FFF2-40B4-BE49-F238E27FC236}">
                <a16:creationId xmlns:a16="http://schemas.microsoft.com/office/drawing/2014/main" id="{B5A002D1-823F-4AD6-8239-76D1CF0E27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1" t="2619" r="6250" b="3928"/>
          <a:stretch/>
        </p:blipFill>
        <p:spPr>
          <a:xfrm>
            <a:off x="710118" y="108700"/>
            <a:ext cx="10943617" cy="664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85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1D08822-86F8-4312-9CB5-DEFEED24B3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1" r="665" b="3437"/>
          <a:stretch/>
        </p:blipFill>
        <p:spPr>
          <a:xfrm>
            <a:off x="200848" y="428017"/>
            <a:ext cx="11790303" cy="600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15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D5C64AD-AAEB-449F-B9D8-CD37B81129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1" r="6170" b="3601"/>
          <a:stretch/>
        </p:blipFill>
        <p:spPr>
          <a:xfrm>
            <a:off x="121595" y="123461"/>
            <a:ext cx="11948809" cy="645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0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AF6C7D5-EB14-4AFB-8876-0E35657D1E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9" r="8164"/>
          <a:stretch/>
        </p:blipFill>
        <p:spPr>
          <a:xfrm>
            <a:off x="245623" y="49276"/>
            <a:ext cx="11700753" cy="680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1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2FFE7CB-576F-45D4-BEA9-1218C85F7D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8" r="8165"/>
          <a:stretch/>
        </p:blipFill>
        <p:spPr>
          <a:xfrm>
            <a:off x="155643" y="99220"/>
            <a:ext cx="11653735" cy="680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9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DBEE177-20D0-420B-90ED-0ACB8C9A2C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9" r="7926"/>
          <a:stretch/>
        </p:blipFill>
        <p:spPr>
          <a:xfrm>
            <a:off x="0" y="11123"/>
            <a:ext cx="11822349" cy="684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2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138B4FF-942F-49B2-BA84-E0C7EE928F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6" r="6570"/>
          <a:stretch/>
        </p:blipFill>
        <p:spPr>
          <a:xfrm>
            <a:off x="141551" y="0"/>
            <a:ext cx="11908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2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95993D4-6253-4FD3-B891-758028B974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7" r="5612"/>
          <a:stretch/>
        </p:blipFill>
        <p:spPr>
          <a:xfrm>
            <a:off x="177240" y="0"/>
            <a:ext cx="12014760" cy="682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0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5AD8515-3AA6-48DB-BB71-00D3B229AE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7" r="6011"/>
          <a:stretch/>
        </p:blipFill>
        <p:spPr>
          <a:xfrm>
            <a:off x="188068" y="9818"/>
            <a:ext cx="12003932" cy="684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87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E6DDBB9-27A4-4F39-8537-A689182166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8" r="6570"/>
          <a:stretch/>
        </p:blipFill>
        <p:spPr>
          <a:xfrm>
            <a:off x="201038" y="87659"/>
            <a:ext cx="11789923" cy="677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8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Maxwell</dc:creator>
  <cp:lastModifiedBy>Catherine Maxwell</cp:lastModifiedBy>
  <cp:revision>20</cp:revision>
  <dcterms:created xsi:type="dcterms:W3CDTF">2021-11-07T17:32:22Z</dcterms:created>
  <dcterms:modified xsi:type="dcterms:W3CDTF">2021-11-07T18:04:23Z</dcterms:modified>
</cp:coreProperties>
</file>