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615C98-5806-4D94-98C5-A402A09F434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12A0BF5-D15E-442B-9FD7-98CDF1E0FA05}">
      <dgm:prSet phldrT="[Text]"/>
      <dgm:spPr/>
      <dgm:t>
        <a:bodyPr/>
        <a:lstStyle/>
        <a:p>
          <a:r>
            <a:rPr lang="en-US" dirty="0" smtClean="0"/>
            <a:t>Sprint Backlog</a:t>
          </a:r>
          <a:endParaRPr lang="ru-RU" dirty="0"/>
        </a:p>
      </dgm:t>
    </dgm:pt>
    <dgm:pt modelId="{749B502F-DBD3-49AC-A412-4F3F0A57A727}" type="parTrans" cxnId="{98E0D6FC-D865-45C5-9E3B-8311EC2008CE}">
      <dgm:prSet/>
      <dgm:spPr/>
      <dgm:t>
        <a:bodyPr/>
        <a:lstStyle/>
        <a:p>
          <a:endParaRPr lang="ru-RU"/>
        </a:p>
      </dgm:t>
    </dgm:pt>
    <dgm:pt modelId="{E34E4E7D-5B00-495E-B505-16059B06FE44}" type="sibTrans" cxnId="{98E0D6FC-D865-45C5-9E3B-8311EC2008CE}">
      <dgm:prSet/>
      <dgm:spPr/>
      <dgm:t>
        <a:bodyPr/>
        <a:lstStyle/>
        <a:p>
          <a:endParaRPr lang="ru-RU"/>
        </a:p>
      </dgm:t>
    </dgm:pt>
    <dgm:pt modelId="{CE0D080C-63F3-4872-882F-26B5368B4984}">
      <dgm:prSet phldrT="[Text]"/>
      <dgm:spPr/>
      <dgm:t>
        <a:bodyPr/>
        <a:lstStyle/>
        <a:p>
          <a:r>
            <a:rPr lang="en-US" dirty="0" smtClean="0"/>
            <a:t>Sprint</a:t>
          </a:r>
          <a:endParaRPr lang="ru-RU" dirty="0"/>
        </a:p>
      </dgm:t>
    </dgm:pt>
    <dgm:pt modelId="{F2174181-7A7B-4650-86D3-C312EDB074D7}" type="parTrans" cxnId="{E223938C-4E2C-4176-9554-49C40FB46D39}">
      <dgm:prSet/>
      <dgm:spPr/>
      <dgm:t>
        <a:bodyPr/>
        <a:lstStyle/>
        <a:p>
          <a:endParaRPr lang="ru-RU"/>
        </a:p>
      </dgm:t>
    </dgm:pt>
    <dgm:pt modelId="{01D3743B-922A-4EFC-AFD6-2F7B83357783}" type="sibTrans" cxnId="{E223938C-4E2C-4176-9554-49C40FB46D39}">
      <dgm:prSet/>
      <dgm:spPr/>
      <dgm:t>
        <a:bodyPr/>
        <a:lstStyle/>
        <a:p>
          <a:endParaRPr lang="ru-RU"/>
        </a:p>
      </dgm:t>
    </dgm:pt>
    <dgm:pt modelId="{A10379CF-4EEB-4C70-AA49-FA2AB3F24556}">
      <dgm:prSet phldrT="[Text]"/>
      <dgm:spPr/>
      <dgm:t>
        <a:bodyPr/>
        <a:lstStyle/>
        <a:p>
          <a:r>
            <a:rPr lang="en-US" dirty="0" smtClean="0"/>
            <a:t>Test &amp; review</a:t>
          </a:r>
          <a:endParaRPr lang="ru-RU" dirty="0"/>
        </a:p>
      </dgm:t>
    </dgm:pt>
    <dgm:pt modelId="{415FDFB4-F16D-4856-AEE5-02F2B373C173}" type="parTrans" cxnId="{A8458B26-7FB2-4693-9C79-61D09223586E}">
      <dgm:prSet/>
      <dgm:spPr/>
      <dgm:t>
        <a:bodyPr/>
        <a:lstStyle/>
        <a:p>
          <a:endParaRPr lang="ru-RU"/>
        </a:p>
      </dgm:t>
    </dgm:pt>
    <dgm:pt modelId="{4BCEFC64-C058-401E-ACF1-7390519F5084}" type="sibTrans" cxnId="{A8458B26-7FB2-4693-9C79-61D09223586E}">
      <dgm:prSet/>
      <dgm:spPr/>
      <dgm:t>
        <a:bodyPr/>
        <a:lstStyle/>
        <a:p>
          <a:endParaRPr lang="ru-RU"/>
        </a:p>
      </dgm:t>
    </dgm:pt>
    <dgm:pt modelId="{B9C569D4-6F2B-4BDA-935F-4FB52604A475}">
      <dgm:prSet phldrT="[Text]"/>
      <dgm:spPr/>
      <dgm:t>
        <a:bodyPr/>
        <a:lstStyle/>
        <a:p>
          <a:r>
            <a:rPr lang="en-US" dirty="0" smtClean="0"/>
            <a:t>Sprint Backlog</a:t>
          </a:r>
          <a:endParaRPr lang="ru-RU" dirty="0"/>
        </a:p>
      </dgm:t>
    </dgm:pt>
    <dgm:pt modelId="{87F8BFF7-0984-4981-BFF8-558894E1A12B}" type="parTrans" cxnId="{84406D4F-A14C-42E9-94B8-9B8477BE271A}">
      <dgm:prSet/>
      <dgm:spPr/>
      <dgm:t>
        <a:bodyPr/>
        <a:lstStyle/>
        <a:p>
          <a:endParaRPr lang="ru-RU"/>
        </a:p>
      </dgm:t>
    </dgm:pt>
    <dgm:pt modelId="{0492F4AB-CA83-4557-8ED8-FFC111C09F56}" type="sibTrans" cxnId="{84406D4F-A14C-42E9-94B8-9B8477BE271A}">
      <dgm:prSet/>
      <dgm:spPr/>
      <dgm:t>
        <a:bodyPr/>
        <a:lstStyle/>
        <a:p>
          <a:endParaRPr lang="ru-RU"/>
        </a:p>
      </dgm:t>
    </dgm:pt>
    <dgm:pt modelId="{B8674BDF-0B64-426F-AD2D-1F096436872F}">
      <dgm:prSet phldrT="[Text]"/>
      <dgm:spPr/>
      <dgm:t>
        <a:bodyPr/>
        <a:lstStyle/>
        <a:p>
          <a:r>
            <a:rPr lang="en-US" dirty="0" smtClean="0"/>
            <a:t>Sprint</a:t>
          </a:r>
          <a:endParaRPr lang="ru-RU" dirty="0"/>
        </a:p>
      </dgm:t>
    </dgm:pt>
    <dgm:pt modelId="{E709C270-269C-4953-BBE8-7D3A5D289C38}" type="parTrans" cxnId="{0E73DCEB-DA01-4A1D-BB37-BBCCDF455F4B}">
      <dgm:prSet/>
      <dgm:spPr/>
      <dgm:t>
        <a:bodyPr/>
        <a:lstStyle/>
        <a:p>
          <a:endParaRPr lang="ru-RU"/>
        </a:p>
      </dgm:t>
    </dgm:pt>
    <dgm:pt modelId="{1EEB0EF5-9781-4728-A0D1-73F272667809}" type="sibTrans" cxnId="{0E73DCEB-DA01-4A1D-BB37-BBCCDF455F4B}">
      <dgm:prSet/>
      <dgm:spPr/>
      <dgm:t>
        <a:bodyPr/>
        <a:lstStyle/>
        <a:p>
          <a:endParaRPr lang="ru-RU"/>
        </a:p>
      </dgm:t>
    </dgm:pt>
    <dgm:pt modelId="{20516A8C-8BAE-4AB6-96D9-E25FBD6A49B9}">
      <dgm:prSet phldrT="[Text]"/>
      <dgm:spPr/>
      <dgm:t>
        <a:bodyPr/>
        <a:lstStyle/>
        <a:p>
          <a:r>
            <a:rPr lang="en-US" dirty="0" smtClean="0"/>
            <a:t>Test &amp; review</a:t>
          </a:r>
          <a:endParaRPr lang="ru-RU" dirty="0"/>
        </a:p>
      </dgm:t>
    </dgm:pt>
    <dgm:pt modelId="{9A9D80D8-D2EE-4BBC-99D6-46C273B1EF47}" type="parTrans" cxnId="{BCB34AD8-604D-4468-BA15-FA1E6312B5DD}">
      <dgm:prSet/>
      <dgm:spPr/>
      <dgm:t>
        <a:bodyPr/>
        <a:lstStyle/>
        <a:p>
          <a:endParaRPr lang="ru-RU"/>
        </a:p>
      </dgm:t>
    </dgm:pt>
    <dgm:pt modelId="{E662DDA3-FB42-4B87-BF25-2CA04C7D402D}" type="sibTrans" cxnId="{BCB34AD8-604D-4468-BA15-FA1E6312B5DD}">
      <dgm:prSet/>
      <dgm:spPr/>
      <dgm:t>
        <a:bodyPr/>
        <a:lstStyle/>
        <a:p>
          <a:endParaRPr lang="ru-RU"/>
        </a:p>
      </dgm:t>
    </dgm:pt>
    <dgm:pt modelId="{9E035485-1E47-4B9B-A527-C7FD72520DBD}">
      <dgm:prSet phldrT="[Text]"/>
      <dgm:spPr/>
      <dgm:t>
        <a:bodyPr/>
        <a:lstStyle/>
        <a:p>
          <a:r>
            <a:rPr lang="en-US" dirty="0" smtClean="0"/>
            <a:t>Sprint Backlog</a:t>
          </a:r>
          <a:endParaRPr lang="ru-RU" dirty="0"/>
        </a:p>
      </dgm:t>
    </dgm:pt>
    <dgm:pt modelId="{3B65C424-5481-4CCF-B4D5-7221F7CE20E8}" type="parTrans" cxnId="{C0ACFC4E-7A3D-4916-A177-AEDFB2647703}">
      <dgm:prSet/>
      <dgm:spPr/>
      <dgm:t>
        <a:bodyPr/>
        <a:lstStyle/>
        <a:p>
          <a:endParaRPr lang="ru-RU"/>
        </a:p>
      </dgm:t>
    </dgm:pt>
    <dgm:pt modelId="{F4A34B31-01F1-4CB1-A364-860BCA8C6870}" type="sibTrans" cxnId="{C0ACFC4E-7A3D-4916-A177-AEDFB2647703}">
      <dgm:prSet/>
      <dgm:spPr/>
      <dgm:t>
        <a:bodyPr/>
        <a:lstStyle/>
        <a:p>
          <a:endParaRPr lang="ru-RU"/>
        </a:p>
      </dgm:t>
    </dgm:pt>
    <dgm:pt modelId="{1723F69A-0878-4230-B47B-3F6C280DECE6}">
      <dgm:prSet phldrT="[Text]"/>
      <dgm:spPr/>
      <dgm:t>
        <a:bodyPr/>
        <a:lstStyle/>
        <a:p>
          <a:r>
            <a:rPr lang="en-US" dirty="0" smtClean="0"/>
            <a:t>Sprint</a:t>
          </a:r>
          <a:endParaRPr lang="ru-RU" dirty="0"/>
        </a:p>
      </dgm:t>
    </dgm:pt>
    <dgm:pt modelId="{5ED8C820-1C37-4A50-970D-0078E6D8DFB4}" type="parTrans" cxnId="{D208949F-906E-48DB-9419-86DA4A60D1DB}">
      <dgm:prSet/>
      <dgm:spPr/>
      <dgm:t>
        <a:bodyPr/>
        <a:lstStyle/>
        <a:p>
          <a:endParaRPr lang="ru-RU"/>
        </a:p>
      </dgm:t>
    </dgm:pt>
    <dgm:pt modelId="{344D20EA-7D00-4AB3-A2E2-190F702C7EB6}" type="sibTrans" cxnId="{D208949F-906E-48DB-9419-86DA4A60D1DB}">
      <dgm:prSet/>
      <dgm:spPr/>
      <dgm:t>
        <a:bodyPr/>
        <a:lstStyle/>
        <a:p>
          <a:endParaRPr lang="ru-RU"/>
        </a:p>
      </dgm:t>
    </dgm:pt>
    <dgm:pt modelId="{5BC431DC-0CB2-4A23-B0E4-8144C8F6E0CF}">
      <dgm:prSet phldrT="[Text]"/>
      <dgm:spPr/>
      <dgm:t>
        <a:bodyPr/>
        <a:lstStyle/>
        <a:p>
          <a:r>
            <a:rPr lang="en-US" dirty="0" smtClean="0"/>
            <a:t>Test &amp; review</a:t>
          </a:r>
          <a:endParaRPr lang="ru-RU" dirty="0"/>
        </a:p>
      </dgm:t>
    </dgm:pt>
    <dgm:pt modelId="{6DB4EEE5-0020-4BA0-96B1-DF0D83A346D1}" type="parTrans" cxnId="{2147DA1E-A79D-4D17-AAEE-EFFA82C3C68B}">
      <dgm:prSet/>
      <dgm:spPr/>
      <dgm:t>
        <a:bodyPr/>
        <a:lstStyle/>
        <a:p>
          <a:endParaRPr lang="ru-RU"/>
        </a:p>
      </dgm:t>
    </dgm:pt>
    <dgm:pt modelId="{C98D3B9E-F851-45B5-B669-B836D1C05597}" type="sibTrans" cxnId="{2147DA1E-A79D-4D17-AAEE-EFFA82C3C68B}">
      <dgm:prSet/>
      <dgm:spPr/>
      <dgm:t>
        <a:bodyPr/>
        <a:lstStyle/>
        <a:p>
          <a:endParaRPr lang="ru-RU"/>
        </a:p>
      </dgm:t>
    </dgm:pt>
    <dgm:pt modelId="{34424160-D5AF-412F-AA92-7FC6AA5DFE5D}" type="pres">
      <dgm:prSet presAssocID="{FC615C98-5806-4D94-98C5-A402A09F434B}" presName="Name0" presStyleCnt="0">
        <dgm:presLayoutVars>
          <dgm:dir/>
          <dgm:animLvl val="lvl"/>
          <dgm:resizeHandles val="exact"/>
        </dgm:presLayoutVars>
      </dgm:prSet>
      <dgm:spPr/>
    </dgm:pt>
    <dgm:pt modelId="{E9F33EB1-6FCC-49BC-A4D2-27B80886D993}" type="pres">
      <dgm:prSet presAssocID="{212A0BF5-D15E-442B-9FD7-98CDF1E0FA05}" presName="parTxOnly" presStyleLbl="node1" presStyleIdx="0" presStyleCnt="9" custLinFactY="-21780" custLinFactNeighborX="-21813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97EA7F-E384-4F69-90A7-4FE0EC09D1FA}" type="pres">
      <dgm:prSet presAssocID="{E34E4E7D-5B00-495E-B505-16059B06FE44}" presName="parTxOnlySpace" presStyleCnt="0"/>
      <dgm:spPr/>
    </dgm:pt>
    <dgm:pt modelId="{62B0381B-D44B-49BE-8D49-6BA7E6B04F43}" type="pres">
      <dgm:prSet presAssocID="{CE0D080C-63F3-4872-882F-26B5368B4984}" presName="parTxOnly" presStyleLbl="node1" presStyleIdx="1" presStyleCnt="9" custLinFactY="-21780" custLinFactNeighborX="34234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680E5E0-6115-4451-B0D3-CFA55D9709B8}" type="pres">
      <dgm:prSet presAssocID="{01D3743B-922A-4EFC-AFD6-2F7B83357783}" presName="parTxOnlySpace" presStyleCnt="0"/>
      <dgm:spPr/>
    </dgm:pt>
    <dgm:pt modelId="{6825F584-F55A-4A60-8A07-0BF61EDFB7C9}" type="pres">
      <dgm:prSet presAssocID="{A10379CF-4EEB-4C70-AA49-FA2AB3F24556}" presName="parTxOnly" presStyleLbl="node1" presStyleIdx="2" presStyleCnt="9" custLinFactY="-21780" custLinFactNeighborX="41253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052A65B-C309-468E-A905-E61E8DE829DE}" type="pres">
      <dgm:prSet presAssocID="{4BCEFC64-C058-401E-ACF1-7390519F5084}" presName="parTxOnlySpace" presStyleCnt="0"/>
      <dgm:spPr/>
    </dgm:pt>
    <dgm:pt modelId="{261C650C-5C11-4220-B109-25464AA62100}" type="pres">
      <dgm:prSet presAssocID="{B9C569D4-6F2B-4BDA-935F-4FB52604A475}" presName="parTxOnly" presStyleLbl="node1" presStyleIdx="3" presStyleCnt="9" custLinFactY="-18957" custLinFactNeighborX="50001" custLinFactNeighborY="-100000">
        <dgm:presLayoutVars>
          <dgm:chMax val="0"/>
          <dgm:chPref val="0"/>
          <dgm:bulletEnabled val="1"/>
        </dgm:presLayoutVars>
      </dgm:prSet>
      <dgm:spPr/>
    </dgm:pt>
    <dgm:pt modelId="{7EB0A055-C51B-4995-9C10-515EFB4E3F2D}" type="pres">
      <dgm:prSet presAssocID="{0492F4AB-CA83-4557-8ED8-FFC111C09F56}" presName="parTxOnlySpace" presStyleCnt="0"/>
      <dgm:spPr/>
    </dgm:pt>
    <dgm:pt modelId="{46BC342D-6872-472D-9E6B-EAFA97C89BD7}" type="pres">
      <dgm:prSet presAssocID="{B8674BDF-0B64-426F-AD2D-1F096436872F}" presName="parTxOnly" presStyleLbl="node1" presStyleIdx="4" presStyleCnt="9" custLinFactY="-21780" custLinFactNeighborX="34234" custLinFactNeighborY="-100000">
        <dgm:presLayoutVars>
          <dgm:chMax val="0"/>
          <dgm:chPref val="0"/>
          <dgm:bulletEnabled val="1"/>
        </dgm:presLayoutVars>
      </dgm:prSet>
      <dgm:spPr/>
    </dgm:pt>
    <dgm:pt modelId="{B00121B7-34AD-4450-BD49-805D55F2675B}" type="pres">
      <dgm:prSet presAssocID="{1EEB0EF5-9781-4728-A0D1-73F272667809}" presName="parTxOnlySpace" presStyleCnt="0"/>
      <dgm:spPr/>
    </dgm:pt>
    <dgm:pt modelId="{C5B0540D-42FD-4307-B31C-D6790E4B28B6}" type="pres">
      <dgm:prSet presAssocID="{20516A8C-8BAE-4AB6-96D9-E25FBD6A49B9}" presName="parTxOnly" presStyleLbl="node1" presStyleIdx="5" presStyleCnt="9" custLinFactY="-21780" custLinFactNeighborX="41253" custLinFactNeighborY="-100000">
        <dgm:presLayoutVars>
          <dgm:chMax val="0"/>
          <dgm:chPref val="0"/>
          <dgm:bulletEnabled val="1"/>
        </dgm:presLayoutVars>
      </dgm:prSet>
      <dgm:spPr/>
    </dgm:pt>
    <dgm:pt modelId="{863C8D80-0037-4E44-89E0-A2D8404DC553}" type="pres">
      <dgm:prSet presAssocID="{E662DDA3-FB42-4B87-BF25-2CA04C7D402D}" presName="parTxOnlySpace" presStyleCnt="0"/>
      <dgm:spPr/>
    </dgm:pt>
    <dgm:pt modelId="{F20C3506-AFD1-4ED2-B601-85A2DAFDD5D2}" type="pres">
      <dgm:prSet presAssocID="{9E035485-1E47-4B9B-A527-C7FD72520DBD}" presName="parTxOnly" presStyleLbl="node1" presStyleIdx="6" presStyleCnt="9" custLinFactY="-29908" custLinFactNeighborX="63265" custLinFactNeighborY="-100000">
        <dgm:presLayoutVars>
          <dgm:chMax val="0"/>
          <dgm:chPref val="0"/>
          <dgm:bulletEnabled val="1"/>
        </dgm:presLayoutVars>
      </dgm:prSet>
      <dgm:spPr/>
    </dgm:pt>
    <dgm:pt modelId="{2034954B-2FD7-456E-9399-1B12B3BFD232}" type="pres">
      <dgm:prSet presAssocID="{F4A34B31-01F1-4CB1-A364-860BCA8C6870}" presName="parTxOnlySpace" presStyleCnt="0"/>
      <dgm:spPr/>
    </dgm:pt>
    <dgm:pt modelId="{09AB2D1B-A3A1-4708-B087-F76489C3A00C}" type="pres">
      <dgm:prSet presAssocID="{1723F69A-0878-4230-B47B-3F6C280DECE6}" presName="parTxOnly" presStyleLbl="node1" presStyleIdx="7" presStyleCnt="9" custLinFactY="-21780" custLinFactNeighborX="34234" custLinFactNeighborY="-100000">
        <dgm:presLayoutVars>
          <dgm:chMax val="0"/>
          <dgm:chPref val="0"/>
          <dgm:bulletEnabled val="1"/>
        </dgm:presLayoutVars>
      </dgm:prSet>
      <dgm:spPr/>
    </dgm:pt>
    <dgm:pt modelId="{2931B996-7BF8-4182-B804-79E66667548E}" type="pres">
      <dgm:prSet presAssocID="{344D20EA-7D00-4AB3-A2E2-190F702C7EB6}" presName="parTxOnlySpace" presStyleCnt="0"/>
      <dgm:spPr/>
    </dgm:pt>
    <dgm:pt modelId="{0448B3B2-3C74-4FC8-ABFD-D144946F6B24}" type="pres">
      <dgm:prSet presAssocID="{5BC431DC-0CB2-4A23-B0E4-8144C8F6E0CF}" presName="parTxOnly" presStyleLbl="node1" presStyleIdx="8" presStyleCnt="9" custLinFactY="-21780" custLinFactNeighborX="41253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2147DA1E-A79D-4D17-AAEE-EFFA82C3C68B}" srcId="{FC615C98-5806-4D94-98C5-A402A09F434B}" destId="{5BC431DC-0CB2-4A23-B0E4-8144C8F6E0CF}" srcOrd="8" destOrd="0" parTransId="{6DB4EEE5-0020-4BA0-96B1-DF0D83A346D1}" sibTransId="{C98D3B9E-F851-45B5-B669-B836D1C05597}"/>
    <dgm:cxn modelId="{ACF9FAED-6EE4-4B33-8856-2CFDEE9993B4}" type="presOf" srcId="{1723F69A-0878-4230-B47B-3F6C280DECE6}" destId="{09AB2D1B-A3A1-4708-B087-F76489C3A00C}" srcOrd="0" destOrd="0" presId="urn:microsoft.com/office/officeart/2005/8/layout/chevron1"/>
    <dgm:cxn modelId="{7BB7E924-9862-47E5-9A08-460BA5C8B371}" type="presOf" srcId="{B9C569D4-6F2B-4BDA-935F-4FB52604A475}" destId="{261C650C-5C11-4220-B109-25464AA62100}" srcOrd="0" destOrd="0" presId="urn:microsoft.com/office/officeart/2005/8/layout/chevron1"/>
    <dgm:cxn modelId="{84406D4F-A14C-42E9-94B8-9B8477BE271A}" srcId="{FC615C98-5806-4D94-98C5-A402A09F434B}" destId="{B9C569D4-6F2B-4BDA-935F-4FB52604A475}" srcOrd="3" destOrd="0" parTransId="{87F8BFF7-0984-4981-BFF8-558894E1A12B}" sibTransId="{0492F4AB-CA83-4557-8ED8-FFC111C09F56}"/>
    <dgm:cxn modelId="{9E902802-F440-4FF0-AC05-8C54C79F89A3}" type="presOf" srcId="{FC615C98-5806-4D94-98C5-A402A09F434B}" destId="{34424160-D5AF-412F-AA92-7FC6AA5DFE5D}" srcOrd="0" destOrd="0" presId="urn:microsoft.com/office/officeart/2005/8/layout/chevron1"/>
    <dgm:cxn modelId="{BCB34AD8-604D-4468-BA15-FA1E6312B5DD}" srcId="{FC615C98-5806-4D94-98C5-A402A09F434B}" destId="{20516A8C-8BAE-4AB6-96D9-E25FBD6A49B9}" srcOrd="5" destOrd="0" parTransId="{9A9D80D8-D2EE-4BBC-99D6-46C273B1EF47}" sibTransId="{E662DDA3-FB42-4B87-BF25-2CA04C7D402D}"/>
    <dgm:cxn modelId="{92FD5B87-6356-46AB-8C94-B4ADAC9BBC5A}" type="presOf" srcId="{B8674BDF-0B64-426F-AD2D-1F096436872F}" destId="{46BC342D-6872-472D-9E6B-EAFA97C89BD7}" srcOrd="0" destOrd="0" presId="urn:microsoft.com/office/officeart/2005/8/layout/chevron1"/>
    <dgm:cxn modelId="{0E73DCEB-DA01-4A1D-BB37-BBCCDF455F4B}" srcId="{FC615C98-5806-4D94-98C5-A402A09F434B}" destId="{B8674BDF-0B64-426F-AD2D-1F096436872F}" srcOrd="4" destOrd="0" parTransId="{E709C270-269C-4953-BBE8-7D3A5D289C38}" sibTransId="{1EEB0EF5-9781-4728-A0D1-73F272667809}"/>
    <dgm:cxn modelId="{C0ACFC4E-7A3D-4916-A177-AEDFB2647703}" srcId="{FC615C98-5806-4D94-98C5-A402A09F434B}" destId="{9E035485-1E47-4B9B-A527-C7FD72520DBD}" srcOrd="6" destOrd="0" parTransId="{3B65C424-5481-4CCF-B4D5-7221F7CE20E8}" sibTransId="{F4A34B31-01F1-4CB1-A364-860BCA8C6870}"/>
    <dgm:cxn modelId="{FAF5D5AD-D488-427F-9576-89460C6A7990}" type="presOf" srcId="{A10379CF-4EEB-4C70-AA49-FA2AB3F24556}" destId="{6825F584-F55A-4A60-8A07-0BF61EDFB7C9}" srcOrd="0" destOrd="0" presId="urn:microsoft.com/office/officeart/2005/8/layout/chevron1"/>
    <dgm:cxn modelId="{768CF6CF-47CB-4FD1-AF0C-8F6B15647CCD}" type="presOf" srcId="{5BC431DC-0CB2-4A23-B0E4-8144C8F6E0CF}" destId="{0448B3B2-3C74-4FC8-ABFD-D144946F6B24}" srcOrd="0" destOrd="0" presId="urn:microsoft.com/office/officeart/2005/8/layout/chevron1"/>
    <dgm:cxn modelId="{98E0D6FC-D865-45C5-9E3B-8311EC2008CE}" srcId="{FC615C98-5806-4D94-98C5-A402A09F434B}" destId="{212A0BF5-D15E-442B-9FD7-98CDF1E0FA05}" srcOrd="0" destOrd="0" parTransId="{749B502F-DBD3-49AC-A412-4F3F0A57A727}" sibTransId="{E34E4E7D-5B00-495E-B505-16059B06FE44}"/>
    <dgm:cxn modelId="{D208949F-906E-48DB-9419-86DA4A60D1DB}" srcId="{FC615C98-5806-4D94-98C5-A402A09F434B}" destId="{1723F69A-0878-4230-B47B-3F6C280DECE6}" srcOrd="7" destOrd="0" parTransId="{5ED8C820-1C37-4A50-970D-0078E6D8DFB4}" sibTransId="{344D20EA-7D00-4AB3-A2E2-190F702C7EB6}"/>
    <dgm:cxn modelId="{E85D6447-F303-4A3A-9E37-C1BE62568D46}" type="presOf" srcId="{9E035485-1E47-4B9B-A527-C7FD72520DBD}" destId="{F20C3506-AFD1-4ED2-B601-85A2DAFDD5D2}" srcOrd="0" destOrd="0" presId="urn:microsoft.com/office/officeart/2005/8/layout/chevron1"/>
    <dgm:cxn modelId="{A8458B26-7FB2-4693-9C79-61D09223586E}" srcId="{FC615C98-5806-4D94-98C5-A402A09F434B}" destId="{A10379CF-4EEB-4C70-AA49-FA2AB3F24556}" srcOrd="2" destOrd="0" parTransId="{415FDFB4-F16D-4856-AEE5-02F2B373C173}" sibTransId="{4BCEFC64-C058-401E-ACF1-7390519F5084}"/>
    <dgm:cxn modelId="{E223938C-4E2C-4176-9554-49C40FB46D39}" srcId="{FC615C98-5806-4D94-98C5-A402A09F434B}" destId="{CE0D080C-63F3-4872-882F-26B5368B4984}" srcOrd="1" destOrd="0" parTransId="{F2174181-7A7B-4650-86D3-C312EDB074D7}" sibTransId="{01D3743B-922A-4EFC-AFD6-2F7B83357783}"/>
    <dgm:cxn modelId="{5C53BDA5-8E5D-452F-BF8F-470EE47FA06D}" type="presOf" srcId="{212A0BF5-D15E-442B-9FD7-98CDF1E0FA05}" destId="{E9F33EB1-6FCC-49BC-A4D2-27B80886D993}" srcOrd="0" destOrd="0" presId="urn:microsoft.com/office/officeart/2005/8/layout/chevron1"/>
    <dgm:cxn modelId="{DEF72C62-2BFB-4ABB-9513-F328EB2E0102}" type="presOf" srcId="{20516A8C-8BAE-4AB6-96D9-E25FBD6A49B9}" destId="{C5B0540D-42FD-4307-B31C-D6790E4B28B6}" srcOrd="0" destOrd="0" presId="urn:microsoft.com/office/officeart/2005/8/layout/chevron1"/>
    <dgm:cxn modelId="{9D41A373-A16E-4CC5-8033-2A8578EA1F4B}" type="presOf" srcId="{CE0D080C-63F3-4872-882F-26B5368B4984}" destId="{62B0381B-D44B-49BE-8D49-6BA7E6B04F43}" srcOrd="0" destOrd="0" presId="urn:microsoft.com/office/officeart/2005/8/layout/chevron1"/>
    <dgm:cxn modelId="{708E787E-CCCA-4745-BCFA-F00DE99EBDD9}" type="presParOf" srcId="{34424160-D5AF-412F-AA92-7FC6AA5DFE5D}" destId="{E9F33EB1-6FCC-49BC-A4D2-27B80886D993}" srcOrd="0" destOrd="0" presId="urn:microsoft.com/office/officeart/2005/8/layout/chevron1"/>
    <dgm:cxn modelId="{EC758A4C-8173-479F-8A04-44192DF1AA9E}" type="presParOf" srcId="{34424160-D5AF-412F-AA92-7FC6AA5DFE5D}" destId="{5897EA7F-E384-4F69-90A7-4FE0EC09D1FA}" srcOrd="1" destOrd="0" presId="urn:microsoft.com/office/officeart/2005/8/layout/chevron1"/>
    <dgm:cxn modelId="{65F03061-C44C-4223-ACE5-DBD049C5582E}" type="presParOf" srcId="{34424160-D5AF-412F-AA92-7FC6AA5DFE5D}" destId="{62B0381B-D44B-49BE-8D49-6BA7E6B04F43}" srcOrd="2" destOrd="0" presId="urn:microsoft.com/office/officeart/2005/8/layout/chevron1"/>
    <dgm:cxn modelId="{9F6EF2B8-ACF9-489D-AB75-7CF3C60954E3}" type="presParOf" srcId="{34424160-D5AF-412F-AA92-7FC6AA5DFE5D}" destId="{0680E5E0-6115-4451-B0D3-CFA55D9709B8}" srcOrd="3" destOrd="0" presId="urn:microsoft.com/office/officeart/2005/8/layout/chevron1"/>
    <dgm:cxn modelId="{75421AC8-0655-4C30-BD87-2CBF9A75DC89}" type="presParOf" srcId="{34424160-D5AF-412F-AA92-7FC6AA5DFE5D}" destId="{6825F584-F55A-4A60-8A07-0BF61EDFB7C9}" srcOrd="4" destOrd="0" presId="urn:microsoft.com/office/officeart/2005/8/layout/chevron1"/>
    <dgm:cxn modelId="{76CDF385-60E2-4EA0-B39F-92A47BA0480F}" type="presParOf" srcId="{34424160-D5AF-412F-AA92-7FC6AA5DFE5D}" destId="{4052A65B-C309-468E-A905-E61E8DE829DE}" srcOrd="5" destOrd="0" presId="urn:microsoft.com/office/officeart/2005/8/layout/chevron1"/>
    <dgm:cxn modelId="{FA069B14-6826-40AE-AA40-73690F8757D8}" type="presParOf" srcId="{34424160-D5AF-412F-AA92-7FC6AA5DFE5D}" destId="{261C650C-5C11-4220-B109-25464AA62100}" srcOrd="6" destOrd="0" presId="urn:microsoft.com/office/officeart/2005/8/layout/chevron1"/>
    <dgm:cxn modelId="{A09ABF61-1E2C-4EAB-9C33-5B10130C4C00}" type="presParOf" srcId="{34424160-D5AF-412F-AA92-7FC6AA5DFE5D}" destId="{7EB0A055-C51B-4995-9C10-515EFB4E3F2D}" srcOrd="7" destOrd="0" presId="urn:microsoft.com/office/officeart/2005/8/layout/chevron1"/>
    <dgm:cxn modelId="{83FA6C4C-56EF-49F9-9CEF-BC162F9CB09B}" type="presParOf" srcId="{34424160-D5AF-412F-AA92-7FC6AA5DFE5D}" destId="{46BC342D-6872-472D-9E6B-EAFA97C89BD7}" srcOrd="8" destOrd="0" presId="urn:microsoft.com/office/officeart/2005/8/layout/chevron1"/>
    <dgm:cxn modelId="{B2F64DDF-C597-45FD-B528-EC41845085DD}" type="presParOf" srcId="{34424160-D5AF-412F-AA92-7FC6AA5DFE5D}" destId="{B00121B7-34AD-4450-BD49-805D55F2675B}" srcOrd="9" destOrd="0" presId="urn:microsoft.com/office/officeart/2005/8/layout/chevron1"/>
    <dgm:cxn modelId="{DA0DA272-A2AE-480C-876B-02F67272362B}" type="presParOf" srcId="{34424160-D5AF-412F-AA92-7FC6AA5DFE5D}" destId="{C5B0540D-42FD-4307-B31C-D6790E4B28B6}" srcOrd="10" destOrd="0" presId="urn:microsoft.com/office/officeart/2005/8/layout/chevron1"/>
    <dgm:cxn modelId="{E25BEEFA-1835-4BB4-8F06-8BECB438D490}" type="presParOf" srcId="{34424160-D5AF-412F-AA92-7FC6AA5DFE5D}" destId="{863C8D80-0037-4E44-89E0-A2D8404DC553}" srcOrd="11" destOrd="0" presId="urn:microsoft.com/office/officeart/2005/8/layout/chevron1"/>
    <dgm:cxn modelId="{C5436449-47A2-42E4-A415-746A53A690ED}" type="presParOf" srcId="{34424160-D5AF-412F-AA92-7FC6AA5DFE5D}" destId="{F20C3506-AFD1-4ED2-B601-85A2DAFDD5D2}" srcOrd="12" destOrd="0" presId="urn:microsoft.com/office/officeart/2005/8/layout/chevron1"/>
    <dgm:cxn modelId="{58036A7C-ADD7-4B5F-B7A3-688EA89D91A3}" type="presParOf" srcId="{34424160-D5AF-412F-AA92-7FC6AA5DFE5D}" destId="{2034954B-2FD7-456E-9399-1B12B3BFD232}" srcOrd="13" destOrd="0" presId="urn:microsoft.com/office/officeart/2005/8/layout/chevron1"/>
    <dgm:cxn modelId="{9769982A-99A1-4355-A22D-03CD17FD331B}" type="presParOf" srcId="{34424160-D5AF-412F-AA92-7FC6AA5DFE5D}" destId="{09AB2D1B-A3A1-4708-B087-F76489C3A00C}" srcOrd="14" destOrd="0" presId="urn:microsoft.com/office/officeart/2005/8/layout/chevron1"/>
    <dgm:cxn modelId="{4CA09D7B-5B79-4D0B-9195-DE98CAE434EE}" type="presParOf" srcId="{34424160-D5AF-412F-AA92-7FC6AA5DFE5D}" destId="{2931B996-7BF8-4182-B804-79E66667548E}" srcOrd="15" destOrd="0" presId="urn:microsoft.com/office/officeart/2005/8/layout/chevron1"/>
    <dgm:cxn modelId="{54FFE671-16D2-46C2-9174-5745279EFF36}" type="presParOf" srcId="{34424160-D5AF-412F-AA92-7FC6AA5DFE5D}" destId="{0448B3B2-3C74-4FC8-ABFD-D144946F6B24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33EB1-6FCC-49BC-A4D2-27B80886D993}">
      <dsp:nvSpPr>
        <dsp:cNvPr id="0" name=""/>
        <dsp:cNvSpPr/>
      </dsp:nvSpPr>
      <dsp:spPr>
        <a:xfrm>
          <a:off x="0" y="1573398"/>
          <a:ext cx="1003585" cy="4014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Sprint Backlog</a:t>
          </a:r>
          <a:endParaRPr lang="ru-RU" sz="1300" kern="1200" dirty="0"/>
        </a:p>
      </dsp:txBody>
      <dsp:txXfrm>
        <a:off x="200717" y="1573398"/>
        <a:ext cx="602151" cy="401434"/>
      </dsp:txXfrm>
    </dsp:sp>
    <dsp:sp modelId="{62B0381B-D44B-49BE-8D49-6BA7E6B04F43}">
      <dsp:nvSpPr>
        <dsp:cNvPr id="0" name=""/>
        <dsp:cNvSpPr/>
      </dsp:nvSpPr>
      <dsp:spPr>
        <a:xfrm>
          <a:off x="937683" y="1573398"/>
          <a:ext cx="1003585" cy="4014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Sprint</a:t>
          </a:r>
          <a:endParaRPr lang="ru-RU" sz="1300" kern="1200" dirty="0"/>
        </a:p>
      </dsp:txBody>
      <dsp:txXfrm>
        <a:off x="1138400" y="1573398"/>
        <a:ext cx="602151" cy="401434"/>
      </dsp:txXfrm>
    </dsp:sp>
    <dsp:sp modelId="{6825F584-F55A-4A60-8A07-0BF61EDFB7C9}">
      <dsp:nvSpPr>
        <dsp:cNvPr id="0" name=""/>
        <dsp:cNvSpPr/>
      </dsp:nvSpPr>
      <dsp:spPr>
        <a:xfrm>
          <a:off x="1847954" y="1573398"/>
          <a:ext cx="1003585" cy="4014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Test &amp; review</a:t>
          </a:r>
          <a:endParaRPr lang="ru-RU" sz="1300" kern="1200" dirty="0"/>
        </a:p>
      </dsp:txBody>
      <dsp:txXfrm>
        <a:off x="2048671" y="1573398"/>
        <a:ext cx="602151" cy="401434"/>
      </dsp:txXfrm>
    </dsp:sp>
    <dsp:sp modelId="{261C650C-5C11-4220-B109-25464AA62100}">
      <dsp:nvSpPr>
        <dsp:cNvPr id="0" name=""/>
        <dsp:cNvSpPr/>
      </dsp:nvSpPr>
      <dsp:spPr>
        <a:xfrm>
          <a:off x="2759960" y="1584730"/>
          <a:ext cx="1003585" cy="4014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Sprint Backlog</a:t>
          </a:r>
          <a:endParaRPr lang="ru-RU" sz="1300" kern="1200" dirty="0"/>
        </a:p>
      </dsp:txBody>
      <dsp:txXfrm>
        <a:off x="2960677" y="1584730"/>
        <a:ext cx="602151" cy="401434"/>
      </dsp:txXfrm>
    </dsp:sp>
    <dsp:sp modelId="{46BC342D-6872-472D-9E6B-EAFA97C89BD7}">
      <dsp:nvSpPr>
        <dsp:cNvPr id="0" name=""/>
        <dsp:cNvSpPr/>
      </dsp:nvSpPr>
      <dsp:spPr>
        <a:xfrm>
          <a:off x="3647364" y="1573398"/>
          <a:ext cx="1003585" cy="4014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Sprint</a:t>
          </a:r>
          <a:endParaRPr lang="ru-RU" sz="1300" kern="1200" dirty="0"/>
        </a:p>
      </dsp:txBody>
      <dsp:txXfrm>
        <a:off x="3848081" y="1573398"/>
        <a:ext cx="602151" cy="401434"/>
      </dsp:txXfrm>
    </dsp:sp>
    <dsp:sp modelId="{C5B0540D-42FD-4307-B31C-D6790E4B28B6}">
      <dsp:nvSpPr>
        <dsp:cNvPr id="0" name=""/>
        <dsp:cNvSpPr/>
      </dsp:nvSpPr>
      <dsp:spPr>
        <a:xfrm>
          <a:off x="4557635" y="1573398"/>
          <a:ext cx="1003585" cy="4014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Test &amp; review</a:t>
          </a:r>
          <a:endParaRPr lang="ru-RU" sz="1300" kern="1200" dirty="0"/>
        </a:p>
      </dsp:txBody>
      <dsp:txXfrm>
        <a:off x="4758352" y="1573398"/>
        <a:ext cx="602151" cy="401434"/>
      </dsp:txXfrm>
    </dsp:sp>
    <dsp:sp modelId="{F20C3506-AFD1-4ED2-B601-85A2DAFDD5D2}">
      <dsp:nvSpPr>
        <dsp:cNvPr id="0" name=""/>
        <dsp:cNvSpPr/>
      </dsp:nvSpPr>
      <dsp:spPr>
        <a:xfrm>
          <a:off x="5482952" y="1540769"/>
          <a:ext cx="1003585" cy="4014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Sprint Backlog</a:t>
          </a:r>
          <a:endParaRPr lang="ru-RU" sz="1300" kern="1200" dirty="0"/>
        </a:p>
      </dsp:txBody>
      <dsp:txXfrm>
        <a:off x="5683669" y="1540769"/>
        <a:ext cx="602151" cy="401434"/>
      </dsp:txXfrm>
    </dsp:sp>
    <dsp:sp modelId="{09AB2D1B-A3A1-4708-B087-F76489C3A00C}">
      <dsp:nvSpPr>
        <dsp:cNvPr id="0" name=""/>
        <dsp:cNvSpPr/>
      </dsp:nvSpPr>
      <dsp:spPr>
        <a:xfrm>
          <a:off x="6357044" y="1573398"/>
          <a:ext cx="1003585" cy="4014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Sprint</a:t>
          </a:r>
          <a:endParaRPr lang="ru-RU" sz="1300" kern="1200" dirty="0"/>
        </a:p>
      </dsp:txBody>
      <dsp:txXfrm>
        <a:off x="6557761" y="1573398"/>
        <a:ext cx="602151" cy="401434"/>
      </dsp:txXfrm>
    </dsp:sp>
    <dsp:sp modelId="{0448B3B2-3C74-4FC8-ABFD-D144946F6B24}">
      <dsp:nvSpPr>
        <dsp:cNvPr id="0" name=""/>
        <dsp:cNvSpPr/>
      </dsp:nvSpPr>
      <dsp:spPr>
        <a:xfrm>
          <a:off x="7226014" y="1573398"/>
          <a:ext cx="1003585" cy="4014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Test &amp; review</a:t>
          </a:r>
          <a:endParaRPr lang="ru-RU" sz="1300" kern="1200" dirty="0"/>
        </a:p>
      </dsp:txBody>
      <dsp:txXfrm>
        <a:off x="7426731" y="1573398"/>
        <a:ext cx="602151" cy="401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E9A4-1242-407A-9905-ECF4BA6DF6DB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9230-8761-4EB8-80D9-6C253897C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83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E9A4-1242-407A-9905-ECF4BA6DF6DB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9230-8761-4EB8-80D9-6C253897C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89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E9A4-1242-407A-9905-ECF4BA6DF6DB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9230-8761-4EB8-80D9-6C253897C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68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E9A4-1242-407A-9905-ECF4BA6DF6DB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9230-8761-4EB8-80D9-6C253897C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75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E9A4-1242-407A-9905-ECF4BA6DF6DB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9230-8761-4EB8-80D9-6C253897C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9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E9A4-1242-407A-9905-ECF4BA6DF6DB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9230-8761-4EB8-80D9-6C253897C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68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E9A4-1242-407A-9905-ECF4BA6DF6DB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9230-8761-4EB8-80D9-6C253897C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95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E9A4-1242-407A-9905-ECF4BA6DF6DB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9230-8761-4EB8-80D9-6C253897C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09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E9A4-1242-407A-9905-ECF4BA6DF6DB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9230-8761-4EB8-80D9-6C253897C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97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E9A4-1242-407A-9905-ECF4BA6DF6DB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9230-8761-4EB8-80D9-6C253897C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23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E9A4-1242-407A-9905-ECF4BA6DF6DB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9230-8761-4EB8-80D9-6C253897C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79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FE9A4-1242-407A-9905-ECF4BA6DF6DB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29230-8761-4EB8-80D9-6C253897C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5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3826" y="5229200"/>
            <a:ext cx="7772400" cy="1470025"/>
          </a:xfrm>
        </p:spPr>
        <p:txBody>
          <a:bodyPr/>
          <a:lstStyle/>
          <a:p>
            <a:r>
              <a:rPr lang="ru-RU" dirty="0" smtClean="0"/>
              <a:t>Будильник</a:t>
            </a:r>
            <a:endParaRPr lang="ru-RU" dirty="0"/>
          </a:p>
        </p:txBody>
      </p:sp>
      <p:pic>
        <p:nvPicPr>
          <p:cNvPr id="1026" name="Picture 2" descr="Картинки по запросу будильни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526" y="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65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de-DE" dirty="0" smtClean="0"/>
              <a:t>Java-</a:t>
            </a:r>
            <a:r>
              <a:rPr lang="ru-RU" dirty="0" smtClean="0"/>
              <a:t>будильник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692697"/>
            <a:ext cx="8229600" cy="1728192"/>
          </a:xfrm>
        </p:spPr>
        <p:txBody>
          <a:bodyPr/>
          <a:lstStyle/>
          <a:p>
            <a:r>
              <a:rPr lang="ru-RU" dirty="0" smtClean="0"/>
              <a:t>Среда разработки: </a:t>
            </a:r>
            <a:r>
              <a:rPr lang="de-DE" dirty="0" smtClean="0"/>
              <a:t>JDK 8u162</a:t>
            </a:r>
          </a:p>
          <a:p>
            <a:r>
              <a:rPr lang="ru-RU" dirty="0" smtClean="0"/>
              <a:t>Технологии: </a:t>
            </a:r>
            <a:r>
              <a:rPr lang="de-DE" dirty="0" smtClean="0"/>
              <a:t>JavaFX or JavaSwing, JTAnalogClock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0798" y="5085184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Features</a:t>
            </a:r>
            <a:r>
              <a:rPr lang="ru-RU" dirty="0" smtClean="0"/>
              <a:t>: 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поставить </a:t>
            </a:r>
            <a:r>
              <a:rPr lang="ru-RU" dirty="0"/>
              <a:t>таймер на определенное время, 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выбрать </a:t>
            </a:r>
            <a:r>
              <a:rPr lang="ru-RU" dirty="0"/>
              <a:t>формат </a:t>
            </a:r>
            <a:r>
              <a:rPr lang="ru-RU" dirty="0" smtClean="0"/>
              <a:t>времени, 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определить </a:t>
            </a:r>
            <a:r>
              <a:rPr lang="ru-RU" dirty="0"/>
              <a:t>сигнал или </a:t>
            </a:r>
            <a:r>
              <a:rPr lang="ru-RU" dirty="0" smtClean="0"/>
              <a:t>мелодию</a:t>
            </a:r>
            <a:r>
              <a:rPr lang="de-DE" dirty="0" smtClean="0"/>
              <a:t>,</a:t>
            </a:r>
            <a:r>
              <a:rPr lang="ru-RU" dirty="0" smtClean="0"/>
              <a:t> 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активировать таймер</a:t>
            </a:r>
            <a:endParaRPr lang="ru-RU" dirty="0"/>
          </a:p>
        </p:txBody>
      </p:sp>
      <p:pic>
        <p:nvPicPr>
          <p:cNvPr id="2052" name="Picture 4" descr="Картинки по запросу Будильник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556908"/>
            <a:ext cx="3495675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19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cycle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29880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528" y="1550419"/>
            <a:ext cx="14476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Planning features to include in the project considering technologies to be implemented</a:t>
            </a:r>
          </a:p>
          <a:p>
            <a:r>
              <a:rPr lang="en-US" sz="1100" dirty="0" smtClean="0"/>
              <a:t>10/04/18 – 12/04/18</a:t>
            </a:r>
            <a:endParaRPr lang="ru-RU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771140" y="1559010"/>
            <a:ext cx="1432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Planning tasks and dividing them among team members</a:t>
            </a:r>
          </a:p>
          <a:p>
            <a:r>
              <a:rPr lang="en-US" sz="1100" dirty="0" smtClean="0"/>
              <a:t>13/04/18 – 15/04/18</a:t>
            </a:r>
            <a:endParaRPr lang="ru-RU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3200998" y="1559010"/>
            <a:ext cx="13681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Every Sprint Backlog:</a:t>
            </a:r>
          </a:p>
          <a:p>
            <a:r>
              <a:rPr lang="en-US" sz="1100" dirty="0" smtClean="0"/>
              <a:t>Defining tasks for the current sprint, dividing them among team members</a:t>
            </a:r>
          </a:p>
          <a:p>
            <a:r>
              <a:rPr lang="en-US" sz="1100" dirty="0" smtClean="0"/>
              <a:t>1 weeks</a:t>
            </a:r>
            <a:endParaRPr lang="ru-RU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5508105" y="1589867"/>
            <a:ext cx="85536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Every test &amp; review phase:</a:t>
            </a:r>
          </a:p>
          <a:p>
            <a:r>
              <a:rPr lang="en-US" sz="1100" dirty="0" smtClean="0"/>
              <a:t>Q &amp; A</a:t>
            </a:r>
          </a:p>
          <a:p>
            <a:r>
              <a:rPr lang="en-US" sz="1100" dirty="0" smtClean="0"/>
              <a:t>1 week</a:t>
            </a:r>
            <a:endParaRPr lang="ru-RU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300192" y="1610000"/>
            <a:ext cx="11047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Pre final release</a:t>
            </a:r>
          </a:p>
          <a:p>
            <a:r>
              <a:rPr lang="en-US" sz="1100" dirty="0"/>
              <a:t>1</a:t>
            </a:r>
            <a:r>
              <a:rPr lang="en-US" sz="1100" dirty="0" smtClean="0"/>
              <a:t>8</a:t>
            </a:r>
            <a:r>
              <a:rPr lang="en-US" sz="1100" baseline="30000" dirty="0" smtClean="0"/>
              <a:t>th</a:t>
            </a:r>
            <a:r>
              <a:rPr lang="en-US" sz="1100" dirty="0" smtClean="0"/>
              <a:t> of June</a:t>
            </a:r>
            <a:endParaRPr lang="ru-RU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4412773" y="1620564"/>
            <a:ext cx="9781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 dirty="0" smtClean="0"/>
              <a:t>Every Sprint:</a:t>
            </a:r>
          </a:p>
          <a:p>
            <a:r>
              <a:rPr lang="en-US" sz="1100" dirty="0" smtClean="0"/>
              <a:t>Development</a:t>
            </a:r>
          </a:p>
          <a:p>
            <a:r>
              <a:rPr lang="en-US" sz="1100" dirty="0" smtClean="0"/>
              <a:t>2 weeks</a:t>
            </a:r>
            <a:endParaRPr lang="ru-RU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7524328" y="1625354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Final release – 27</a:t>
            </a:r>
            <a:r>
              <a:rPr lang="en-US" sz="1100" baseline="30000" dirty="0" smtClean="0"/>
              <a:t>th</a:t>
            </a:r>
            <a:r>
              <a:rPr lang="en-US" sz="1100" dirty="0" smtClean="0"/>
              <a:t> of June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81609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127</Words>
  <Application>Microsoft Office PowerPoint</Application>
  <PresentationFormat>On-screen Show (4:3)</PresentationFormat>
  <Paragraphs>35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Будильник</vt:lpstr>
      <vt:lpstr>Java-будильник</vt:lpstr>
      <vt:lpstr>Life cycle</vt:lpstr>
    </vt:vector>
  </TitlesOfParts>
  <Company>T-SYSTEMS CIS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Будильник</dc:title>
  <dc:creator>Savchenko Ekaterina</dc:creator>
  <cp:lastModifiedBy>Savchenko Ekaterina</cp:lastModifiedBy>
  <cp:revision>7</cp:revision>
  <dcterms:created xsi:type="dcterms:W3CDTF">2018-04-02T11:26:56Z</dcterms:created>
  <dcterms:modified xsi:type="dcterms:W3CDTF">2018-04-02T13:51:40Z</dcterms:modified>
</cp:coreProperties>
</file>