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59"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45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1E704B9-25CA-46DA-A72E-BF48A5784D3C}" type="datetimeFigureOut">
              <a:rPr lang="en-US" smtClean="0"/>
              <a:t>1/4/2014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73C6A74-47F5-4137-BB74-53367606F9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73C6A74-47F5-4137-BB74-53367606F9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73C6A74-47F5-4137-BB74-53367606F9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73C6A74-47F5-4137-BB74-53367606F97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73C6A74-47F5-4137-BB74-53367606F97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73C6A74-47F5-4137-BB74-53367606F97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73C6A74-47F5-4137-BB74-53367606F9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73C6A74-47F5-4137-BB74-53367606F97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E704B9-25CA-46DA-A72E-BF48A5784D3C}" type="datetimeFigureOut">
              <a:rPr lang="en-US" smtClean="0"/>
              <a:t>1/4/2014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73C6A74-47F5-4137-BB74-53367606F9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1E704B9-25CA-46DA-A72E-BF48A5784D3C}" type="datetimeFigureOut">
              <a:rPr lang="en-US" smtClean="0"/>
              <a:t>1/4/2014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73C6A74-47F5-4137-BB74-53367606F9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1E704B9-25CA-46DA-A72E-BF48A5784D3C}" type="datetimeFigureOut">
              <a:rPr lang="en-US" smtClean="0"/>
              <a:t>1/4/2014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73C6A74-47F5-4137-BB74-53367606F97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1E704B9-25CA-46DA-A72E-BF48A5784D3C}" type="datetimeFigureOut">
              <a:rPr lang="en-US" smtClean="0"/>
              <a:t>1/4/2014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3C6A74-47F5-4137-BB74-53367606F9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Re-re-re-re-</a:t>
            </a:r>
            <a:r>
              <a:rPr lang="en-US" dirty="0" err="1" smtClean="0"/>
              <a:t>cursions</a:t>
            </a:r>
            <a:endParaRPr lang="en-US" dirty="0"/>
          </a:p>
        </p:txBody>
      </p:sp>
      <p:sp>
        <p:nvSpPr>
          <p:cNvPr id="3" name="Subtitle 2"/>
          <p:cNvSpPr>
            <a:spLocks noGrp="1"/>
          </p:cNvSpPr>
          <p:nvPr>
            <p:ph type="subTitle" idx="1"/>
          </p:nvPr>
        </p:nvSpPr>
        <p:spPr/>
        <p:txBody>
          <a:bodyPr/>
          <a:lstStyle/>
          <a:p>
            <a:r>
              <a:rPr lang="en-US" dirty="0" smtClean="0"/>
              <a:t>Catherine </a:t>
            </a:r>
            <a:r>
              <a:rPr lang="en-US" dirty="0" err="1" smtClean="0"/>
              <a:t>Zeng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Recursions are when a certain procedure is repeated within the procedure. </a:t>
            </a:r>
          </a:p>
          <a:p>
            <a:endParaRPr lang="en-US" dirty="0" smtClean="0"/>
          </a:p>
          <a:p>
            <a:r>
              <a:rPr lang="en-US" dirty="0" smtClean="0"/>
              <a:t>For example, when two mirrors are placed facing each other, the mirror reflecting the image is reflected, reflecting the image….etc.</a:t>
            </a:r>
          </a:p>
          <a:p>
            <a:endParaRPr lang="en-US" dirty="0"/>
          </a:p>
        </p:txBody>
      </p:sp>
      <p:sp>
        <p:nvSpPr>
          <p:cNvPr id="3" name="Title 2"/>
          <p:cNvSpPr>
            <a:spLocks noGrp="1"/>
          </p:cNvSpPr>
          <p:nvPr>
            <p:ph type="title"/>
          </p:nvPr>
        </p:nvSpPr>
        <p:spPr/>
        <p:txBody>
          <a:bodyPr/>
          <a:lstStyle/>
          <a:p>
            <a:r>
              <a:rPr lang="en-US" dirty="0" smtClean="0"/>
              <a:t>Recursions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Once upon a time, there was a man seeking enlightenment. He went to the wise man on the mountains for an advice. The wise man told him</a:t>
            </a:r>
            <a:r>
              <a:rPr lang="en-US" dirty="0" smtClean="0">
                <a:solidFill>
                  <a:srgbClr val="FF0000"/>
                </a:solidFill>
              </a:rPr>
              <a:t>,” Once I was seeking for enlightenment too, I went to a wise man on the mountains for advice and he said,</a:t>
            </a:r>
            <a:r>
              <a:rPr lang="en-US" dirty="0" smtClean="0">
                <a:solidFill>
                  <a:schemeClr val="bg2">
                    <a:lumMod val="25000"/>
                  </a:schemeClr>
                </a:solidFill>
              </a:rPr>
              <a:t>” Once I was seeking for enlightenment, I went to a wise man on the mountains for advice and he said</a:t>
            </a:r>
            <a:r>
              <a:rPr lang="en-US" dirty="0" smtClean="0">
                <a:solidFill>
                  <a:schemeClr val="bg2">
                    <a:lumMod val="50000"/>
                  </a:schemeClr>
                </a:solidFill>
              </a:rPr>
              <a:t>,</a:t>
            </a:r>
            <a:r>
              <a:rPr lang="en-US" dirty="0" smtClean="0">
                <a:solidFill>
                  <a:srgbClr val="00B050"/>
                </a:solidFill>
              </a:rPr>
              <a:t>” Follow your heart” </a:t>
            </a:r>
            <a:r>
              <a:rPr lang="en-US" dirty="0" smtClean="0">
                <a:solidFill>
                  <a:schemeClr val="bg2">
                    <a:lumMod val="25000"/>
                  </a:schemeClr>
                </a:solidFill>
              </a:rPr>
              <a:t>” </a:t>
            </a:r>
            <a:r>
              <a:rPr lang="en-US" dirty="0" smtClean="0">
                <a:solidFill>
                  <a:srgbClr val="FF0000"/>
                </a:solidFill>
              </a:rPr>
              <a:t>”.</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smtClean="0"/>
              <a:t>Explaining recursions with a cool story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 divide and conquer strategy is a very important algorithm.</a:t>
            </a:r>
          </a:p>
          <a:p>
            <a:pPr>
              <a:buNone/>
            </a:pPr>
            <a:endParaRPr lang="en-US" dirty="0" smtClean="0"/>
          </a:p>
          <a:p>
            <a:pPr>
              <a:buNone/>
            </a:pPr>
            <a:r>
              <a:rPr lang="en-US" dirty="0" smtClean="0"/>
              <a:t>It involves taking a procedure, and solving a procedure within the procedure until the base is reached. Because the base is solvable, the procedures are completed, thus solving the original.</a:t>
            </a:r>
            <a:endParaRPr lang="en-US" dirty="0"/>
          </a:p>
        </p:txBody>
      </p:sp>
      <p:sp>
        <p:nvSpPr>
          <p:cNvPr id="3" name="Title 2"/>
          <p:cNvSpPr>
            <a:spLocks noGrp="1"/>
          </p:cNvSpPr>
          <p:nvPr>
            <p:ph type="title"/>
          </p:nvPr>
        </p:nvSpPr>
        <p:spPr/>
        <p:txBody>
          <a:bodyPr>
            <a:normAutofit fontScale="90000"/>
          </a:bodyPr>
          <a:lstStyle/>
          <a:p>
            <a:r>
              <a:rPr lang="en-US" dirty="0" smtClean="0"/>
              <a:t>The algorithm of divide and conquer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the story before,</a:t>
            </a:r>
          </a:p>
          <a:p>
            <a:endParaRPr lang="en-US" dirty="0" smtClean="0"/>
          </a:p>
          <a:p>
            <a:r>
              <a:rPr lang="en-US" dirty="0" smtClean="0"/>
              <a:t>Each wise man’s wisdom is divided up into another wise man telling wisdom until the final wisdom is reached. </a:t>
            </a:r>
            <a:endParaRPr lang="en-US" dirty="0"/>
          </a:p>
        </p:txBody>
      </p:sp>
      <p:sp>
        <p:nvSpPr>
          <p:cNvPr id="3" name="Title 2"/>
          <p:cNvSpPr>
            <a:spLocks noGrp="1"/>
          </p:cNvSpPr>
          <p:nvPr>
            <p:ph type="title"/>
          </p:nvPr>
        </p:nvSpPr>
        <p:spPr/>
        <p:txBody>
          <a:bodyPr>
            <a:normAutofit fontScale="90000"/>
          </a:bodyPr>
          <a:lstStyle/>
          <a:p>
            <a:r>
              <a:rPr lang="en-US" dirty="0" smtClean="0"/>
              <a:t>The algorithm of divide and conquer continued</a:t>
            </a:r>
            <a:endParaRPr lang="en-US" dirty="0"/>
          </a:p>
        </p:txBody>
      </p:sp>
      <p:pic>
        <p:nvPicPr>
          <p:cNvPr id="3074" name="Picture 2" descr="http://www.deepintolove.com/wp-content/uploads/2011/11/divide-and-conquer1.jpg"/>
          <p:cNvPicPr>
            <a:picLocks noChangeAspect="1" noChangeArrowheads="1"/>
          </p:cNvPicPr>
          <p:nvPr/>
        </p:nvPicPr>
        <p:blipFill>
          <a:blip r:embed="rId2"/>
          <a:srcRect/>
          <a:stretch>
            <a:fillRect/>
          </a:stretch>
        </p:blipFill>
        <p:spPr bwMode="auto">
          <a:xfrm>
            <a:off x="6248400" y="3810000"/>
            <a:ext cx="2634996" cy="2895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philharmonic. If the a piece sounds crappy, one can apply the divide and conquer strategy to listen to the entire orchestra, then the strings section, then the violins section, then each person in the violin section, and finally locate the one person who is playing out of tune. When this person is fixed, then the orchestra sounds good again.</a:t>
            </a:r>
          </a:p>
          <a:p>
            <a:endParaRPr lang="en-US" dirty="0" smtClean="0"/>
          </a:p>
          <a:p>
            <a:r>
              <a:rPr lang="en-US" dirty="0" smtClean="0"/>
              <a:t>This problem was solved by dividing the orchestra problem into sections to solve until the final problem is found</a:t>
            </a:r>
            <a:endParaRPr lang="en-US" dirty="0" smtClean="0"/>
          </a:p>
        </p:txBody>
      </p:sp>
      <p:sp>
        <p:nvSpPr>
          <p:cNvPr id="3" name="Title 2"/>
          <p:cNvSpPr>
            <a:spLocks noGrp="1"/>
          </p:cNvSpPr>
          <p:nvPr>
            <p:ph type="title"/>
          </p:nvPr>
        </p:nvSpPr>
        <p:spPr/>
        <p:txBody>
          <a:bodyPr>
            <a:normAutofit/>
          </a:bodyPr>
          <a:lstStyle/>
          <a:p>
            <a:r>
              <a:rPr lang="en-US" dirty="0" smtClean="0"/>
              <a:t>An original recursion problem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the SSS method:</a:t>
            </a:r>
          </a:p>
          <a:p>
            <a:endParaRPr lang="en-US" b="1" dirty="0" smtClean="0"/>
          </a:p>
          <a:p>
            <a:r>
              <a:rPr lang="en-US" b="1" dirty="0" smtClean="0"/>
              <a:t>Simplify</a:t>
            </a:r>
            <a:r>
              <a:rPr lang="en-US" dirty="0" smtClean="0"/>
              <a:t> the expression through a series of intermediate calculations until the base case is reached.</a:t>
            </a:r>
          </a:p>
          <a:p>
            <a:r>
              <a:rPr lang="en-US" b="1" dirty="0" smtClean="0"/>
              <a:t>Substitute </a:t>
            </a:r>
            <a:r>
              <a:rPr lang="en-US" dirty="0" smtClean="0"/>
              <a:t>the base case in the last unsolved expression.</a:t>
            </a:r>
          </a:p>
          <a:p>
            <a:r>
              <a:rPr lang="en-US" b="1" dirty="0" smtClean="0"/>
              <a:t>Solve </a:t>
            </a:r>
            <a:r>
              <a:rPr lang="en-US" dirty="0" smtClean="0"/>
              <a:t>the remaining unsolved expressions until the final answer is found.</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An original recursion </a:t>
            </a:r>
            <a:r>
              <a:rPr lang="en-US" dirty="0" smtClean="0"/>
              <a:t>problem continued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Using the SSS method:</a:t>
            </a:r>
          </a:p>
          <a:p>
            <a:endParaRPr lang="en-US" b="1" dirty="0" smtClean="0"/>
          </a:p>
          <a:p>
            <a:r>
              <a:rPr lang="en-US" b="1" dirty="0" smtClean="0"/>
              <a:t>Simplify</a:t>
            </a:r>
            <a:r>
              <a:rPr lang="en-US" dirty="0" smtClean="0"/>
              <a:t> </a:t>
            </a:r>
            <a:r>
              <a:rPr lang="en-US" dirty="0" smtClean="0"/>
              <a:t>the orchestra is simplified into the strings section, the violins section, and finally, the sole violinist.</a:t>
            </a:r>
            <a:endParaRPr lang="en-US" dirty="0" smtClean="0"/>
          </a:p>
          <a:p>
            <a:r>
              <a:rPr lang="en-US" b="1" dirty="0" smtClean="0"/>
              <a:t>Substitute </a:t>
            </a:r>
            <a:r>
              <a:rPr lang="en-US" dirty="0" smtClean="0"/>
              <a:t>Fixing the out of tune violinist fixes the violins section, strings section, and finally the orchestra.</a:t>
            </a:r>
            <a:endParaRPr lang="en-US" dirty="0" smtClean="0"/>
          </a:p>
          <a:p>
            <a:r>
              <a:rPr lang="en-US" b="1" dirty="0" smtClean="0"/>
              <a:t>Solve </a:t>
            </a:r>
            <a:r>
              <a:rPr lang="en-US" dirty="0" smtClean="0"/>
              <a:t>all of the sections are fixed because the violinist plays in tune now. The orchestra is “solved”</a:t>
            </a:r>
            <a:endParaRPr lang="en-US" dirty="0" smtClean="0"/>
          </a:p>
          <a:p>
            <a:endParaRPr lang="en-US" dirty="0" smtClean="0"/>
          </a:p>
          <a:p>
            <a:endParaRPr lang="en-US" dirty="0"/>
          </a:p>
        </p:txBody>
      </p:sp>
      <p:sp>
        <p:nvSpPr>
          <p:cNvPr id="3" name="Title 2"/>
          <p:cNvSpPr>
            <a:spLocks noGrp="1"/>
          </p:cNvSpPr>
          <p:nvPr>
            <p:ph type="title"/>
          </p:nvPr>
        </p:nvSpPr>
        <p:spPr>
          <a:xfrm>
            <a:off x="152400" y="228600"/>
            <a:ext cx="8229600" cy="1143000"/>
          </a:xfrm>
        </p:spPr>
        <p:txBody>
          <a:bodyPr>
            <a:normAutofit fontScale="90000"/>
          </a:bodyPr>
          <a:lstStyle/>
          <a:p>
            <a:r>
              <a:rPr lang="en-US" dirty="0" smtClean="0"/>
              <a:t>An original recursion </a:t>
            </a:r>
            <a:r>
              <a:rPr lang="en-US" dirty="0" smtClean="0"/>
              <a:t>problem continued</a:t>
            </a:r>
            <a:endParaRPr lang="en-US" dirty="0"/>
          </a:p>
        </p:txBody>
      </p:sp>
      <p:pic>
        <p:nvPicPr>
          <p:cNvPr id="1026" name="Picture 2" descr="http://3.bp.blogspot.com/-KdIMeOC_4IQ/TwxMiEmztgI/AAAAAAAAAAY/D3bzDXz_xzI/s1600/violin.jpg"/>
          <p:cNvPicPr>
            <a:picLocks noChangeAspect="1" noChangeArrowheads="1"/>
          </p:cNvPicPr>
          <p:nvPr/>
        </p:nvPicPr>
        <p:blipFill>
          <a:blip r:embed="rId2" cstate="print"/>
          <a:srcRect/>
          <a:stretch>
            <a:fillRect/>
          </a:stretch>
        </p:blipFill>
        <p:spPr bwMode="auto">
          <a:xfrm>
            <a:off x="7162800" y="1"/>
            <a:ext cx="1981200" cy="1981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TotalTime>
  <Words>328</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Re-re-re-re-cursions</vt:lpstr>
      <vt:lpstr>Recursions</vt:lpstr>
      <vt:lpstr>Explaining recursions with a cool story</vt:lpstr>
      <vt:lpstr>The algorithm of divide and conquer</vt:lpstr>
      <vt:lpstr>The algorithm of divide and conquer continued</vt:lpstr>
      <vt:lpstr>An original recursion problem</vt:lpstr>
      <vt:lpstr>An original recursion problem continued</vt:lpstr>
      <vt:lpstr>An original recursion problem continued</vt:lpstr>
    </vt:vector>
  </TitlesOfParts>
  <Company>c123</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Re-re-re-re-cursions</dc:title>
  <dc:creator>xyz</dc:creator>
  <cp:lastModifiedBy>xyz</cp:lastModifiedBy>
  <cp:revision>3</cp:revision>
  <dcterms:created xsi:type="dcterms:W3CDTF">2014-01-04T07:58:31Z</dcterms:created>
  <dcterms:modified xsi:type="dcterms:W3CDTF">2014-01-04T08:19:21Z</dcterms:modified>
</cp:coreProperties>
</file>