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ed19303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9ed19303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27ce5f12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27ce5f12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9ed19303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9ed19303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ed1930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9ed1930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27ce5f1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27ce5f1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e272a47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e272a4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27ce5f1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27ce5f1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9ed1930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9ed1930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b3af20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b3af20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9ed1930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9ed1930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9ed1930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9ed1930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9ed1930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9ed1930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fKzHs2akEqi9h5JTuxzegFR20m0uxSkp/view?usp=sharin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01825" y="468800"/>
            <a:ext cx="8358300" cy="22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Decoding Connecticut’s Property Landscape: Trends, Segments, and Price Behaviors (2001–2022)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Chatharina Cheisha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Insight: </a:t>
            </a:r>
            <a:r>
              <a:rPr lang="en-GB"/>
              <a:t>Validasi Segmentasi RFM &amp; Dinamika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863550"/>
            <a:ext cx="40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SEGMEN "BEST" &amp; "LOYAL" (Nilai Tinggi)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Strategi: Prioritaskan untuk penjualan premium dan return cepat.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SEGMEN "AT RISK" (Volume Tinggi)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GB" sz="1800"/>
              <a:t>Strategi: Peluang besar melalui renovasi atau reposisi pasar untuk meningkatkan nilai jual.</a:t>
            </a:r>
            <a:endParaRPr sz="18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00" y="1056400"/>
            <a:ext cx="3845025" cy="2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 Utama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776625"/>
            <a:ext cx="85206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Pasar didominasi segmen "Best" &amp; "Loyal" di kota premium seperti Stamford &amp; Norwalk.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Kisaran harga $100K - $500K menjadi </a:t>
            </a:r>
            <a:r>
              <a:rPr i="1" lang="en-GB"/>
              <a:t>sweet spot</a:t>
            </a:r>
            <a:r>
              <a:rPr lang="en-GB"/>
              <a:t> dengan volume dan nilai transaksi tertinggi.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Kombinasi data tren &amp; segmentasi RFM terbukti efektif untuk memetakan area investasi paling strategis.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Rekomendasi Bisnis Utama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FOKUS PASAR INTI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Sasar segmen "Best" &amp; "Loyal" di kota premium (Stamford, Norwalk) pada rentang harga $200K - $500K.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PELUANG PASAR SEKUNDER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Aktifkan kembali segmen “At Risk” melalui insentif dan kampanye personalisasi.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OPTIMASI KEPUTUSAN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Gunakan Sales Ratio untuk valuasi harga dan gabungkan semua data (RFM+Harga+Kota) untuk strategi terfokus.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Insight Utama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25" y="776625"/>
            <a:ext cx="7230659" cy="40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1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Tujuan Analisis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5206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IDENTIFIKASI SIKLUS &amp; MOMEN STRATEGIS.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Menangkap tren jangka panjang dan waktu terbaik untuk jual/beli.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KONTEKS PASAR &amp; VALUASI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Memahami dampak kondisi ekonomi dan menjadi dasar evaluasi kewajaran pajak.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TUJUAN UTAMA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Mendukung keputusan investasi dan pengembangan dengan data historis yang kuat.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1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Understanding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863550"/>
            <a:ext cx="85206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SUMBER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Penjualan properti di Connecticut dari tahun 2001 hingga 2022.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FITUR UTAMA YANG DIANALISIS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Nilai Finansial: Harga Jual (Sale Amount), Nilai Asesmen (Assessed Value).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Atribut Properti: Lokasi (Town), Tipe Properti, dan Tanggal Transaksi.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Metrik Kunci: Sales Ratio (Rasio Jual terhadap Nilai Asesmen).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6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Handling Missing Values: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Menghapus kolom dengan &gt;20% missing values.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Menjaga kelengkapan hanya kolom yang esensial (nilai jual, asesmen, tanggal transaksi, lokasi).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Normalisasi Format dan Tipe Data: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Konversi tipe data kolom numerik dan tanggal (contoh: Date Recorded, List Year).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Menstandarkan format Sales Ratio, transaction_value, dll.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Deteksi dan Penanganan Outlier: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Mengecek distribusi Sale Amount dan Assessed Value.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Tidak membuang outlier karena proporsinya &lt;20%, karena mengingat kewajaran yang terjadi </a:t>
            </a:r>
            <a:r>
              <a:rPr lang="en-GB" sz="1800"/>
              <a:t>secara</a:t>
            </a:r>
            <a:r>
              <a:rPr lang="en-GB" sz="1800"/>
              <a:t> rasional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Agregasi Data per Properti: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Mengelompokkan data berdasarkan Serial Number untuk menghindari duplikasi.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Menghitung metrik agregat seperti: total nilai jual, rata-rata sales ratio, frekuensi penjualan, dan rentang waktu transaksi.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Merge Data Eksternal (RFM):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Menggabungkan data hasil scoring RFM ke data properti (property_summary).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Menjamin Serial Number tetap terjaga meski terdapat agregasi dari alamat.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Finalisasi Dataset untuk Visualisasi: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Menghasilkan file bersih (property_summary_clean.csv) dengan kolom terstruktur dan siap dimasukkan ke Power BI.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Menghilangkan duplikasi nama kolom, memperbaiki struktur join dan hasil eksplorasi interaktif.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Insight: Tren dan Volume Penjualan Properti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63550"/>
            <a:ext cx="37737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3050"/>
              <a:t>PUNCAK PASAR 2022</a:t>
            </a:r>
            <a:endParaRPr sz="3050"/>
          </a:p>
          <a:p>
            <a:pPr indent="-3351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3050"/>
              <a:t>Pertumbuhan kumulatif 2001–2022: +145,82%</a:t>
            </a:r>
            <a:endParaRPr sz="3050"/>
          </a:p>
          <a:p>
            <a:pPr indent="-3351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3050"/>
              <a:t>Pemicu: Suku bunga The Fed sangat rendah &amp; eksodus WFH dari NYC.</a:t>
            </a:r>
            <a:endParaRPr sz="3050"/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3050"/>
              <a:t>KONDISI SAAT INI (2025)</a:t>
            </a:r>
            <a:endParaRPr sz="3050"/>
          </a:p>
          <a:p>
            <a:pPr indent="-3351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3050"/>
              <a:t>Realita: Pasar telah mendingin tajam akibat kenaikan suku bunga.</a:t>
            </a:r>
            <a:endParaRPr sz="3050"/>
          </a:p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3050"/>
              <a:t>ARAH STRATEGIS</a:t>
            </a:r>
            <a:endParaRPr sz="3050"/>
          </a:p>
          <a:p>
            <a:pPr indent="-3351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3050"/>
              <a:t>Fokus: Mencari segmen paling tangguh di era suku bunga tinggi.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750" y="862613"/>
            <a:ext cx="4500550" cy="34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11" y="1185575"/>
            <a:ext cx="1077114" cy="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000" y="1993275"/>
            <a:ext cx="1547000" cy="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Insight: Tren dan Volume Penjualan Properti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74125" y="723300"/>
            <a:ext cx="47952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D</a:t>
            </a:r>
            <a:r>
              <a:rPr lang="en-GB" sz="1600"/>
              <a:t>OMINASI SEGMEN "BEST" &amp; "LOYAL"</a:t>
            </a:r>
            <a:r>
              <a:rPr lang="en-GB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Meskipun properti "Others" paling banyak, segmen </a:t>
            </a:r>
            <a:r>
              <a:rPr b="1" lang="en-GB" sz="1600"/>
              <a:t>"Best" &amp; "Loyal" menyumbang nilai penjualan tertinggi.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/>
              <a:t>TARGET UTAMA: KISARAN HARGA $200k - $500k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Ini adalah sweet spot pasar, mendominasi jumlah unit dan total penjualan.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REKOMENDASI STRATEGIS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/>
              <a:t>Prioritaskan: Sasar segmen "Best" &amp; "Loyal" di rentang harga $200k-$500k.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Peluang Sekunder: Jangan abaikan segmen "At Risk" yang masih memiliki volume besar.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550" y="923950"/>
            <a:ext cx="3433043" cy="2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Insight: </a:t>
            </a:r>
            <a:r>
              <a:rPr lang="en-GB"/>
              <a:t>Analisis Spasial dan Kota Dominan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863550"/>
            <a:ext cx="44031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/>
              <a:t>EPISENTRUM PASAR: STAMFORD &amp; NORWALK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Kedua kota ini mendominasi total nilai transaksi dan menjadi pusat aktivitas pasar.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/>
              <a:t>PELUANG PENGEMBANGAN.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Prioritas Utama: Fokus pada Stamford yang kuat di semua segmen pelanggan.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Target Berikutnya: Identifikasi kota lain dengan konsentrasi segmen "Best" dan "Loyal" untuk pengembangan di masa depan.</a:t>
            </a:r>
            <a:endParaRPr sz="17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775" y="863550"/>
            <a:ext cx="4548749" cy="15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25" y="2497950"/>
            <a:ext cx="3943265" cy="24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Insight: </a:t>
            </a:r>
            <a:r>
              <a:rPr lang="en-GB"/>
              <a:t>Korelasi Valuasi &amp; Validitas Asesmen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863550"/>
            <a:ext cx="39609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VALUASI PAJAK UMUMNYA AKURAT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Nilai taksiran pajak (Assessed Value) berkorelasi kuat dengan harga jual pasar.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PELUANG REVISI VALUASI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Terdapat beberapa </a:t>
            </a:r>
            <a:r>
              <a:rPr i="1" lang="en-GB" sz="1800"/>
              <a:t>outlier</a:t>
            </a:r>
            <a:r>
              <a:rPr lang="en-GB" sz="1800"/>
              <a:t> di wilayah tertentu, menandakan adanya potensi peninjauan ulang nilai properti untuk keadilan pajak.</a:t>
            </a:r>
            <a:endParaRPr sz="18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000" y="955800"/>
            <a:ext cx="4566600" cy="197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