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1868-4104-4579-8072-B0C70A03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A1DF6-2F8D-4414-ADFC-BB7EF770B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D323-1F40-4366-8B1F-4C0ADD3F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7463E-33E5-48E5-8AB2-BCC91500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6F88-A812-45BA-A1E2-BEDE2F9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5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4511-85DB-4285-9C83-7ADF535B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334B-0183-44C3-BFB6-7D1ADB5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3400-A58A-4DEA-8FC5-D72F14B8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2CB2-DEB0-4853-A7F0-196830DD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1F3E-99D0-4561-9723-E28D56D4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DF5FF-F51C-4686-965E-031E979B2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39E5-913B-4E42-95E5-B4B3713F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7793-7B2F-4490-AF40-B3000691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B63C-E5F1-4649-AFC3-F7CD5A56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5D3A-C8E2-4B99-8941-4DFB8345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0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7FDC-65B8-4548-B13F-6DE8920E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CC7E-62B1-4384-805C-17435C62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2C6D-93A2-4178-9663-13428C47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5A62-C6D3-4178-9630-A9D3F608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4945-B808-4308-A480-37302C5A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5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EC06-6FB8-44CE-9A46-0BBB467E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EC0E-9F1E-4214-87F6-D0508271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E1B0-F5B6-4C5D-9E3F-24AEAD76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0D5F-3A92-467A-BB3D-428865E3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38B0-7BC3-4C9B-8AEB-B1427171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2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1347-7BDF-4274-8E3A-04A8E311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4E65-6496-4B39-B65A-D8C07B166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574F8-C03B-4DB7-930C-4B49AF5E7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2B32-7150-4DC2-A636-6480859C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41264-C254-4A39-AE8D-F95D55C2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A7BE9-45C1-4FA8-A5F3-6F028AF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7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8757-F960-4196-844E-39E964FD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1A665-7608-465A-B7C3-56022A86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0749D-FACB-41B5-B591-EF5A99DDA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41F39-477A-4077-85CB-715867FC8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AF1E4-6A94-4178-A1D1-96D579A67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C9E1D-BDE5-47D2-82D1-45186E2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EAE75-F185-48E7-A276-E4AB42A7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835EF-3008-40E7-93A2-3A65D9CE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1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E834-E2DF-40C5-BB18-66CBEAED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11947-5DB1-458F-B44F-AAD81CB6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B0F18-AB21-49CE-9619-3B88A6CB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185BD-705E-4E95-B9CD-3D2B8A3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5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5FC14-B2F6-4276-B2CB-08F7037D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D4B61-6A21-49A3-B4E9-70EE5224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2970-ABA7-4811-9C13-4D3A64F8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5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0C99-F87F-4238-8D43-EB60259F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1409-7023-4644-86DC-35C64019D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66D1-0C77-4C5D-9F20-9F7DECEA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7DC5A-BE00-48C7-8D3F-49DF7916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4492-D764-474B-8CB1-B1E69BF9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844A-16CC-4C26-8167-4FC1589E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90A-A357-4202-B9FC-13B0C5F8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883B9-81E8-4DA5-82F4-C0A3411FF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B4A5F-4EEB-4625-91A2-E826FEC8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40249-09AB-4769-B8BF-A185A622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C1BB7-34E6-49D7-8ACB-255BD60B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F0606-8B5C-43A6-A798-02A2ACD2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3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A3F70-93B2-406E-B3AA-42108749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2F94-59DA-483B-8DD6-8E19B0CD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97E3-0B01-44E8-8C27-8B81DAEA7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AB4E-EA5F-4C87-94B4-611343EDF8A2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35EB-FAE0-4559-85DA-0F0417673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ADB7-820E-4DA4-9556-88213FD5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394B0F-14B4-40FD-B70A-AB0D1E51CC3E}"/>
              </a:ext>
            </a:extLst>
          </p:cNvPr>
          <p:cNvSpPr/>
          <p:nvPr/>
        </p:nvSpPr>
        <p:spPr>
          <a:xfrm>
            <a:off x="442762" y="108510"/>
            <a:ext cx="11213432" cy="56025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9E2FB-2695-4F73-AD15-26F17504D865}"/>
              </a:ext>
            </a:extLst>
          </p:cNvPr>
          <p:cNvSpPr txBox="1"/>
          <p:nvPr/>
        </p:nvSpPr>
        <p:spPr>
          <a:xfrm>
            <a:off x="887830" y="318874"/>
            <a:ext cx="92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Logic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69E96-77B1-4494-9E70-B2DCF4E0525C}"/>
              </a:ext>
            </a:extLst>
          </p:cNvPr>
          <p:cNvSpPr txBox="1"/>
          <p:nvPr/>
        </p:nvSpPr>
        <p:spPr>
          <a:xfrm>
            <a:off x="1114666" y="779646"/>
            <a:ext cx="461665" cy="47644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 err="1"/>
              <a:t>LogicManager</a:t>
            </a:r>
            <a:endParaRPr lang="en-SG" altLang="zh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52718-EB6F-493F-BEC3-2499124D9848}"/>
              </a:ext>
            </a:extLst>
          </p:cNvPr>
          <p:cNvSpPr txBox="1"/>
          <p:nvPr/>
        </p:nvSpPr>
        <p:spPr>
          <a:xfrm rot="5400000">
            <a:off x="8985200" y="-719166"/>
            <a:ext cx="461665" cy="3848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 err="1"/>
              <a:t>CommandResult</a:t>
            </a:r>
            <a:endParaRPr lang="en-SG" altLang="zh-C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02EE82-2AB6-4A06-A9BC-A665620307E4}"/>
              </a:ext>
            </a:extLst>
          </p:cNvPr>
          <p:cNvCxnSpPr>
            <a:cxnSpLocks/>
          </p:cNvCxnSpPr>
          <p:nvPr/>
        </p:nvCxnSpPr>
        <p:spPr>
          <a:xfrm>
            <a:off x="1594702" y="2956275"/>
            <a:ext cx="69611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01B7191-C724-4705-8B3C-0AB9B83253EA}"/>
              </a:ext>
            </a:extLst>
          </p:cNvPr>
          <p:cNvSpPr/>
          <p:nvPr/>
        </p:nvSpPr>
        <p:spPr>
          <a:xfrm>
            <a:off x="442762" y="5878095"/>
            <a:ext cx="11213432" cy="7709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dirty="0">
                <a:solidFill>
                  <a:srgbClr val="FF0000"/>
                </a:solidFill>
              </a:rPr>
              <a:t>Task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20A10F-8036-4972-AAA6-9D0D87273A2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45499" y="5544143"/>
            <a:ext cx="0" cy="40481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7E38ED-E4ED-4F51-AB1D-6D9B132E277E}"/>
              </a:ext>
            </a:extLst>
          </p:cNvPr>
          <p:cNvCxnSpPr>
            <a:cxnSpLocks/>
          </p:cNvCxnSpPr>
          <p:nvPr/>
        </p:nvCxnSpPr>
        <p:spPr>
          <a:xfrm>
            <a:off x="1576331" y="1227309"/>
            <a:ext cx="5715651" cy="20128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B2197C-E9CA-4F23-92EB-56E39E5B28EF}"/>
              </a:ext>
            </a:extLst>
          </p:cNvPr>
          <p:cNvCxnSpPr>
            <a:cxnSpLocks/>
          </p:cNvCxnSpPr>
          <p:nvPr/>
        </p:nvCxnSpPr>
        <p:spPr>
          <a:xfrm>
            <a:off x="9070360" y="3661759"/>
            <a:ext cx="0" cy="84469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0CE672-17A0-46F3-9F77-878C0769CA06}"/>
              </a:ext>
            </a:extLst>
          </p:cNvPr>
          <p:cNvSpPr/>
          <p:nvPr/>
        </p:nvSpPr>
        <p:spPr>
          <a:xfrm rot="10800000">
            <a:off x="8887482" y="4374354"/>
            <a:ext cx="365757" cy="26950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81133DA-BA47-42E5-8787-53055E7C51D1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2715487" y="3430926"/>
            <a:ext cx="1300848" cy="868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2DA600E-0E07-4D0C-8B20-B67B8D3ECF1D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643643" y="5018098"/>
            <a:ext cx="5895980" cy="1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D15119-838A-47F4-A072-962760F12732}"/>
              </a:ext>
            </a:extLst>
          </p:cNvPr>
          <p:cNvCxnSpPr>
            <a:cxnSpLocks/>
          </p:cNvCxnSpPr>
          <p:nvPr/>
        </p:nvCxnSpPr>
        <p:spPr>
          <a:xfrm>
            <a:off x="10552196" y="5066690"/>
            <a:ext cx="30210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8985E7A-77FC-4B06-9C83-9071021B97DD}"/>
              </a:ext>
            </a:extLst>
          </p:cNvPr>
          <p:cNvSpPr txBox="1"/>
          <p:nvPr/>
        </p:nvSpPr>
        <p:spPr>
          <a:xfrm rot="5400000">
            <a:off x="5022034" y="660781"/>
            <a:ext cx="738664" cy="27541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/>
              <a:t>&lt;&lt;interface&gt;&gt;</a:t>
            </a:r>
          </a:p>
          <a:p>
            <a:pPr algn="ctr"/>
            <a:r>
              <a:rPr lang="en-SG" altLang="zh-CN" dirty="0" err="1"/>
              <a:t>CommandParser</a:t>
            </a:r>
            <a:endParaRPr lang="zh-CN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F59EDD-9118-4385-A61F-4683D5AB8117}"/>
              </a:ext>
            </a:extLst>
          </p:cNvPr>
          <p:cNvSpPr txBox="1"/>
          <p:nvPr/>
        </p:nvSpPr>
        <p:spPr>
          <a:xfrm rot="5400000">
            <a:off x="8721918" y="3466471"/>
            <a:ext cx="738664" cy="31032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/>
              <a:t>{abstract}</a:t>
            </a:r>
          </a:p>
          <a:p>
            <a:pPr algn="ctr"/>
            <a:r>
              <a:rPr lang="en-SG" altLang="zh-CN" dirty="0"/>
              <a:t>Command</a:t>
            </a:r>
            <a:endParaRPr lang="zh-CN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2B224A-6991-47A1-BFE3-3B0EC64C127C}"/>
              </a:ext>
            </a:extLst>
          </p:cNvPr>
          <p:cNvSpPr txBox="1"/>
          <p:nvPr/>
        </p:nvSpPr>
        <p:spPr>
          <a:xfrm>
            <a:off x="2322991" y="1647132"/>
            <a:ext cx="461665" cy="30295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 err="1"/>
              <a:t>ParserManager</a:t>
            </a:r>
            <a:endParaRPr lang="en-SG" altLang="zh-C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C983A5-D9BA-413F-B147-9C06E4D09F50}"/>
              </a:ext>
            </a:extLst>
          </p:cNvPr>
          <p:cNvSpPr txBox="1"/>
          <p:nvPr/>
        </p:nvSpPr>
        <p:spPr>
          <a:xfrm rot="5400000">
            <a:off x="5162586" y="2054710"/>
            <a:ext cx="461665" cy="27541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 err="1"/>
              <a:t>XYZCommandParser</a:t>
            </a:r>
            <a:endParaRPr lang="zh-CN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FFE8FA-9E6B-47D9-A39E-C88B40E40F12}"/>
              </a:ext>
            </a:extLst>
          </p:cNvPr>
          <p:cNvSpPr txBox="1"/>
          <p:nvPr/>
        </p:nvSpPr>
        <p:spPr>
          <a:xfrm rot="5400000">
            <a:off x="9031584" y="2036886"/>
            <a:ext cx="461665" cy="27582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 err="1"/>
              <a:t>XYZCommand</a:t>
            </a:r>
            <a:endParaRPr lang="zh-CN" alt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7CF001-19D5-4DB5-AF3A-4EBC482CA675}"/>
              </a:ext>
            </a:extLst>
          </p:cNvPr>
          <p:cNvCxnSpPr/>
          <p:nvPr/>
        </p:nvCxnSpPr>
        <p:spPr>
          <a:xfrm>
            <a:off x="5320317" y="2427900"/>
            <a:ext cx="0" cy="844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632202B-FD32-48D0-A580-C133E00575E8}"/>
              </a:ext>
            </a:extLst>
          </p:cNvPr>
          <p:cNvSpPr/>
          <p:nvPr/>
        </p:nvSpPr>
        <p:spPr>
          <a:xfrm>
            <a:off x="5143428" y="2379774"/>
            <a:ext cx="365757" cy="26950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5B8B343-B564-4696-A8B6-831FE08F79A2}"/>
              </a:ext>
            </a:extLst>
          </p:cNvPr>
          <p:cNvCxnSpPr>
            <a:cxnSpLocks/>
          </p:cNvCxnSpPr>
          <p:nvPr/>
        </p:nvCxnSpPr>
        <p:spPr>
          <a:xfrm flipH="1" flipV="1">
            <a:off x="10801324" y="1435717"/>
            <a:ext cx="52978" cy="3630973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86084DE-D08B-459A-A650-397ACF5498D8}"/>
              </a:ext>
            </a:extLst>
          </p:cNvPr>
          <p:cNvSpPr txBox="1"/>
          <p:nvPr/>
        </p:nvSpPr>
        <p:spPr>
          <a:xfrm>
            <a:off x="1935399" y="2972398"/>
            <a:ext cx="37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71825F-18A0-427A-9D6E-5472D6D5F45F}"/>
              </a:ext>
            </a:extLst>
          </p:cNvPr>
          <p:cNvSpPr txBox="1"/>
          <p:nvPr/>
        </p:nvSpPr>
        <p:spPr>
          <a:xfrm>
            <a:off x="6099794" y="5115000"/>
            <a:ext cx="13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executes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DA6960-69A3-4AD6-B591-4B5DAAA0E00E}"/>
              </a:ext>
            </a:extLst>
          </p:cNvPr>
          <p:cNvSpPr txBox="1"/>
          <p:nvPr/>
        </p:nvSpPr>
        <p:spPr>
          <a:xfrm>
            <a:off x="2911971" y="3352936"/>
            <a:ext cx="99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creates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9824DAC-702B-441A-8565-3617994EDDEC}"/>
              </a:ext>
            </a:extLst>
          </p:cNvPr>
          <p:cNvSpPr txBox="1"/>
          <p:nvPr/>
        </p:nvSpPr>
        <p:spPr>
          <a:xfrm>
            <a:off x="9655443" y="1805917"/>
            <a:ext cx="13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produces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8F31183D-570A-4FF2-8C69-7B10957EF040}"/>
              </a:ext>
            </a:extLst>
          </p:cNvPr>
          <p:cNvSpPr/>
          <p:nvPr/>
        </p:nvSpPr>
        <p:spPr>
          <a:xfrm rot="5400000">
            <a:off x="3776568" y="3487661"/>
            <a:ext cx="155565" cy="152371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C3ACE1A1-9150-4841-8E53-16F516FCA437}"/>
              </a:ext>
            </a:extLst>
          </p:cNvPr>
          <p:cNvSpPr/>
          <p:nvPr/>
        </p:nvSpPr>
        <p:spPr>
          <a:xfrm rot="5400000">
            <a:off x="7143006" y="5229231"/>
            <a:ext cx="155565" cy="152371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8FCB8D2D-83EF-4A27-92B1-9C963BBD930A}"/>
              </a:ext>
            </a:extLst>
          </p:cNvPr>
          <p:cNvSpPr/>
          <p:nvPr/>
        </p:nvSpPr>
        <p:spPr>
          <a:xfrm>
            <a:off x="10412757" y="1628222"/>
            <a:ext cx="155565" cy="152371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2224D99-43CA-4A9D-AD9C-E6C9EBA09C92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6775871" y="3415992"/>
            <a:ext cx="1107440" cy="0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08E1C0E-391E-46B7-AC91-FD22AF8C0943}"/>
              </a:ext>
            </a:extLst>
          </p:cNvPr>
          <p:cNvSpPr txBox="1"/>
          <p:nvPr/>
        </p:nvSpPr>
        <p:spPr>
          <a:xfrm>
            <a:off x="6742638" y="3361019"/>
            <a:ext cx="119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creates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92673013-D38B-48AD-ABE9-1AB3032A893C}"/>
              </a:ext>
            </a:extLst>
          </p:cNvPr>
          <p:cNvSpPr/>
          <p:nvPr/>
        </p:nvSpPr>
        <p:spPr>
          <a:xfrm rot="5400000">
            <a:off x="7640774" y="3475250"/>
            <a:ext cx="155565" cy="152371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67E11DF-D3C3-4D6A-BF42-46AB373FDA49}"/>
              </a:ext>
            </a:extLst>
          </p:cNvPr>
          <p:cNvCxnSpPr>
            <a:cxnSpLocks/>
          </p:cNvCxnSpPr>
          <p:nvPr/>
        </p:nvCxnSpPr>
        <p:spPr>
          <a:xfrm>
            <a:off x="10135402" y="5402964"/>
            <a:ext cx="0" cy="475131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8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Peize</dc:creator>
  <cp:lastModifiedBy>Yue Jun Yi</cp:lastModifiedBy>
  <cp:revision>12</cp:revision>
  <dcterms:created xsi:type="dcterms:W3CDTF">2019-10-14T15:42:49Z</dcterms:created>
  <dcterms:modified xsi:type="dcterms:W3CDTF">2019-10-23T11:40:13Z</dcterms:modified>
</cp:coreProperties>
</file>