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079"/>
  </p:normalViewPr>
  <p:slideViewPr>
    <p:cSldViewPr snapToGrid="0" snapToObjects="1">
      <p:cViewPr varScale="1">
        <p:scale>
          <a:sx n="66" d="100"/>
          <a:sy n="66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47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88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1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97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8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94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76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2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36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48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7E46-2F62-DD4B-B78C-CDEDAB37088E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FBCB-DD47-A246-BC14-3CAA212DF2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9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4" Type="http://schemas.openxmlformats.org/officeDocument/2006/relationships/audio" Target="../media/audio3.bin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21" name="Group 25"/>
          <p:cNvGrpSpPr>
            <a:grpSpLocks/>
          </p:cNvGrpSpPr>
          <p:nvPr/>
        </p:nvGrpSpPr>
        <p:grpSpPr bwMode="auto">
          <a:xfrm>
            <a:off x="1524000" y="4637088"/>
            <a:ext cx="9144000" cy="2220912"/>
            <a:chOff x="0" y="2921"/>
            <a:chExt cx="5760" cy="1399"/>
          </a:xfrm>
        </p:grpSpPr>
        <p:pic>
          <p:nvPicPr>
            <p:cNvPr id="5131" name="Picture 5" descr="20060925113046244"/>
            <p:cNvPicPr>
              <a:picLocks noChangeAspect="1" noChangeArrowheads="1"/>
            </p:cNvPicPr>
            <p:nvPr/>
          </p:nvPicPr>
          <p:blipFill>
            <a:blip r:embed="rId5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3" t="24501" r="7288"/>
            <a:stretch>
              <a:fillRect/>
            </a:stretch>
          </p:blipFill>
          <p:spPr bwMode="auto">
            <a:xfrm>
              <a:off x="0" y="2921"/>
              <a:ext cx="1542" cy="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6" descr="11177850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98" b="8632"/>
            <a:stretch>
              <a:fillRect/>
            </a:stretch>
          </p:blipFill>
          <p:spPr bwMode="auto">
            <a:xfrm>
              <a:off x="1429" y="2931"/>
              <a:ext cx="1591" cy="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Picture 8" descr="2006092511304646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89" t="11867" b="8702"/>
            <a:stretch>
              <a:fillRect/>
            </a:stretch>
          </p:blipFill>
          <p:spPr bwMode="auto">
            <a:xfrm>
              <a:off x="4377" y="2931"/>
              <a:ext cx="1383" cy="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14" descr="pic53"/>
            <p:cNvPicPr>
              <a:picLocks noChangeAspect="1" noChangeArrowheads="1"/>
            </p:cNvPicPr>
            <p:nvPr/>
          </p:nvPicPr>
          <p:blipFill>
            <a:blip r:embed="rId8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0" t="12587" r="12756" b="12172"/>
            <a:stretch>
              <a:fillRect/>
            </a:stretch>
          </p:blipFill>
          <p:spPr bwMode="auto">
            <a:xfrm>
              <a:off x="3016" y="2931"/>
              <a:ext cx="1406" cy="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498601" y="4387851"/>
            <a:ext cx="9144000" cy="2470150"/>
          </a:xfrm>
          <a:prstGeom prst="rect">
            <a:avLst/>
          </a:prstGeom>
          <a:solidFill>
            <a:srgbClr val="FFFFFF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en-US" altLang="zh-CN" sz="3000" b="0" dirty="0">
              <a:latin typeface="Arial Black" charset="0"/>
            </a:endParaRPr>
          </a:p>
          <a:p>
            <a:pPr algn="ctr" eaLnBrk="1" hangingPunct="1"/>
            <a:endParaRPr lang="en-US" altLang="zh-CN" sz="3000" b="0" u="sng" dirty="0">
              <a:solidFill>
                <a:srgbClr val="0000FF"/>
              </a:solidFill>
              <a:latin typeface="Arial Black" charset="0"/>
            </a:endParaRPr>
          </a:p>
          <a:p>
            <a:pPr algn="ctr" eaLnBrk="1" hangingPunct="1"/>
            <a:r>
              <a:rPr lang="en-US" altLang="zh-CN" sz="3000" b="0" u="sng" dirty="0">
                <a:solidFill>
                  <a:srgbClr val="0000FF"/>
                </a:solidFill>
                <a:latin typeface="Arial Black" charset="0"/>
              </a:rPr>
              <a:t>imagine, image, imagination </a:t>
            </a:r>
          </a:p>
          <a:p>
            <a:pPr algn="ctr" eaLnBrk="1" hangingPunct="1"/>
            <a:r>
              <a:rPr lang="en-US" altLang="zh-CN" sz="3000" b="0" u="sng" dirty="0">
                <a:solidFill>
                  <a:srgbClr val="0000FF"/>
                </a:solidFill>
                <a:latin typeface="Arial Black" charset="0"/>
              </a:rPr>
              <a:t>imaginary, imaginative, imaginable</a:t>
            </a:r>
          </a:p>
          <a:p>
            <a:pPr algn="ctr" eaLnBrk="1" hangingPunct="1"/>
            <a:r>
              <a:rPr lang="en-US" altLang="zh-CN" sz="3000" b="0" dirty="0">
                <a:latin typeface="Arial Black" charset="0"/>
              </a:rPr>
              <a:t> 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1558926" y="44451"/>
            <a:ext cx="90836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000" dirty="0">
                <a:latin typeface="Arial Narrow" charset="0"/>
              </a:rPr>
              <a:t>	Can you _________ living in a black and white world? Many of you actually do when you are enjoying those colorful Disney _________ such as Lion King, Little Mermaid and Winnie the Pooh. </a:t>
            </a:r>
          </a:p>
          <a:p>
            <a:pPr eaLnBrk="1" hangingPunct="1"/>
            <a:r>
              <a:rPr lang="en-US" altLang="zh-CN" sz="3000" dirty="0">
                <a:latin typeface="Arial Narrow" charset="0"/>
              </a:rPr>
              <a:t>	Disney always describes itself as an creative and __________ dream factory, using all __________ means to entertain kids. Disney characters, though __________, do have great influence on kids world wide. </a:t>
            </a:r>
          </a:p>
          <a:p>
            <a:pPr eaLnBrk="1" hangingPunct="1"/>
            <a:r>
              <a:rPr lang="en-US" altLang="zh-CN" sz="3000" dirty="0">
                <a:latin typeface="Arial Narrow" charset="0"/>
              </a:rPr>
              <a:t>	But recently many people have been criticizing Disney cartoons for its role as a great danger to cultural diversity, saying that Disney has tried to limit kids’ _____________. 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3914776" y="46039"/>
            <a:ext cx="13890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>
                <a:solidFill>
                  <a:srgbClr val="CC3300"/>
                </a:solidFill>
                <a:latin typeface="Comic Sans MS" charset="0"/>
              </a:rPr>
              <a:t>imagine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4008439" y="981075"/>
            <a:ext cx="12795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>
                <a:solidFill>
                  <a:srgbClr val="CC3300"/>
                </a:solidFill>
                <a:latin typeface="Comic Sans MS" charset="0"/>
              </a:rPr>
              <a:t>images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1498601" y="2349500"/>
            <a:ext cx="200501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>
                <a:solidFill>
                  <a:srgbClr val="CC3300"/>
                </a:solidFill>
                <a:latin typeface="Comic Sans MS" charset="0"/>
              </a:rPr>
              <a:t>imaginative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6959601" y="2349501"/>
            <a:ext cx="189346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>
                <a:solidFill>
                  <a:srgbClr val="CC3300"/>
                </a:solidFill>
                <a:latin typeface="Comic Sans MS" charset="0"/>
              </a:rPr>
              <a:t>imaginable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7883525" y="2781300"/>
            <a:ext cx="1741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>
                <a:solidFill>
                  <a:srgbClr val="CC3300"/>
                </a:solidFill>
                <a:latin typeface="Comic Sans MS" charset="0"/>
              </a:rPr>
              <a:t>imaginary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1785938" y="5084764"/>
            <a:ext cx="2006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700">
                <a:solidFill>
                  <a:srgbClr val="CC3300"/>
                </a:solidFill>
                <a:latin typeface="Comic Sans MS" charset="0"/>
              </a:rPr>
              <a:t>imagination</a:t>
            </a:r>
          </a:p>
        </p:txBody>
      </p:sp>
    </p:spTree>
    <p:extLst>
      <p:ext uri="{BB962C8B-B14F-4D97-AF65-F5344CB8AC3E}">
        <p14:creationId xmlns:p14="http://schemas.microsoft.com/office/powerpoint/2010/main" val="155809891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13" grpId="0"/>
      <p:bldP spid="55314" grpId="0"/>
      <p:bldP spid="55315" grpId="0"/>
      <p:bldP spid="55316" grpId="0"/>
      <p:bldP spid="55317" grpId="0"/>
      <p:bldP spid="55318" grpId="0"/>
      <p:bldP spid="553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DengXian</vt:lpstr>
      <vt:lpstr>DengXian Light</vt:lpstr>
      <vt:lpstr>宋体</vt:lpstr>
      <vt:lpstr>Arial</vt:lpstr>
      <vt:lpstr>Arial Black</vt:lpstr>
      <vt:lpstr>Arial Narrow</vt:lpstr>
      <vt:lpstr>Comic Sans MS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2018-10-21T03:22:39Z</dcterms:created>
  <dcterms:modified xsi:type="dcterms:W3CDTF">2018-10-21T03:23:29Z</dcterms:modified>
</cp:coreProperties>
</file>