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3640"/>
  </p:normalViewPr>
  <p:slideViewPr>
    <p:cSldViewPr snapToGrid="0" snapToObjects="1">
      <p:cViewPr varScale="1">
        <p:scale>
          <a:sx n="71" d="100"/>
          <a:sy n="71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4E492-5323-D54A-94A5-CA0BA725C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173A83-64A6-C743-9737-705649E66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1B740-5CBC-DD4A-A6B5-079E7166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BC09-2139-D644-86F3-511C87E3FA2B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47300-15E9-F348-8B49-46A60759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E249B-E241-3E46-94BE-884A2658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83AC-F1B1-154B-90B9-3D6EA8770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12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1C286-0478-B54B-9A7C-A0DE5114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5D412F-8D33-7B4F-871D-E7EC1AF8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AAADE-60FC-0A42-9389-078D77CE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BC09-2139-D644-86F3-511C87E3FA2B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B9A80-F4ED-CE4A-80F7-0433A62D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DA906-C5B7-C045-B37B-D2992062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83AC-F1B1-154B-90B9-3D6EA8770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64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99CC84-2752-F143-9B78-688494520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016796-CE16-8048-8B87-DAEB92143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9A673-0402-CA40-867E-7E051BFE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BC09-2139-D644-86F3-511C87E3FA2B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01D7E-54DD-ED49-9281-0FD6FECF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7F845-A3A8-6748-8F6B-4DD4990D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83AC-F1B1-154B-90B9-3D6EA8770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23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A0DF8-24A0-5640-BFC1-93C2BF37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84318-C630-EC43-B208-F0A2B5FC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CA487-A3AE-5547-9310-700EF15D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BC09-2139-D644-86F3-511C87E3FA2B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01769-0177-0E46-8835-B3D33760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D5C43-3FCB-AD47-8515-A37C75A7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83AC-F1B1-154B-90B9-3D6EA8770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58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8FC29-D15F-C34C-809A-FE538AC5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67FD0-E932-204A-A30B-BF79B59C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7F09A-19CE-5443-94F6-242B698C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BC09-2139-D644-86F3-511C87E3FA2B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98FAF-1258-2E4D-B6C7-12239119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8032D-C69B-2242-8EAD-CE1319D5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83AC-F1B1-154B-90B9-3D6EA8770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36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A7E03-6451-F744-B149-B4323AD3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FE56E-7B83-6F49-A281-30EECD741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1AE02-402F-7144-A541-90F80081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F40C5-B87A-1D49-A8C4-26BC3B78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BC09-2139-D644-86F3-511C87E3FA2B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90AE8-77E6-D643-BE1C-DE395FE1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3993C-8D5F-384A-B64F-FD1CF1E1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83AC-F1B1-154B-90B9-3D6EA8770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3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3D9EB-9DE6-9347-A4D8-635B2423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D0B8CA-6979-7F45-B127-A2E125F31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DEB8A6-406E-FC41-9780-42C385BFA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518711-E1E4-2047-82AB-ADD803181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0272F3-D130-2043-AC74-1FF64BEA4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124582-E2AB-6049-8BFC-67E650AA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BC09-2139-D644-86F3-511C87E3FA2B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59D71F-A3F9-7040-8893-86BAE0B3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DDBE80-1159-BE49-8F63-EE94E820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83AC-F1B1-154B-90B9-3D6EA8770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71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12349-88FA-BC4D-822C-07F1C768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7A65E2-ECD1-F84B-B3B1-CB54C47A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BC09-2139-D644-86F3-511C87E3FA2B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DFB714-07EE-0D4F-8C94-40C8E1BA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F33C9D-9D4C-F744-B559-59C24669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83AC-F1B1-154B-90B9-3D6EA8770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427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93AD02-DD34-C944-8CA0-D2F2FDDE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BC09-2139-D644-86F3-511C87E3FA2B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9B62B4-6A9D-0441-81D1-03A7259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5BED44-45DC-9A47-8E8F-4B834AEB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83AC-F1B1-154B-90B9-3D6EA8770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87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52A1A-492A-6742-83FF-D2B51962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E87B6-F0DB-0448-B382-D5D0D1724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D007CD-77D5-4646-9541-332373117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5884AB-E008-0F4E-817E-712A3E26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BC09-2139-D644-86F3-511C87E3FA2B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B7427-7692-3B4B-9151-A0093B43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3B912-00E5-BD47-B3BD-1BA3E2BA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83AC-F1B1-154B-90B9-3D6EA8770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02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93E72-0227-E345-B793-14C5AE34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4D3AF2-31E0-414C-8C34-35AA2DC5E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6EC81A-8275-244C-B098-B9976BB6D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C1922F-65F9-E643-B884-31AE787E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BC09-2139-D644-86F3-511C87E3FA2B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2F340-8E4C-EC4D-9F33-1C2DF948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9AC28-EF18-DF49-A1F3-75071A90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83AC-F1B1-154B-90B9-3D6EA8770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14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151286-534A-CB4C-864A-63F4F6C7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FE9E4F-677F-6C4B-BE05-8FE507582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25B3B-1469-B94F-81FF-A67562B3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BC09-2139-D644-86F3-511C87E3FA2B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AADE0-9A23-8C4D-88EC-EE0EE03B1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67A4F-47A1-B344-845A-634BF5257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83AC-F1B1-154B-90B9-3D6EA8770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15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2393F-AC25-2F46-9B62-4D23DD02A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315539"/>
            <a:ext cx="9144000" cy="2387600"/>
          </a:xfrm>
        </p:spPr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名词性从句重点汇总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F9B6B6-1ED8-F849-9935-478AA8E46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553" y="2795214"/>
            <a:ext cx="9144000" cy="1655762"/>
          </a:xfrm>
        </p:spPr>
        <p:txBody>
          <a:bodyPr>
            <a:noAutofit/>
          </a:bodyPr>
          <a:lstStyle/>
          <a:p>
            <a:endParaRPr kumimoji="1" lang="en-US" altLang="zh-CN" sz="5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sz="5400" dirty="0">
                <a:latin typeface="SimSun" panose="02010600030101010101" pitchFamily="2" charset="-122"/>
                <a:ea typeface="SimSun" panose="02010600030101010101" pitchFamily="2" charset="-122"/>
              </a:rPr>
              <a:t>（针对</a:t>
            </a:r>
            <a:r>
              <a:rPr kumimoji="1" lang="en-US" altLang="zh-CN" sz="5400" dirty="0">
                <a:latin typeface="SimSun" panose="02010600030101010101" pitchFamily="2" charset="-122"/>
                <a:ea typeface="SimSun" panose="02010600030101010101" pitchFamily="2" charset="-122"/>
              </a:rPr>
              <a:t>83</a:t>
            </a:r>
            <a:r>
              <a:rPr kumimoji="1" lang="zh-CN" altLang="en-US" sz="5400" dirty="0">
                <a:latin typeface="SimSun" panose="02010600030101010101" pitchFamily="2" charset="-122"/>
                <a:ea typeface="SimSun" panose="02010600030101010101" pitchFamily="2" charset="-122"/>
              </a:rPr>
              <a:t>道填空题）</a:t>
            </a:r>
          </a:p>
        </p:txBody>
      </p:sp>
    </p:spTree>
    <p:extLst>
      <p:ext uri="{BB962C8B-B14F-4D97-AF65-F5344CB8AC3E}">
        <p14:creationId xmlns:p14="http://schemas.microsoft.com/office/powerpoint/2010/main" val="334933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4E1A1-3389-B041-89D2-72C02CD0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6" y="2004919"/>
            <a:ext cx="11568954" cy="4351338"/>
          </a:xfrm>
        </p:spPr>
        <p:txBody>
          <a:bodyPr>
            <a:normAutofit/>
          </a:bodyPr>
          <a:lstStyle/>
          <a:p>
            <a:r>
              <a:rPr kumimoji="1" lang="zh-CN" altLang="en-US" sz="4400" dirty="0">
                <a:latin typeface="SimSun" panose="02010600030101010101" pitchFamily="2" charset="-122"/>
                <a:ea typeface="SimSun" panose="02010600030101010101" pitchFamily="2" charset="-122"/>
              </a:rPr>
              <a:t>解题思路：读懂句子，从句缺什么成分就补什么成分  （例：</a:t>
            </a:r>
            <a:r>
              <a:rPr kumimoji="1" lang="en-US" altLang="zh-CN" sz="4400" dirty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kumimoji="1" lang="zh-CN" altLang="en-US" sz="44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kumimoji="1" lang="en-US" altLang="zh-CN" sz="4400" dirty="0"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kumimoji="1" lang="zh-CN" altLang="en-US" sz="44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kumimoji="1" lang="en-US" altLang="zh-CN" sz="4400" dirty="0">
                <a:latin typeface="SimSun" panose="02010600030101010101" pitchFamily="2" charset="-122"/>
                <a:ea typeface="SimSun" panose="02010600030101010101" pitchFamily="2" charset="-122"/>
              </a:rPr>
              <a:t>20</a:t>
            </a:r>
            <a:r>
              <a:rPr kumimoji="1" lang="zh-CN" altLang="en-US" sz="440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kumimoji="1" lang="en-US" altLang="zh-CN" sz="4400" dirty="0">
                <a:latin typeface="SimSun" panose="02010600030101010101" pitchFamily="2" charset="-122"/>
                <a:ea typeface="SimSun" panose="02010600030101010101" pitchFamily="2" charset="-122"/>
              </a:rPr>
              <a:t>26,73</a:t>
            </a:r>
            <a:r>
              <a:rPr kumimoji="1" lang="zh-CN" altLang="en-US" sz="4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kumimoji="1" lang="en-US" altLang="zh-CN" sz="4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sz="4400" dirty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kumimoji="1" lang="zh-CN" altLang="en-US" sz="4400" dirty="0">
                <a:latin typeface="SimSun" panose="02010600030101010101" pitchFamily="2" charset="-122"/>
                <a:ea typeface="SimSun" panose="02010600030101010101" pitchFamily="2" charset="-122"/>
              </a:rPr>
              <a:t>类考察重点</a:t>
            </a:r>
          </a:p>
        </p:txBody>
      </p:sp>
    </p:spTree>
    <p:extLst>
      <p:ext uri="{BB962C8B-B14F-4D97-AF65-F5344CB8AC3E}">
        <p14:creationId xmlns:p14="http://schemas.microsoft.com/office/powerpoint/2010/main" val="6473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F1276-6D80-8A48-BB5D-6E3EBAD0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17" y="221690"/>
            <a:ext cx="11712102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同位语从句：对前面的某个名词进行解释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58DD4-4182-6640-820B-A6E747B1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16" y="1547253"/>
            <a:ext cx="1220191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请找出以下题目中同位语从句所解释的名词：</a:t>
            </a:r>
            <a:endParaRPr lang="en-US" altLang="zh-CN" sz="4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4,10,16,27,29,31,33,40,43,44,48,50,62,64,67,70,78,80,83</a:t>
            </a:r>
          </a:p>
          <a:p>
            <a:pPr marL="0" indent="0">
              <a:buNone/>
            </a:pPr>
            <a:endParaRPr kumimoji="1" lang="en-US" altLang="zh-CN" sz="4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4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同位语从句不一定由</a:t>
            </a:r>
            <a:r>
              <a:rPr kumimoji="1" lang="en-US" altLang="zh-CN" sz="4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kumimoji="1" lang="zh-CN" altLang="en-US" sz="4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引导</a:t>
            </a:r>
            <a:endParaRPr kumimoji="1" lang="en-US" altLang="zh-CN" sz="4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 has no idea </a:t>
            </a:r>
            <a:r>
              <a:rPr lang="en-US" altLang="zh-CN" sz="40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what</a:t>
            </a:r>
            <a:r>
              <a:rPr lang="en-US" altLang="zh-CN" sz="4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 remarkable woman Mary is.</a:t>
            </a:r>
          </a:p>
          <a:p>
            <a:pPr marL="0" indent="0">
              <a:buNone/>
            </a:pPr>
            <a:r>
              <a:rPr kumimoji="1" lang="en-US" altLang="zh-CN" sz="4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question came up at the meeting </a:t>
            </a:r>
            <a:r>
              <a:rPr kumimoji="1" lang="en-US" altLang="zh-CN" sz="40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whether</a:t>
            </a:r>
            <a:r>
              <a:rPr kumimoji="1" lang="en-US" altLang="zh-CN" sz="4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we had enough money for our research.</a:t>
            </a:r>
            <a:endParaRPr kumimoji="1" lang="zh-CN" altLang="en-US" sz="4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AEF2-5B2E-844A-B9E8-6BD3EF27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67" y="147861"/>
            <a:ext cx="11626174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B. where</a:t>
            </a: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表示抽象的地点意义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D3A65-D2E2-1746-887F-DDA21468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67" y="1608361"/>
            <a:ext cx="1162617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4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请翻译以下两题：</a:t>
            </a:r>
            <a:r>
              <a:rPr kumimoji="1" lang="en-US" altLang="zh-CN" sz="4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4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4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53</a:t>
            </a:r>
          </a:p>
          <a:p>
            <a:pPr marL="0" indent="0">
              <a:buNone/>
            </a:pPr>
            <a:endParaRPr kumimoji="1" lang="en-US" altLang="zh-CN" sz="3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回顾：在定语从句中，如果先行词为表示地点意义的抽象名词，从句也用</a:t>
            </a:r>
            <a:r>
              <a:rPr kumimoji="1"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引导</a:t>
            </a:r>
            <a:endParaRPr kumimoji="1" lang="en-US" altLang="zh-CN" sz="3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dirty="0"/>
              <a:t> </a:t>
            </a:r>
            <a:r>
              <a:rPr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 found himself in a situation ______ he was likely to lose control of the plane.</a:t>
            </a:r>
            <a:r>
              <a:rPr lang="zh-CN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*There are cases _____ speech has started late in a child who eventually turns out to be of high IQ.</a:t>
            </a:r>
            <a:endParaRPr lang="zh-CN" altLang="zh-CN" sz="3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sz="3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33C16-8F3D-B74F-9C96-3D15EC84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8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判断用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*who/whoever, whom/whomever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3F0EB-DACF-D144-8992-58FDE8166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45" y="1325562"/>
            <a:ext cx="11107366" cy="5532437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所填词</a:t>
            </a:r>
            <a:r>
              <a:rPr kumimoji="1" lang="zh-CN" alt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在从句中作主语</a:t>
            </a: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1" lang="en-US" altLang="zh-CN" sz="3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）译为</a:t>
            </a:r>
            <a:r>
              <a:rPr kumimoji="1" lang="zh-CN" alt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“ 谁”，表疑问</a:t>
            </a: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，用</a:t>
            </a:r>
            <a:r>
              <a:rPr kumimoji="1"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who</a:t>
            </a:r>
          </a:p>
          <a:p>
            <a:pPr marL="0" indent="0">
              <a:buNone/>
            </a:pPr>
            <a:r>
              <a:rPr kumimoji="1"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2)  </a:t>
            </a: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译为</a:t>
            </a:r>
            <a:r>
              <a:rPr kumimoji="1" lang="zh-CN" alt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“任何人”</a:t>
            </a: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，用</a:t>
            </a:r>
            <a:r>
              <a:rPr kumimoji="1"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whoever (=anyone who)</a:t>
            </a:r>
          </a:p>
          <a:p>
            <a:pPr marL="0" indent="0">
              <a:buNone/>
            </a:pPr>
            <a:endParaRPr kumimoji="1" lang="en-US" altLang="zh-CN" sz="3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所填词</a:t>
            </a:r>
            <a:r>
              <a:rPr lang="zh-CN" alt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在从句中作宾语</a:t>
            </a:r>
            <a:r>
              <a:rPr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3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译为</a:t>
            </a:r>
            <a:r>
              <a:rPr kumimoji="1" lang="zh-CN" alt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“ 谁”，表疑问</a:t>
            </a: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，用</a:t>
            </a:r>
            <a:r>
              <a:rPr kumimoji="1"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whom</a:t>
            </a:r>
          </a:p>
          <a:p>
            <a:pPr marL="0" indent="0"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2)</a:t>
            </a: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译为</a:t>
            </a:r>
            <a:r>
              <a:rPr kumimoji="1" lang="zh-CN" alt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“任何人”</a:t>
            </a: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，用</a:t>
            </a:r>
            <a:r>
              <a:rPr kumimoji="1"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whomever (=anyone who)</a:t>
            </a:r>
            <a:endParaRPr lang="en-US" altLang="zh-CN" sz="3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3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sz="3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1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26042-56F8-1341-B6C4-5F885AF91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62" y="483208"/>
            <a:ext cx="11554838" cy="4351338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 comes here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welcomed.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 will come here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hasn’t been decided.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reward of 1,000$ will be given to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 can provide any clue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gift will be given to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 I like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know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 he will appoint as the manager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/>
          </a:p>
          <a:p>
            <a:r>
              <a:rPr lang="zh-CN" altLang="en-US" sz="4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请填</a:t>
            </a:r>
            <a:r>
              <a:rPr lang="en-US" altLang="zh-CN" sz="4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11,37,54,69</a:t>
            </a:r>
            <a:endParaRPr kumimoji="1" lang="zh-CN" altLang="en-US" sz="4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CB2D6F-3561-9242-A753-2941B50A7B2E}"/>
              </a:ext>
            </a:extLst>
          </p:cNvPr>
          <p:cNvSpPr/>
          <p:nvPr/>
        </p:nvSpPr>
        <p:spPr>
          <a:xfrm>
            <a:off x="963078" y="336352"/>
            <a:ext cx="2178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Whoever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96E10F-15E9-5F49-8AA3-D014A9240EFD}"/>
              </a:ext>
            </a:extLst>
          </p:cNvPr>
          <p:cNvSpPr/>
          <p:nvPr/>
        </p:nvSpPr>
        <p:spPr>
          <a:xfrm>
            <a:off x="963078" y="1055479"/>
            <a:ext cx="1239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F21CD6-35E3-3047-B9C6-F59A11E67BA3}"/>
              </a:ext>
            </a:extLst>
          </p:cNvPr>
          <p:cNvSpPr/>
          <p:nvPr/>
        </p:nvSpPr>
        <p:spPr>
          <a:xfrm>
            <a:off x="8284471" y="1759046"/>
            <a:ext cx="20361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whoever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CA4B9E-B4F6-8846-A291-FEA68CBA1DD2}"/>
              </a:ext>
            </a:extLst>
          </p:cNvPr>
          <p:cNvSpPr/>
          <p:nvPr/>
        </p:nvSpPr>
        <p:spPr>
          <a:xfrm>
            <a:off x="6220838" y="3034884"/>
            <a:ext cx="24641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whomever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E45ADA-E207-0E47-A728-BC20C5DC0B3A}"/>
              </a:ext>
            </a:extLst>
          </p:cNvPr>
          <p:cNvSpPr/>
          <p:nvPr/>
        </p:nvSpPr>
        <p:spPr>
          <a:xfrm>
            <a:off x="4405135" y="3587128"/>
            <a:ext cx="15247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whom</a:t>
            </a:r>
          </a:p>
        </p:txBody>
      </p:sp>
    </p:spTree>
    <p:extLst>
      <p:ext uri="{BB962C8B-B14F-4D97-AF65-F5344CB8AC3E}">
        <p14:creationId xmlns:p14="http://schemas.microsoft.com/office/powerpoint/2010/main" val="40454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368C0-889F-BA4B-ACCB-42F94DCB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33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主语从句两种表现形式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035DD-7218-F24D-8CDA-398DBEB4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33" y="1325563"/>
            <a:ext cx="11177080" cy="5256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）主语从句直接放在句首主语位置</a:t>
            </a:r>
            <a:endParaRPr kumimoji="1" lang="en-US" altLang="zh-CN" sz="3600" u="sng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1" lang="zh-CN" altLang="en-US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kumimoji="1" lang="zh-CN" altLang="en-US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34</a:t>
            </a:r>
            <a:r>
              <a:rPr kumimoji="1" lang="zh-CN" altLang="en-US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39</a:t>
            </a:r>
            <a:r>
              <a:rPr kumimoji="1" lang="zh-CN" altLang="en-US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41</a:t>
            </a:r>
            <a:r>
              <a:rPr kumimoji="1" lang="zh-CN" altLang="en-US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57</a:t>
            </a:r>
            <a:r>
              <a:rPr kumimoji="1" lang="zh-CN" altLang="en-US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kumimoji="1" lang="zh-CN" altLang="en-US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61</a:t>
            </a:r>
            <a:r>
              <a:rPr kumimoji="1" lang="zh-CN" altLang="en-US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kumimoji="1" lang="zh-CN" altLang="en-US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76</a:t>
            </a:r>
            <a:r>
              <a:rPr kumimoji="1" lang="zh-CN" altLang="en-US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81 </a:t>
            </a:r>
          </a:p>
          <a:p>
            <a:pPr marL="0" indent="0">
              <a:buNone/>
            </a:pPr>
            <a:endParaRPr kumimoji="1" lang="en-US" altLang="zh-CN" sz="3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kumimoji="1" lang="zh-CN" altLang="en-US" sz="3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做形式主语，代替后面的主语从句</a:t>
            </a:r>
            <a:endParaRPr kumimoji="1" lang="en-US" altLang="zh-CN" sz="3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55 </a:t>
            </a:r>
            <a:r>
              <a:rPr kumimoji="1" lang="zh-CN" altLang="en-US" sz="3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73</a:t>
            </a:r>
            <a:endParaRPr kumimoji="1" lang="en-US" altLang="zh-CN" sz="36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82F3-0F16-6A4E-83A7-19ED163C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 </a:t>
            </a:r>
            <a:r>
              <a:rPr kumimoji="1" lang="zh-CN" altLang="en-US" sz="4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注意从句中的插入语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5F2E3-F690-6F4E-B0ED-7D9F1898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4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4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kumimoji="1" lang="zh-CN" altLang="en-US" sz="4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4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69</a:t>
            </a:r>
            <a:endParaRPr kumimoji="1" lang="zh-CN" altLang="en-US" sz="4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7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405</Words>
  <Application>Microsoft Macintosh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Times New Roman</vt:lpstr>
      <vt:lpstr>Office 主题​​</vt:lpstr>
      <vt:lpstr>名词性从句重点汇总</vt:lpstr>
      <vt:lpstr>PowerPoint 演示文稿</vt:lpstr>
      <vt:lpstr>A. 同位语从句：对前面的某个名词进行解释</vt:lpstr>
      <vt:lpstr>B. where表示抽象的地点意义</vt:lpstr>
      <vt:lpstr>C. 判断用*who/whoever, whom/whomever </vt:lpstr>
      <vt:lpstr>PowerPoint 演示文稿</vt:lpstr>
      <vt:lpstr>D. 主语从句两种表现形式</vt:lpstr>
      <vt:lpstr>E. 注意从句中的插入语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名词性从句83题要点汇总</dc:title>
  <dc:creator>Microsoft Office 用户</dc:creator>
  <cp:lastModifiedBy>Microsoft Office 用户</cp:lastModifiedBy>
  <cp:revision>18</cp:revision>
  <dcterms:created xsi:type="dcterms:W3CDTF">2019-06-12T01:44:03Z</dcterms:created>
  <dcterms:modified xsi:type="dcterms:W3CDTF">2019-06-13T06:19:27Z</dcterms:modified>
</cp:coreProperties>
</file>