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/>
    <p:restoredTop sz="93777"/>
  </p:normalViewPr>
  <p:slideViewPr>
    <p:cSldViewPr snapToGrid="0" snapToObjects="1">
      <p:cViewPr varScale="1">
        <p:scale>
          <a:sx n="73" d="100"/>
          <a:sy n="7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25AF6-EE08-DE49-85AE-57E980FC9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0BCF0-5E4B-DB4A-9F4F-B764EE57A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1CCD6-B21B-2F48-B23F-C89F4F75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4898-F479-0C46-B2CA-D2B21F7B1676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892A5-AC11-904D-963E-91B15FD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CF4D5-4A1B-1446-86DA-4EFD86F5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1F0D-306B-0442-B6D1-1E88091CB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6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34BD3-A539-3D40-A439-1D1C23A7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B0F22-E517-6648-93D8-E522F2088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C977F-1BD1-6E4E-8834-A42FB355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4898-F479-0C46-B2CA-D2B21F7B1676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21078-C7A2-5446-919C-ED0EE902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FC684-0209-6143-99FB-B4244219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1F0D-306B-0442-B6D1-1E88091CB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02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BDD256-A786-CC4C-B3A8-9666E0A8F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9F01B-C7F1-B143-9689-CFA7B6B9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AEDAE-A4EB-1146-8502-87DC330C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4898-F479-0C46-B2CA-D2B21F7B1676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AD282-9FFE-8D40-B962-C86278AA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DAEF2-FEDA-E84E-955A-9A97F892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1F0D-306B-0442-B6D1-1E88091CB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70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BCD8D-54AD-EA40-9CDC-128592F6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82CA3-9AFE-BF4D-96F2-096F6E80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8FD16-CAB6-1249-B441-5C73109A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4898-F479-0C46-B2CA-D2B21F7B1676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9C4BA-5F54-294E-AE4E-98E2A199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64A70-1C3F-4243-8506-87B473FE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1F0D-306B-0442-B6D1-1E88091CB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04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C2043-61F7-6743-8687-E6415B34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37D88-14F6-F64F-AD71-F960E627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8F7D7-805A-7648-8F7B-B530A391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4898-F479-0C46-B2CA-D2B21F7B1676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77298-67E1-DA4B-BFFD-77B3EEE6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EA2DC-8FA8-A24C-A4B7-B74D077C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1F0D-306B-0442-B6D1-1E88091CB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7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F8539-CBCC-7B4D-AFF3-E86828A2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42121-6E41-F449-A5D9-A78BFFA3A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D986F3-B7AB-1040-981A-9E4909A42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91273-3B80-0B4F-B056-89BD6DA7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4898-F479-0C46-B2CA-D2B21F7B1676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1A012-9544-B242-916A-EE5E49BC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CEF92-E3F4-F74D-B7EA-84F0F36D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1F0D-306B-0442-B6D1-1E88091CB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23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04B5A-D278-F548-848B-85CE5AB7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CC8CC-0390-6E43-8D0B-384B0680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463928-7B9E-004C-A3F7-E3A6278BD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564789-133A-224B-BC91-FCC220059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15E0CE-4506-1B41-8D5F-8F87E250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C3C56A-9BB2-AB4B-BCFC-74C1B2BB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4898-F479-0C46-B2CA-D2B21F7B1676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75A4B9-C83D-C24A-B8EA-DC09B639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CDC849-CE78-A54F-8044-0F2EDE0D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1F0D-306B-0442-B6D1-1E88091CB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635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C335D-3231-9B44-9C4D-ABC909E6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72D51F-D17B-B043-9AC0-E289C61E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4898-F479-0C46-B2CA-D2B21F7B1676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87C32C-B806-284D-B43B-00742B36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ADB1D9-2117-6E49-BA21-4C23CF07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1F0D-306B-0442-B6D1-1E88091CB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38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48E2CC-5B62-FA43-AC8C-B46CC9E0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4898-F479-0C46-B2CA-D2B21F7B1676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C4947-1A94-AB43-B477-E395E1E2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B23FE4-F474-AA44-A659-DE35C1C1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1F0D-306B-0442-B6D1-1E88091CB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60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111CE-96D3-D042-A1AF-90B9B68C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1A208-83C0-C747-9C84-A99FAB19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02EA05-3EAE-BA45-ABD8-A17EBE6EC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68F06-5F7D-E14E-9F16-E830D82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4898-F479-0C46-B2CA-D2B21F7B1676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A501E-8842-A049-A283-B195351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3E168-CD69-644F-8AC5-BA7BDA6A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1F0D-306B-0442-B6D1-1E88091CB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4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512F7-50C2-0649-95B5-7DA93D64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926160-2D0B-0E49-9D18-D8336E06A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78248-4AA9-1D42-A4BE-89E546F04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36872-ABA3-DC4D-BA6C-87906AC9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4898-F479-0C46-B2CA-D2B21F7B1676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3F8D5-77D1-9A46-801C-250744CB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6BD26-9E60-1948-9F1C-136784BE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1F0D-306B-0442-B6D1-1E88091CB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91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874533-81D5-3340-B8F6-7D06A003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933DD-DE79-4944-BCA6-DE686585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1B1F1-2CDE-064A-95D8-EEC669FD4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4898-F479-0C46-B2CA-D2B21F7B1676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AB02B-3C50-B34B-A196-5EA5C6589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5E422-254E-2C4E-BFC9-B6F043DC9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1F0D-306B-0442-B6D1-1E88091CB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358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8E36D-9B83-634E-ACCD-95D94B48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6874"/>
            <a:ext cx="11896726" cy="5470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虹口</a:t>
            </a:r>
            <a:r>
              <a:rPr kumimoji="1"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74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74. </a:t>
            </a:r>
            <a:r>
              <a:rPr lang="zh-CN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从长远来看，你的知识面越广，就越有能力应付工作中的问题。</a:t>
            </a:r>
            <a:r>
              <a:rPr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(capable)</a:t>
            </a:r>
          </a:p>
          <a:p>
            <a:pPr marL="0" indent="0">
              <a:buNone/>
            </a:pPr>
            <a:endParaRPr lang="zh-CN" altLang="zh-CN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你的知识面广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you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have</a:t>
            </a:r>
            <a:r>
              <a:rPr kumimoji="1"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3200" b="1" u="sng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wide/broad 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range of knowledge</a:t>
            </a:r>
          </a:p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你的知识面</a:t>
            </a:r>
            <a:r>
              <a:rPr kumimoji="1"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越</a:t>
            </a: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广</a:t>
            </a:r>
            <a:r>
              <a:rPr kumimoji="1"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i="1" u="sng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wider/broader 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range of knowledge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you have</a:t>
            </a:r>
          </a:p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你有能力应付工作中的问题 </a:t>
            </a:r>
            <a:endParaRPr kumimoji="1" lang="en-US" altLang="zh-CN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you are 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capable of dealing with the problems at work</a:t>
            </a:r>
          </a:p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你</a:t>
            </a:r>
            <a:r>
              <a:rPr kumimoji="1"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越</a:t>
            </a: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有能力应付工作中的问题 </a:t>
            </a:r>
            <a:endParaRPr kumimoji="1" lang="en-US" altLang="zh-CN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200" b="1" i="1" u="sng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more capable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you are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dealing with the problems at work </a:t>
            </a:r>
            <a:endParaRPr kumimoji="1"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9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0AAE2-3C20-2041-845A-C301358C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9224"/>
            <a:ext cx="12039600" cy="623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学生们接触到金融问题的年龄越小，就越有可能成为能有效地管理资产且有责任心的成年人。（</a:t>
            </a:r>
            <a:r>
              <a:rPr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expose</a:t>
            </a:r>
            <a:r>
              <a:rPr lang="zh-CN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普陀</a:t>
            </a:r>
            <a:r>
              <a:rPr kumimoji="1"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74</a:t>
            </a:r>
          </a:p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学生们接触到金融问题（时）的</a:t>
            </a:r>
            <a:r>
              <a:rPr kumimoji="1"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年龄小</a:t>
            </a:r>
            <a:endParaRPr kumimoji="1" lang="en-US" altLang="zh-CN" sz="3200" b="1" dirty="0">
              <a:solidFill>
                <a:srgbClr val="7030A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students are </a:t>
            </a:r>
            <a:r>
              <a:rPr kumimoji="1" lang="en-US" altLang="zh-CN" sz="3200" i="1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young</a:t>
            </a:r>
            <a:r>
              <a:rPr kumimoji="1"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when (they are) exposed to financial issues</a:t>
            </a:r>
          </a:p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学生们接触到金融问题（时）的</a:t>
            </a:r>
            <a:r>
              <a:rPr kumimoji="1"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年龄越</a:t>
            </a: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小</a:t>
            </a:r>
            <a:endParaRPr kumimoji="1" lang="en-US" altLang="zh-CN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200" i="1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younger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students are 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when (they are) exposed to financial issues</a:t>
            </a:r>
            <a:endParaRPr kumimoji="1" lang="en-US" altLang="zh-CN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（学生）</a:t>
            </a:r>
            <a:r>
              <a:rPr kumimoji="1"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有可能</a:t>
            </a: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成为有责任心的成年人</a:t>
            </a:r>
            <a:endParaRPr kumimoji="1" lang="en-US" altLang="zh-CN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they are </a:t>
            </a:r>
            <a:r>
              <a:rPr kumimoji="1" lang="en-US" altLang="zh-CN" sz="3200" i="1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likely</a:t>
            </a:r>
            <a:r>
              <a:rPr kumimoji="1" lang="en-US" altLang="zh-CN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become responsible adults</a:t>
            </a:r>
          </a:p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（学生）</a:t>
            </a:r>
            <a:r>
              <a:rPr kumimoji="1"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越有可能</a:t>
            </a:r>
            <a:r>
              <a:rPr kumimoji="1"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成为有责任心的成年人</a:t>
            </a:r>
            <a:endParaRPr kumimoji="1" lang="en-US" altLang="zh-CN" sz="3200" b="1" dirty="0">
              <a:solidFill>
                <a:srgbClr val="0070C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200" i="1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more likely</a:t>
            </a:r>
            <a:r>
              <a:rPr kumimoji="1" lang="en-US" altLang="zh-CN" sz="32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they are 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become responsible adults</a:t>
            </a:r>
            <a:endParaRPr kumimoji="1" lang="zh-CN" altLang="en-US" sz="3200" b="1" u="sng" dirty="0">
              <a:solidFill>
                <a:srgbClr val="0070C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3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217</Words>
  <Application>Microsoft Macintosh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SimSun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</cp:revision>
  <dcterms:created xsi:type="dcterms:W3CDTF">2019-09-11T05:43:29Z</dcterms:created>
  <dcterms:modified xsi:type="dcterms:W3CDTF">2019-09-12T03:06:14Z</dcterms:modified>
</cp:coreProperties>
</file>