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3"/>
  </p:notesMasterIdLst>
  <p:handoutMasterIdLst>
    <p:handoutMasterId r:id="rId4"/>
  </p:handoutMasterIdLst>
  <p:sldIdLst>
    <p:sldId id="3371" r:id="rId2"/>
  </p:sldIdLst>
  <p:sldSz cx="9145588" cy="5145088"/>
  <p:notesSz cx="6858000" cy="9144000"/>
  <p:custDataLst>
    <p:tags r:id="rId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4" autoAdjust="0"/>
    <p:restoredTop sz="94255" autoAdjust="0"/>
  </p:normalViewPr>
  <p:slideViewPr>
    <p:cSldViewPr>
      <p:cViewPr varScale="1">
        <p:scale>
          <a:sx n="139" d="100"/>
          <a:sy n="139" d="100"/>
        </p:scale>
        <p:origin x="176" y="176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微软雅黑" panose="020B0503020204020204" pitchFamily="34" charset="-122"/>
              </a:rPr>
              <a:pPr/>
              <a:t>2021/6/16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2021/6/16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7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2021/6/16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2021/6/16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14CA35A9-0357-460E-962B-B94A809590FE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F2D2CD-475B-47A4-8A4D-FDF7CA7E314F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2021/6/16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02BCFBA8-9716-4E10-BDF2-87AEDF74943F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E172D-6C2F-475F-9943-F4183A18BB63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2021/6/16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6B8A79D5-CB76-4491-BFBB-AF33ECD615CC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7ABB9-FED6-48E2-80F9-01ECB01363B9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2021/6/16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06565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2021/6/16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EDA35-D5F8-480F-B464-69C6BD2172D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0" r:id="rId5"/>
    <p:sldLayoutId id="2147483981" r:id="rId6"/>
    <p:sldLayoutId id="2147483987" r:id="rId7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25EA25-F33C-4318-BFED-B3F689FC2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700" cy="5145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162C38-C443-754D-803F-27AB59AD1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59" y="169160"/>
            <a:ext cx="3888432" cy="3499589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DDF10DC-2274-2849-9598-9C845112A988}"/>
              </a:ext>
            </a:extLst>
          </p:cNvPr>
          <p:cNvSpPr txBox="1">
            <a:spLocks/>
          </p:cNvSpPr>
          <p:nvPr/>
        </p:nvSpPr>
        <p:spPr>
          <a:xfrm>
            <a:off x="144302" y="3364632"/>
            <a:ext cx="799288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62580" indent="-162580" algn="l" defTabSz="650321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487741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81290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138062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1463223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178838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544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70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865" indent="-162580" algn="l" defTabSz="650321" rtl="0" eaLnBrk="1" latinLnBrk="0" hangingPunct="1">
              <a:lnSpc>
                <a:spcPct val="90000"/>
              </a:lnSpc>
              <a:spcBef>
                <a:spcPts val="356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en-US" altLang="zh-CN" sz="2800" dirty="0"/>
          </a:p>
          <a:p>
            <a:pPr mar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en-US" altLang="zh-CN" sz="2800" dirty="0"/>
              <a:t>Learn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through the </a:t>
            </a:r>
            <a:r>
              <a:rPr kumimoji="1" lang="en-US" altLang="zh-CN" sz="2800" dirty="0">
                <a:solidFill>
                  <a:srgbClr val="FF0000"/>
                </a:solidFill>
              </a:rPr>
              <a:t>constant comparison </a:t>
            </a:r>
            <a:r>
              <a:rPr kumimoji="1" lang="en-US" altLang="zh-CN" sz="2800" dirty="0"/>
              <a:t>between your translation and other better translations.</a:t>
            </a:r>
            <a:endParaRPr kumimoji="1"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A2EB64-F99B-E84C-8E48-5D0E58E80F48}"/>
              </a:ext>
            </a:extLst>
          </p:cNvPr>
          <p:cNvSpPr/>
          <p:nvPr/>
        </p:nvSpPr>
        <p:spPr>
          <a:xfrm>
            <a:off x="342250" y="1443731"/>
            <a:ext cx="2312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874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Macintosh PowerPoint</Application>
  <PresentationFormat>自定义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1_自定义设计方案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2016-10-17T14:00:15Z</dcterms:created>
  <dcterms:modified xsi:type="dcterms:W3CDTF">2021-06-16T00:58:56Z</dcterms:modified>
</cp:coreProperties>
</file>