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Catholic Charities of East Tennessee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Likelihood to Recommend a Friend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43840">
                <a:tc gridSpan="6">
                  <a:txBody>
                    <a:bodyPr/>
                    <a:lstStyle/>
                    <a:p>
                      <a:pPr algn="ctr"/>
                      <a:r>
                        <a:t>If I Had A Friend In The Same Situation I Was In, I Would Tell Them To Come Here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 in Social Capital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4834">
                <a:tc gridSpan="2">
                  <a:txBody>
                    <a:bodyPr/>
                    <a:lstStyle/>
                    <a:p>
                      <a:pPr algn="ctr"/>
                      <a:r>
                        <a:t>Enrollment Activity 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483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4834">
                <a:tc gridSpan="2">
                  <a:txBody>
                    <a:bodyPr/>
                    <a:lstStyle/>
                    <a:p>
                      <a:r>
                        <a:t>I know who to call for the information or services I need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34834">
                <a:tc gridSpan="2">
                  <a:txBody>
                    <a:bodyPr/>
                    <a:lstStyle/>
                    <a:p>
                      <a:r>
                        <a:t>I have supporters that I trust to call on if I need help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34834">
                <a:tc gridSpan="2">
                  <a:txBody>
                    <a:bodyPr/>
                    <a:lstStyle/>
                    <a:p>
                      <a:r>
                        <a:t>I have services that I did not have before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34834">
                <a:tc gridSpan="2">
                  <a:txBody>
                    <a:bodyPr/>
                    <a:lstStyle/>
                    <a:p>
                      <a:r>
                        <a:t>I have a better support system that I had before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484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Feelings of Safety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56270">
                <a:tc gridSpan="2">
                  <a:txBody>
                    <a:bodyPr/>
                    <a:lstStyle/>
                    <a:p>
                      <a:pPr algn="ctr"/>
                      <a:r>
                        <a:t>Enrollment Activity 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5627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56270">
                <a:tc gridSpan="2">
                  <a:txBody>
                    <a:bodyPr/>
                    <a:lstStyle/>
                    <a:p>
                      <a:r>
                        <a:t>I Felt Safer Than I Was Before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56270">
                <a:tc gridSpan="2">
                  <a:txBody>
                    <a:bodyPr/>
                    <a:lstStyle/>
                    <a:p>
                      <a:r>
                        <a:t>I Feel Confident In My Personal Safety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56270">
                <a:tc gridSpan="2">
                  <a:txBody>
                    <a:bodyPr/>
                    <a:lstStyle/>
                    <a:p>
                      <a:r>
                        <a:t>Staff Has Assisted Me In Obtaining Personal And Professional Resources To Help Ensure My Safety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562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Client's Feelings of Treatment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6576">
                <a:tc gridSpan="2">
                  <a:txBody>
                    <a:bodyPr/>
                    <a:lstStyle/>
                    <a:p>
                      <a:pPr algn="ctr"/>
                      <a:r>
                        <a:t>Enrollment Begin Date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657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">
                <a:tc gridSpan="2">
                  <a:txBody>
                    <a:bodyPr/>
                    <a:lstStyle/>
                    <a:p>
                      <a:r>
                        <a:t>My Room, Food, And Help I Received Were Appropriate To My Needs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6576">
                <a:tc gridSpan="2">
                  <a:txBody>
                    <a:bodyPr/>
                    <a:lstStyle/>
                    <a:p>
                      <a:r>
                        <a:t>The Staff Helped Me Develop And Carry Out A Plan To Get Housing And Other Things I Need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6576">
                <a:tc gridSpan="2">
                  <a:txBody>
                    <a:bodyPr/>
                    <a:lstStyle/>
                    <a:p>
                      <a:r>
                        <a:t>I Received Caring And Individual Attention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6576">
                <a:tc gridSpan="2">
                  <a:txBody>
                    <a:bodyPr/>
                    <a:lstStyle/>
                    <a:p>
                      <a:r>
                        <a:t>I Was Treated With Dignity And Respect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6576">
                <a:tc gridSpan="2">
                  <a:txBody>
                    <a:bodyPr/>
                    <a:lstStyle/>
                    <a:p>
                      <a:r>
                        <a:t>I Met The Goals I Set At Samaritan Place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6576">
                <a:tc>
                  <a:txBody>
                    <a:bodyPr/>
                    <a:lstStyle/>
                    <a:p>
                      <a:r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Client Connected to PCP?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43840">
                <a:tc gridSpan="4">
                  <a:txBody>
                    <a:bodyPr/>
                    <a:lstStyle/>
                    <a:p>
                      <a:pPr algn="ctr"/>
                      <a:r>
                        <a:t>Was The Client Connected To PCP During Their Stay At Samaritan Place?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Connected to Mental Health Treatment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43840">
                <a:tc gridSpan="6">
                  <a:txBody>
                    <a:bodyPr/>
                    <a:lstStyle/>
                    <a:p>
                      <a:pPr algn="ctr"/>
                      <a:r>
                        <a:t>Was The Client Connected To Mental Health Treatment During Their Stay At Samaritan Place?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Service is 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Client refused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