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in Power BI using the Sample Superstore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design an interactive and insightful dashboard that helps stakeholders understand:</a:t>
            </a:r>
          </a:p>
          <a:p>
            <a:r>
              <a:rPr dirty="0"/>
              <a:t>Overall sales and profit trends</a:t>
            </a:r>
          </a:p>
          <a:p>
            <a:r>
              <a:rPr dirty="0"/>
              <a:t>Regional performance</a:t>
            </a:r>
          </a:p>
          <a:p>
            <a:r>
              <a:rPr dirty="0"/>
              <a:t>Category and sub-category performance</a:t>
            </a:r>
          </a:p>
          <a:p>
            <a:r>
              <a:rPr dirty="0"/>
              <a:t>Product-level contribution</a:t>
            </a:r>
          </a:p>
          <a:p>
            <a:r>
              <a:rPr dirty="0"/>
              <a:t>Geographical sales distribution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and Visuals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🔹 KPIs (Cards):</a:t>
            </a:r>
          </a:p>
          <a:p>
            <a:r>
              <a:rPr lang="en-IN" dirty="0"/>
              <a:t>- </a:t>
            </a:r>
            <a:r>
              <a:rPr dirty="0"/>
              <a:t>Total Sales</a:t>
            </a:r>
          </a:p>
          <a:p>
            <a:r>
              <a:rPr dirty="0"/>
              <a:t>- Total Profit</a:t>
            </a:r>
          </a:p>
          <a:p>
            <a:r>
              <a:rPr dirty="0"/>
              <a:t>- Total Quantity Sold</a:t>
            </a:r>
          </a:p>
          <a:p>
            <a:r>
              <a:rPr dirty="0"/>
              <a:t>- Distinct Order Count</a:t>
            </a:r>
          </a:p>
          <a:p>
            <a:endParaRPr dirty="0"/>
          </a:p>
          <a:p>
            <a:r>
              <a:rPr dirty="0"/>
              <a:t>🔹 Charts &amp; Visuals:</a:t>
            </a:r>
          </a:p>
          <a:p>
            <a:r>
              <a:rPr dirty="0"/>
              <a:t>- Line Chart: Sales &amp; Profit over Time</a:t>
            </a:r>
          </a:p>
          <a:p>
            <a:r>
              <a:rPr dirty="0"/>
              <a:t>- Bar Chart: Sales/Profit/Quantity by Category</a:t>
            </a:r>
          </a:p>
          <a:p>
            <a:r>
              <a:rPr dirty="0"/>
              <a:t>- Table: Product-wise Sales &amp; Profit</a:t>
            </a:r>
          </a:p>
          <a:p>
            <a:r>
              <a:rPr dirty="0"/>
              <a:t>- Stacked Bar: Profit by Region and Category</a:t>
            </a:r>
          </a:p>
          <a:p>
            <a:r>
              <a:rPr dirty="0"/>
              <a:t>- Map: State-wise Sales</a:t>
            </a:r>
          </a:p>
          <a:p>
            <a:r>
              <a:rPr dirty="0"/>
              <a:t>- Tree Map: Sub-category-wise Sales &amp; Profit</a:t>
            </a:r>
          </a:p>
          <a:p>
            <a:r>
              <a:rPr dirty="0"/>
              <a:t>- Slicers for dynamic filtering (Region, Category, Segment, Date)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05 1905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4171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- Technology category generates the highest sales, but profit varies by region.</a:t>
            </a:r>
          </a:p>
          <a:p>
            <a:r>
              <a:rPr dirty="0"/>
              <a:t>- Some sub-categories like Machines and Binders are high-performing.</a:t>
            </a:r>
          </a:p>
          <a:p>
            <a:r>
              <a:rPr dirty="0"/>
              <a:t>- Central and West regions show strong sales and profitability.</a:t>
            </a:r>
          </a:p>
          <a:p>
            <a:r>
              <a:rPr dirty="0"/>
              <a:t>- State-level analysis reveals performance variation helpful for targeted strategies.</a:t>
            </a:r>
          </a:p>
          <a:p>
            <a:endParaRPr dirty="0"/>
          </a:p>
          <a:p>
            <a:r>
              <a:rPr dirty="0"/>
              <a:t>📌 This dashboard he</a:t>
            </a:r>
            <a:r>
              <a:rPr lang="en-IN" dirty="0" err="1"/>
              <a:t>lps</a:t>
            </a:r>
            <a:r>
              <a:rPr lang="en-IN" dirty="0"/>
              <a:t> stakeholders identify</a:t>
            </a:r>
            <a:r>
              <a:rPr dirty="0"/>
              <a:t> focus areas, track KPIs, and support data-driven 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Superstore Sales Analysis Dashboard</vt:lpstr>
      <vt:lpstr>Objective of the Dashboard</vt:lpstr>
      <vt:lpstr>Key Metrics and Visuals Used</vt:lpstr>
      <vt:lpstr>PowerPoint Presentation</vt:lpstr>
      <vt:lpstr>Key Insights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Ejolin Mercides</cp:lastModifiedBy>
  <cp:revision>2</cp:revision>
  <dcterms:created xsi:type="dcterms:W3CDTF">2013-01-27T09:14:16Z</dcterms:created>
  <dcterms:modified xsi:type="dcterms:W3CDTF">2025-06-05T13:48:34Z</dcterms:modified>
  <cp:category/>
</cp:coreProperties>
</file>