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59" r:id="rId6"/>
    <p:sldId id="275" r:id="rId7"/>
    <p:sldId id="270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79A"/>
    <a:srgbClr val="3F536B"/>
    <a:srgbClr val="07AB3B"/>
    <a:srgbClr val="112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99AA-3329-4C94-ACCB-B67746C53EE1}" v="48" dt="2023-11-05T13:21:45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Lind" userId="2cb593a3bc659646" providerId="LiveId" clId="{408599AA-3329-4C94-ACCB-B67746C53EE1}"/>
    <pc:docChg chg="undo custSel addSld modSld sldOrd">
      <pc:chgData name="Cathrine Lind" userId="2cb593a3bc659646" providerId="LiveId" clId="{408599AA-3329-4C94-ACCB-B67746C53EE1}" dt="2023-11-05T13:22:02.840" v="3579" actId="14100"/>
      <pc:docMkLst>
        <pc:docMk/>
      </pc:docMkLst>
      <pc:sldChg chg="modSp mod">
        <pc:chgData name="Cathrine Lind" userId="2cb593a3bc659646" providerId="LiveId" clId="{408599AA-3329-4C94-ACCB-B67746C53EE1}" dt="2023-11-05T08:30:41.536" v="3543" actId="113"/>
        <pc:sldMkLst>
          <pc:docMk/>
          <pc:sldMk cId="614061294" sldId="256"/>
        </pc:sldMkLst>
        <pc:spChg chg="mod">
          <ac:chgData name="Cathrine Lind" userId="2cb593a3bc659646" providerId="LiveId" clId="{408599AA-3329-4C94-ACCB-B67746C53EE1}" dt="2023-11-05T08:30:41.536" v="3543" actId="113"/>
          <ac:spMkLst>
            <pc:docMk/>
            <pc:sldMk cId="614061294" sldId="256"/>
            <ac:spMk id="2" creationId="{925FAB9C-F420-8EA3-0C74-ACBDD71998DC}"/>
          </ac:spMkLst>
        </pc:spChg>
        <pc:picChg chg="mod">
          <ac:chgData name="Cathrine Lind" userId="2cb593a3bc659646" providerId="LiveId" clId="{408599AA-3329-4C94-ACCB-B67746C53EE1}" dt="2023-10-29T08:24:26.494" v="1589" actId="1037"/>
          <ac:picMkLst>
            <pc:docMk/>
            <pc:sldMk cId="614061294" sldId="256"/>
            <ac:picMk id="5" creationId="{BFC6347E-EF28-1D80-7B6C-DAB2BF9AD25A}"/>
          </ac:picMkLst>
        </pc:picChg>
      </pc:sldChg>
      <pc:sldChg chg="modSp mod modNotesTx">
        <pc:chgData name="Cathrine Lind" userId="2cb593a3bc659646" providerId="LiveId" clId="{408599AA-3329-4C94-ACCB-B67746C53EE1}" dt="2023-11-05T08:30:52.922" v="3544" actId="113"/>
        <pc:sldMkLst>
          <pc:docMk/>
          <pc:sldMk cId="1109789540" sldId="257"/>
        </pc:sldMkLst>
        <pc:spChg chg="mod">
          <ac:chgData name="Cathrine Lind" userId="2cb593a3bc659646" providerId="LiveId" clId="{408599AA-3329-4C94-ACCB-B67746C53EE1}" dt="2023-11-05T08:30:52.922" v="3544" actId="113"/>
          <ac:spMkLst>
            <pc:docMk/>
            <pc:sldMk cId="1109789540" sldId="257"/>
            <ac:spMk id="2" creationId="{964B8040-9FEF-C3D1-5E9B-046E122DEFB7}"/>
          </ac:spMkLst>
        </pc:spChg>
        <pc:spChg chg="mod">
          <ac:chgData name="Cathrine Lind" userId="2cb593a3bc659646" providerId="LiveId" clId="{408599AA-3329-4C94-ACCB-B67746C53EE1}" dt="2023-11-05T07:41:24.311" v="2981" actId="20577"/>
          <ac:spMkLst>
            <pc:docMk/>
            <pc:sldMk cId="1109789540" sldId="257"/>
            <ac:spMk id="3" creationId="{0D9FD767-5758-CA98-6B58-91AB69A67F14}"/>
          </ac:spMkLst>
        </pc:spChg>
      </pc:sldChg>
      <pc:sldChg chg="addSp delSp modSp mod modNotesTx">
        <pc:chgData name="Cathrine Lind" userId="2cb593a3bc659646" providerId="LiveId" clId="{408599AA-3329-4C94-ACCB-B67746C53EE1}" dt="2023-11-05T08:31:42.208" v="3553" actId="113"/>
        <pc:sldMkLst>
          <pc:docMk/>
          <pc:sldMk cId="3206868724" sldId="258"/>
        </pc:sldMkLst>
        <pc:spChg chg="mod">
          <ac:chgData name="Cathrine Lind" userId="2cb593a3bc659646" providerId="LiveId" clId="{408599AA-3329-4C94-ACCB-B67746C53EE1}" dt="2023-11-05T08:31:25.338" v="3546" actId="255"/>
          <ac:spMkLst>
            <pc:docMk/>
            <pc:sldMk cId="3206868724" sldId="258"/>
            <ac:spMk id="2" creationId="{A5BFCC1C-B833-B7E6-B0B9-633AF39C0F59}"/>
          </ac:spMkLst>
        </pc:spChg>
        <pc:spChg chg="mod">
          <ac:chgData name="Cathrine Lind" userId="2cb593a3bc659646" providerId="LiveId" clId="{408599AA-3329-4C94-ACCB-B67746C53EE1}" dt="2023-11-05T08:31:42.208" v="3553" actId="113"/>
          <ac:spMkLst>
            <pc:docMk/>
            <pc:sldMk cId="3206868724" sldId="258"/>
            <ac:spMk id="3" creationId="{D5323DA0-F824-E66A-83F5-DEAE46151F09}"/>
          </ac:spMkLst>
        </pc:spChg>
        <pc:spChg chg="add mod">
          <ac:chgData name="Cathrine Lind" userId="2cb593a3bc659646" providerId="LiveId" clId="{408599AA-3329-4C94-ACCB-B67746C53EE1}" dt="2023-10-29T08:27:59.898" v="1620" actId="164"/>
          <ac:spMkLst>
            <pc:docMk/>
            <pc:sldMk cId="3206868724" sldId="258"/>
            <ac:spMk id="11" creationId="{5EC9CE2F-0326-813D-28B1-ACB63BE532AD}"/>
          </ac:spMkLst>
        </pc:spChg>
        <pc:grpChg chg="add mod">
          <ac:chgData name="Cathrine Lind" userId="2cb593a3bc659646" providerId="LiveId" clId="{408599AA-3329-4C94-ACCB-B67746C53EE1}" dt="2023-11-02T06:57:19.381" v="2240" actId="14100"/>
          <ac:grpSpMkLst>
            <pc:docMk/>
            <pc:sldMk cId="3206868724" sldId="258"/>
            <ac:grpSpMk id="4" creationId="{4FE8D7EB-5DFD-115E-E5B5-AF1EEB9A2602}"/>
          </ac:grpSpMkLst>
        </pc:grpChg>
        <pc:picChg chg="add del mod">
          <ac:chgData name="Cathrine Lind" userId="2cb593a3bc659646" providerId="LiveId" clId="{408599AA-3329-4C94-ACCB-B67746C53EE1}" dt="2023-10-27T06:17:54.434" v="1104" actId="478"/>
          <ac:picMkLst>
            <pc:docMk/>
            <pc:sldMk cId="3206868724" sldId="258"/>
            <ac:picMk id="5" creationId="{27165C0D-1DB9-8BCE-99BB-F248DE2E889C}"/>
          </ac:picMkLst>
        </pc:picChg>
        <pc:picChg chg="add del mod modCrop">
          <ac:chgData name="Cathrine Lind" userId="2cb593a3bc659646" providerId="LiveId" clId="{408599AA-3329-4C94-ACCB-B67746C53EE1}" dt="2023-11-02T06:57:35.395" v="2241" actId="478"/>
          <ac:picMkLst>
            <pc:docMk/>
            <pc:sldMk cId="3206868724" sldId="258"/>
            <ac:picMk id="6" creationId="{ECD4D8FF-C075-711B-6AD0-A2E6FAE3DBB5}"/>
          </ac:picMkLst>
        </pc:picChg>
        <pc:picChg chg="add del mod">
          <ac:chgData name="Cathrine Lind" userId="2cb593a3bc659646" providerId="LiveId" clId="{408599AA-3329-4C94-ACCB-B67746C53EE1}" dt="2023-10-27T06:18:25.325" v="1109" actId="478"/>
          <ac:picMkLst>
            <pc:docMk/>
            <pc:sldMk cId="3206868724" sldId="258"/>
            <ac:picMk id="8" creationId="{60C5969E-0A4C-32ED-F017-0C4E8C5293CE}"/>
          </ac:picMkLst>
        </pc:picChg>
        <pc:picChg chg="add mod">
          <ac:chgData name="Cathrine Lind" userId="2cb593a3bc659646" providerId="LiveId" clId="{408599AA-3329-4C94-ACCB-B67746C53EE1}" dt="2023-10-29T08:27:59.898" v="1620" actId="164"/>
          <ac:picMkLst>
            <pc:docMk/>
            <pc:sldMk cId="3206868724" sldId="258"/>
            <ac:picMk id="10" creationId="{21B3DE8A-8975-4891-889D-A416DB8A1C2A}"/>
          </ac:picMkLst>
        </pc:picChg>
      </pc:sldChg>
      <pc:sldChg chg="addSp modSp mod modNotesTx">
        <pc:chgData name="Cathrine Lind" userId="2cb593a3bc659646" providerId="LiveId" clId="{408599AA-3329-4C94-ACCB-B67746C53EE1}" dt="2023-11-05T08:18:15.053" v="3347" actId="20577"/>
        <pc:sldMkLst>
          <pc:docMk/>
          <pc:sldMk cId="3122419311" sldId="259"/>
        </pc:sldMkLst>
        <pc:spChg chg="mod">
          <ac:chgData name="Cathrine Lind" userId="2cb593a3bc659646" providerId="LiveId" clId="{408599AA-3329-4C94-ACCB-B67746C53EE1}" dt="2023-10-16T13:04:01.741" v="369" actId="20577"/>
          <ac:spMkLst>
            <pc:docMk/>
            <pc:sldMk cId="3122419311" sldId="259"/>
            <ac:spMk id="2" creationId="{A83FA40F-BD00-3661-B071-29AFA9EE9B66}"/>
          </ac:spMkLst>
        </pc:spChg>
        <pc:spChg chg="mod">
          <ac:chgData name="Cathrine Lind" userId="2cb593a3bc659646" providerId="LiveId" clId="{408599AA-3329-4C94-ACCB-B67746C53EE1}" dt="2023-11-05T08:18:15.053" v="3347" actId="20577"/>
          <ac:spMkLst>
            <pc:docMk/>
            <pc:sldMk cId="3122419311" sldId="259"/>
            <ac:spMk id="3" creationId="{FD7BA4B3-01A2-887D-EB04-138C9B79B9CB}"/>
          </ac:spMkLst>
        </pc:spChg>
        <pc:picChg chg="add mod">
          <ac:chgData name="Cathrine Lind" userId="2cb593a3bc659646" providerId="LiveId" clId="{408599AA-3329-4C94-ACCB-B67746C53EE1}" dt="2023-10-27T06:25:53.830" v="1229" actId="1076"/>
          <ac:picMkLst>
            <pc:docMk/>
            <pc:sldMk cId="3122419311" sldId="259"/>
            <ac:picMk id="5" creationId="{21F1BE2F-AB1F-587E-BFFB-9AD977E3FFB9}"/>
          </ac:picMkLst>
        </pc:picChg>
      </pc:sldChg>
      <pc:sldChg chg="addSp delSp modSp mod">
        <pc:chgData name="Cathrine Lind" userId="2cb593a3bc659646" providerId="LiveId" clId="{408599AA-3329-4C94-ACCB-B67746C53EE1}" dt="2023-11-05T08:18:40.293" v="3348" actId="113"/>
        <pc:sldMkLst>
          <pc:docMk/>
          <pc:sldMk cId="3260655191" sldId="260"/>
        </pc:sldMkLst>
        <pc:spChg chg="mod">
          <ac:chgData name="Cathrine Lind" userId="2cb593a3bc659646" providerId="LiveId" clId="{408599AA-3329-4C94-ACCB-B67746C53EE1}" dt="2023-11-05T08:18:40.293" v="3348" actId="113"/>
          <ac:spMkLst>
            <pc:docMk/>
            <pc:sldMk cId="3260655191" sldId="260"/>
            <ac:spMk id="2" creationId="{17470797-AB5C-E773-4BB2-A7D2F9D068C3}"/>
          </ac:spMkLst>
        </pc:spChg>
        <pc:spChg chg="mod">
          <ac:chgData name="Cathrine Lind" userId="2cb593a3bc659646" providerId="LiveId" clId="{408599AA-3329-4C94-ACCB-B67746C53EE1}" dt="2023-10-27T06:30:56.449" v="1440" actId="20577"/>
          <ac:spMkLst>
            <pc:docMk/>
            <pc:sldMk cId="3260655191" sldId="260"/>
            <ac:spMk id="3" creationId="{C3AD7377-00CA-4727-84FA-32FA832DD2AC}"/>
          </ac:spMkLst>
        </pc:spChg>
        <pc:picChg chg="add del mod modCrop">
          <ac:chgData name="Cathrine Lind" userId="2cb593a3bc659646" providerId="LiveId" clId="{408599AA-3329-4C94-ACCB-B67746C53EE1}" dt="2023-10-27T06:30:28.239" v="1413" actId="478"/>
          <ac:picMkLst>
            <pc:docMk/>
            <pc:sldMk cId="3260655191" sldId="260"/>
            <ac:picMk id="5" creationId="{1AD3AB9A-CA72-FB14-F068-E59E39853F87}"/>
          </ac:picMkLst>
        </pc:picChg>
      </pc:sldChg>
      <pc:sldChg chg="addSp delSp modSp new mod modNotesTx">
        <pc:chgData name="Cathrine Lind" userId="2cb593a3bc659646" providerId="LiveId" clId="{408599AA-3329-4C94-ACCB-B67746C53EE1}" dt="2023-11-05T08:27:36.826" v="3536" actId="1035"/>
        <pc:sldMkLst>
          <pc:docMk/>
          <pc:sldMk cId="3977348466" sldId="261"/>
        </pc:sldMkLst>
        <pc:spChg chg="mod">
          <ac:chgData name="Cathrine Lind" userId="2cb593a3bc659646" providerId="LiveId" clId="{408599AA-3329-4C94-ACCB-B67746C53EE1}" dt="2023-11-05T08:18:46.888" v="3350" actId="113"/>
          <ac:spMkLst>
            <pc:docMk/>
            <pc:sldMk cId="3977348466" sldId="261"/>
            <ac:spMk id="2" creationId="{CB44EF16-D5E3-FCD3-C8F2-6AED7C4C87D4}"/>
          </ac:spMkLst>
        </pc:spChg>
        <pc:spChg chg="mod">
          <ac:chgData name="Cathrine Lind" userId="2cb593a3bc659646" providerId="LiveId" clId="{408599AA-3329-4C94-ACCB-B67746C53EE1}" dt="2023-11-05T08:21:12.205" v="3376" actId="20577"/>
          <ac:spMkLst>
            <pc:docMk/>
            <pc:sldMk cId="3977348466" sldId="261"/>
            <ac:spMk id="3" creationId="{2BD39DA3-8871-8B9E-BBED-AD62F83A9CB0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4" creationId="{596B7022-5465-66F6-7DF0-42338D5F71CB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5" creationId="{D9A81A7F-A6C7-E86C-7CE0-68A73BB653E8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6" creationId="{9EAF5C8D-2654-3A85-149E-B8CB65927F5C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7" creationId="{C9315EF4-57EF-2F75-6BBD-BBC970974383}"/>
          </ac:spMkLst>
        </pc:spChg>
        <pc:spChg chg="add mod">
          <ac:chgData name="Cathrine Lind" userId="2cb593a3bc659646" providerId="LiveId" clId="{408599AA-3329-4C94-ACCB-B67746C53EE1}" dt="2023-11-05T08:27:00.369" v="3515" actId="20577"/>
          <ac:spMkLst>
            <pc:docMk/>
            <pc:sldMk cId="3977348466" sldId="261"/>
            <ac:spMk id="9" creationId="{0E745F4B-27AD-2C29-1667-550A893A996E}"/>
          </ac:spMkLst>
        </pc:spChg>
        <pc:spChg chg="add mod">
          <ac:chgData name="Cathrine Lind" userId="2cb593a3bc659646" providerId="LiveId" clId="{408599AA-3329-4C94-ACCB-B67746C53EE1}" dt="2023-11-05T08:27:36.826" v="3536" actId="1035"/>
          <ac:spMkLst>
            <pc:docMk/>
            <pc:sldMk cId="3977348466" sldId="261"/>
            <ac:spMk id="10" creationId="{54F66655-F0C2-2817-4AA5-E9371D167574}"/>
          </ac:spMkLst>
        </pc:spChg>
        <pc:grpChg chg="add mod">
          <ac:chgData name="Cathrine Lind" userId="2cb593a3bc659646" providerId="LiveId" clId="{408599AA-3329-4C94-ACCB-B67746C53EE1}" dt="2023-10-16T13:23:17.854" v="904" actId="1036"/>
          <ac:grpSpMkLst>
            <pc:docMk/>
            <pc:sldMk cId="3977348466" sldId="261"/>
            <ac:grpSpMk id="8" creationId="{50DD50A9-A058-731D-30BA-908C01380579}"/>
          </ac:grpSpMkLst>
        </pc:grpChg>
        <pc:picChg chg="add del mod">
          <ac:chgData name="Cathrine Lind" userId="2cb593a3bc659646" providerId="LiveId" clId="{408599AA-3329-4C94-ACCB-B67746C53EE1}" dt="2023-11-05T08:21:07.895" v="3375" actId="478"/>
          <ac:picMkLst>
            <pc:docMk/>
            <pc:sldMk cId="3977348466" sldId="261"/>
            <ac:picMk id="1026" creationId="{B4B6E976-3141-3CD2-DEA8-5D1363AD2AB1}"/>
          </ac:picMkLst>
        </pc:picChg>
      </pc:sldChg>
      <pc:sldChg chg="addSp modSp new mod">
        <pc:chgData name="Cathrine Lind" userId="2cb593a3bc659646" providerId="LiveId" clId="{408599AA-3329-4C94-ACCB-B67746C53EE1}" dt="2023-11-05T08:18:51.048" v="3351" actId="113"/>
        <pc:sldMkLst>
          <pc:docMk/>
          <pc:sldMk cId="3726256060" sldId="262"/>
        </pc:sldMkLst>
        <pc:spChg chg="mod">
          <ac:chgData name="Cathrine Lind" userId="2cb593a3bc659646" providerId="LiveId" clId="{408599AA-3329-4C94-ACCB-B67746C53EE1}" dt="2023-11-05T08:18:51.048" v="3351" actId="113"/>
          <ac:spMkLst>
            <pc:docMk/>
            <pc:sldMk cId="3726256060" sldId="262"/>
            <ac:spMk id="2" creationId="{EFCC5CB8-BD1D-8126-2CC1-8EC13753BCA3}"/>
          </ac:spMkLst>
        </pc:spChg>
        <pc:spChg chg="mod">
          <ac:chgData name="Cathrine Lind" userId="2cb593a3bc659646" providerId="LiveId" clId="{408599AA-3329-4C94-ACCB-B67746C53EE1}" dt="2023-10-16T13:24:34.365" v="958" actId="113"/>
          <ac:spMkLst>
            <pc:docMk/>
            <pc:sldMk cId="3726256060" sldId="262"/>
            <ac:spMk id="3" creationId="{BC879E3A-7448-ABD0-24E5-7359BC803FE8}"/>
          </ac:spMkLst>
        </pc:spChg>
        <pc:picChg chg="add mod">
          <ac:chgData name="Cathrine Lind" userId="2cb593a3bc659646" providerId="LiveId" clId="{408599AA-3329-4C94-ACCB-B67746C53EE1}" dt="2023-10-27T06:32:26.912" v="1450" actId="1035"/>
          <ac:picMkLst>
            <pc:docMk/>
            <pc:sldMk cId="3726256060" sldId="262"/>
            <ac:picMk id="5" creationId="{403E3BFF-E12E-6156-2862-3F06B5ECAB66}"/>
          </ac:picMkLst>
        </pc:picChg>
      </pc:sldChg>
      <pc:sldChg chg="addSp modSp add mod">
        <pc:chgData name="Cathrine Lind" userId="2cb593a3bc659646" providerId="LiveId" clId="{408599AA-3329-4C94-ACCB-B67746C53EE1}" dt="2023-11-05T08:18:53.463" v="3352" actId="113"/>
        <pc:sldMkLst>
          <pc:docMk/>
          <pc:sldMk cId="1626451046" sldId="263"/>
        </pc:sldMkLst>
        <pc:spChg chg="mod">
          <ac:chgData name="Cathrine Lind" userId="2cb593a3bc659646" providerId="LiveId" clId="{408599AA-3329-4C94-ACCB-B67746C53EE1}" dt="2023-11-05T08:18:53.463" v="3352" actId="113"/>
          <ac:spMkLst>
            <pc:docMk/>
            <pc:sldMk cId="1626451046" sldId="263"/>
            <ac:spMk id="2" creationId="{EFCC5CB8-BD1D-8126-2CC1-8EC13753BCA3}"/>
          </ac:spMkLst>
        </pc:spChg>
        <pc:spChg chg="mod">
          <ac:chgData name="Cathrine Lind" userId="2cb593a3bc659646" providerId="LiveId" clId="{408599AA-3329-4C94-ACCB-B67746C53EE1}" dt="2023-10-16T13:24:19.833" v="942" actId="20577"/>
          <ac:spMkLst>
            <pc:docMk/>
            <pc:sldMk cId="1626451046" sldId="263"/>
            <ac:spMk id="3" creationId="{BC879E3A-7448-ABD0-24E5-7359BC803FE8}"/>
          </ac:spMkLst>
        </pc:spChg>
        <pc:picChg chg="add mod">
          <ac:chgData name="Cathrine Lind" userId="2cb593a3bc659646" providerId="LiveId" clId="{408599AA-3329-4C94-ACCB-B67746C53EE1}" dt="2023-10-27T06:32:21.537" v="1447" actId="1076"/>
          <ac:picMkLst>
            <pc:docMk/>
            <pc:sldMk cId="1626451046" sldId="263"/>
            <ac:picMk id="5" creationId="{35B35182-4CC5-1384-5167-669C8712610B}"/>
          </ac:picMkLst>
        </pc:picChg>
      </pc:sldChg>
      <pc:sldChg chg="addSp modSp add mod">
        <pc:chgData name="Cathrine Lind" userId="2cb593a3bc659646" providerId="LiveId" clId="{408599AA-3329-4C94-ACCB-B67746C53EE1}" dt="2023-11-05T08:18:56.703" v="3353" actId="113"/>
        <pc:sldMkLst>
          <pc:docMk/>
          <pc:sldMk cId="1854173573" sldId="264"/>
        </pc:sldMkLst>
        <pc:spChg chg="mod">
          <ac:chgData name="Cathrine Lind" userId="2cb593a3bc659646" providerId="LiveId" clId="{408599AA-3329-4C94-ACCB-B67746C53EE1}" dt="2023-11-05T08:18:56.703" v="3353" actId="113"/>
          <ac:spMkLst>
            <pc:docMk/>
            <pc:sldMk cId="1854173573" sldId="264"/>
            <ac:spMk id="2" creationId="{EFCC5CB8-BD1D-8126-2CC1-8EC13753BCA3}"/>
          </ac:spMkLst>
        </pc:spChg>
        <pc:spChg chg="mod">
          <ac:chgData name="Cathrine Lind" userId="2cb593a3bc659646" providerId="LiveId" clId="{408599AA-3329-4C94-ACCB-B67746C53EE1}" dt="2023-10-16T13:24:24.644" v="956" actId="20577"/>
          <ac:spMkLst>
            <pc:docMk/>
            <pc:sldMk cId="1854173573" sldId="264"/>
            <ac:spMk id="3" creationId="{BC879E3A-7448-ABD0-24E5-7359BC803FE8}"/>
          </ac:spMkLst>
        </pc:spChg>
        <pc:picChg chg="add mod modCrop">
          <ac:chgData name="Cathrine Lind" userId="2cb593a3bc659646" providerId="LiveId" clId="{408599AA-3329-4C94-ACCB-B67746C53EE1}" dt="2023-10-27T06:32:47.843" v="1453" actId="1076"/>
          <ac:picMkLst>
            <pc:docMk/>
            <pc:sldMk cId="1854173573" sldId="264"/>
            <ac:picMk id="5" creationId="{D2F820BA-F09C-5A5A-74DB-3262DF3DB6D0}"/>
          </ac:picMkLst>
        </pc:picChg>
      </pc:sldChg>
      <pc:sldChg chg="addSp delSp modSp add mod">
        <pc:chgData name="Cathrine Lind" userId="2cb593a3bc659646" providerId="LiveId" clId="{408599AA-3329-4C94-ACCB-B67746C53EE1}" dt="2023-11-05T08:18:59.103" v="3354" actId="113"/>
        <pc:sldMkLst>
          <pc:docMk/>
          <pc:sldMk cId="2705648212" sldId="265"/>
        </pc:sldMkLst>
        <pc:spChg chg="mod">
          <ac:chgData name="Cathrine Lind" userId="2cb593a3bc659646" providerId="LiveId" clId="{408599AA-3329-4C94-ACCB-B67746C53EE1}" dt="2023-11-05T08:18:59.103" v="3354" actId="113"/>
          <ac:spMkLst>
            <pc:docMk/>
            <pc:sldMk cId="2705648212" sldId="265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2:54.105" v="1489" actId="22"/>
          <ac:spMkLst>
            <pc:docMk/>
            <pc:sldMk cId="2705648212" sldId="265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7:01.434" v="1580" actId="1076"/>
          <ac:picMkLst>
            <pc:docMk/>
            <pc:sldMk cId="2705648212" sldId="265"/>
            <ac:picMk id="5" creationId="{A48F3021-E026-8C60-823B-97591917F564}"/>
          </ac:picMkLst>
        </pc:picChg>
      </pc:sldChg>
      <pc:sldChg chg="addSp delSp modSp add mod">
        <pc:chgData name="Cathrine Lind" userId="2cb593a3bc659646" providerId="LiveId" clId="{408599AA-3329-4C94-ACCB-B67746C53EE1}" dt="2023-11-05T08:19:30.384" v="3355" actId="113"/>
        <pc:sldMkLst>
          <pc:docMk/>
          <pc:sldMk cId="3246857936" sldId="266"/>
        </pc:sldMkLst>
        <pc:spChg chg="mod">
          <ac:chgData name="Cathrine Lind" userId="2cb593a3bc659646" providerId="LiveId" clId="{408599AA-3329-4C94-ACCB-B67746C53EE1}" dt="2023-11-05T08:19:30.384" v="3355" actId="113"/>
          <ac:spMkLst>
            <pc:docMk/>
            <pc:sldMk cId="3246857936" sldId="266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3:20.804" v="1497" actId="22"/>
          <ac:spMkLst>
            <pc:docMk/>
            <pc:sldMk cId="3246857936" sldId="266"/>
            <ac:spMk id="3" creationId="{BC879E3A-7448-ABD0-24E5-7359BC803FE8}"/>
          </ac:spMkLst>
        </pc:spChg>
        <pc:picChg chg="add del">
          <ac:chgData name="Cathrine Lind" userId="2cb593a3bc659646" providerId="LiveId" clId="{408599AA-3329-4C94-ACCB-B67746C53EE1}" dt="2023-10-27T10:23:17.593" v="1495" actId="22"/>
          <ac:picMkLst>
            <pc:docMk/>
            <pc:sldMk cId="3246857936" sldId="266"/>
            <ac:picMk id="5" creationId="{B93914A8-C392-4D47-CCFC-AF3E6E85FC78}"/>
          </ac:picMkLst>
        </pc:picChg>
        <pc:picChg chg="add mod ord">
          <ac:chgData name="Cathrine Lind" userId="2cb593a3bc659646" providerId="LiveId" clId="{408599AA-3329-4C94-ACCB-B67746C53EE1}" dt="2023-10-27T10:23:26.178" v="1499" actId="14100"/>
          <ac:picMkLst>
            <pc:docMk/>
            <pc:sldMk cId="3246857936" sldId="266"/>
            <ac:picMk id="7" creationId="{3EF044A2-6FCE-F5FF-6BCF-ADD631958F20}"/>
          </ac:picMkLst>
        </pc:picChg>
      </pc:sldChg>
      <pc:sldChg chg="addSp delSp modSp add mod">
        <pc:chgData name="Cathrine Lind" userId="2cb593a3bc659646" providerId="LiveId" clId="{408599AA-3329-4C94-ACCB-B67746C53EE1}" dt="2023-11-05T08:19:32.813" v="3356" actId="113"/>
        <pc:sldMkLst>
          <pc:docMk/>
          <pc:sldMk cId="4178825401" sldId="267"/>
        </pc:sldMkLst>
        <pc:spChg chg="mod">
          <ac:chgData name="Cathrine Lind" userId="2cb593a3bc659646" providerId="LiveId" clId="{408599AA-3329-4C94-ACCB-B67746C53EE1}" dt="2023-11-05T08:19:32.813" v="3356" actId="113"/>
          <ac:spMkLst>
            <pc:docMk/>
            <pc:sldMk cId="4178825401" sldId="267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3:46.066" v="1501" actId="22"/>
          <ac:spMkLst>
            <pc:docMk/>
            <pc:sldMk cId="4178825401" sldId="267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3:55.501" v="1504" actId="14100"/>
          <ac:picMkLst>
            <pc:docMk/>
            <pc:sldMk cId="4178825401" sldId="267"/>
            <ac:picMk id="5" creationId="{0487956F-D816-3BD1-0B66-06CF7750FF2A}"/>
          </ac:picMkLst>
        </pc:picChg>
      </pc:sldChg>
      <pc:sldChg chg="addSp delSp modSp add mod">
        <pc:chgData name="Cathrine Lind" userId="2cb593a3bc659646" providerId="LiveId" clId="{408599AA-3329-4C94-ACCB-B67746C53EE1}" dt="2023-11-05T08:19:37.913" v="3358" actId="113"/>
        <pc:sldMkLst>
          <pc:docMk/>
          <pc:sldMk cId="466928861" sldId="268"/>
        </pc:sldMkLst>
        <pc:spChg chg="mod">
          <ac:chgData name="Cathrine Lind" userId="2cb593a3bc659646" providerId="LiveId" clId="{408599AA-3329-4C94-ACCB-B67746C53EE1}" dt="2023-11-05T08:19:37.913" v="3358" actId="113"/>
          <ac:spMkLst>
            <pc:docMk/>
            <pc:sldMk cId="466928861" sldId="268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5:07.302" v="1574" actId="22"/>
          <ac:spMkLst>
            <pc:docMk/>
            <pc:sldMk cId="466928861" sldId="268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5:12.222" v="1576" actId="14100"/>
          <ac:picMkLst>
            <pc:docMk/>
            <pc:sldMk cId="466928861" sldId="268"/>
            <ac:picMk id="5" creationId="{8A2967BC-92A5-4BCF-CD8D-22B6FD72186D}"/>
          </ac:picMkLst>
        </pc:picChg>
      </pc:sldChg>
      <pc:sldChg chg="addSp delSp modSp add mod">
        <pc:chgData name="Cathrine Lind" userId="2cb593a3bc659646" providerId="LiveId" clId="{408599AA-3329-4C94-ACCB-B67746C53EE1}" dt="2023-11-05T08:19:40.328" v="3359" actId="113"/>
        <pc:sldMkLst>
          <pc:docMk/>
          <pc:sldMk cId="2896058935" sldId="269"/>
        </pc:sldMkLst>
        <pc:spChg chg="mod">
          <ac:chgData name="Cathrine Lind" userId="2cb593a3bc659646" providerId="LiveId" clId="{408599AA-3329-4C94-ACCB-B67746C53EE1}" dt="2023-11-05T08:19:40.328" v="3359" actId="113"/>
          <ac:spMkLst>
            <pc:docMk/>
            <pc:sldMk cId="2896058935" sldId="269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5:30.291" v="1577" actId="22"/>
          <ac:spMkLst>
            <pc:docMk/>
            <pc:sldMk cId="2896058935" sldId="269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5:34.406" v="1579" actId="14100"/>
          <ac:picMkLst>
            <pc:docMk/>
            <pc:sldMk cId="2896058935" sldId="269"/>
            <ac:picMk id="5" creationId="{468C5C5F-3498-E3B0-4817-9ABB67F6230D}"/>
          </ac:picMkLst>
        </pc:picChg>
      </pc:sldChg>
      <pc:sldChg chg="addSp delSp modSp new mod modShow">
        <pc:chgData name="Cathrine Lind" userId="2cb593a3bc659646" providerId="LiveId" clId="{408599AA-3329-4C94-ACCB-B67746C53EE1}" dt="2023-10-27T06:28:06.475" v="1388" actId="729"/>
        <pc:sldMkLst>
          <pc:docMk/>
          <pc:sldMk cId="4224110121" sldId="270"/>
        </pc:sldMkLst>
        <pc:spChg chg="mod">
          <ac:chgData name="Cathrine Lind" userId="2cb593a3bc659646" providerId="LiveId" clId="{408599AA-3329-4C94-ACCB-B67746C53EE1}" dt="2023-10-27T06:27:42.300" v="1384" actId="113"/>
          <ac:spMkLst>
            <pc:docMk/>
            <pc:sldMk cId="4224110121" sldId="270"/>
            <ac:spMk id="2" creationId="{FCA0F344-C894-2A2D-C1DD-E03E52F9E32D}"/>
          </ac:spMkLst>
        </pc:spChg>
        <pc:spChg chg="del">
          <ac:chgData name="Cathrine Lind" userId="2cb593a3bc659646" providerId="LiveId" clId="{408599AA-3329-4C94-ACCB-B67746C53EE1}" dt="2023-10-27T06:26:58.912" v="1370" actId="478"/>
          <ac:spMkLst>
            <pc:docMk/>
            <pc:sldMk cId="4224110121" sldId="270"/>
            <ac:spMk id="3" creationId="{C019484D-ACD9-9977-8DD7-40F3A5DB03E7}"/>
          </ac:spMkLst>
        </pc:spChg>
        <pc:cxnChg chg="add mod">
          <ac:chgData name="Cathrine Lind" userId="2cb593a3bc659646" providerId="LiveId" clId="{408599AA-3329-4C94-ACCB-B67746C53EE1}" dt="2023-10-27T06:27:56.870" v="1387" actId="1076"/>
          <ac:cxnSpMkLst>
            <pc:docMk/>
            <pc:sldMk cId="4224110121" sldId="270"/>
            <ac:cxnSpMk id="4" creationId="{58B6E535-57D9-E75E-A8BB-234B509839BB}"/>
          </ac:cxnSpMkLst>
        </pc:cxnChg>
      </pc:sldChg>
      <pc:sldChg chg="addSp delSp modSp add mod">
        <pc:chgData name="Cathrine Lind" userId="2cb593a3bc659646" providerId="LiveId" clId="{408599AA-3329-4C94-ACCB-B67746C53EE1}" dt="2023-11-05T08:19:53.093" v="3361" actId="208"/>
        <pc:sldMkLst>
          <pc:docMk/>
          <pc:sldMk cId="1591467988" sldId="271"/>
        </pc:sldMkLst>
        <pc:spChg chg="mod">
          <ac:chgData name="Cathrine Lind" userId="2cb593a3bc659646" providerId="LiveId" clId="{408599AA-3329-4C94-ACCB-B67746C53EE1}" dt="2023-11-05T08:19:35.459" v="3357" actId="113"/>
          <ac:spMkLst>
            <pc:docMk/>
            <pc:sldMk cId="1591467988" sldId="271"/>
            <ac:spMk id="2" creationId="{EFCC5CB8-BD1D-8126-2CC1-8EC13753BCA3}"/>
          </ac:spMkLst>
        </pc:spChg>
        <pc:spChg chg="add del mod">
          <ac:chgData name="Cathrine Lind" userId="2cb593a3bc659646" providerId="LiveId" clId="{408599AA-3329-4C94-ACCB-B67746C53EE1}" dt="2023-10-27T10:24:46.263" v="1571" actId="22"/>
          <ac:spMkLst>
            <pc:docMk/>
            <pc:sldMk cId="1591467988" sldId="271"/>
            <ac:spMk id="4" creationId="{C046ACE9-F794-A5B4-88B4-B4686E72192C}"/>
          </ac:spMkLst>
        </pc:spChg>
        <pc:picChg chg="del">
          <ac:chgData name="Cathrine Lind" userId="2cb593a3bc659646" providerId="LiveId" clId="{408599AA-3329-4C94-ACCB-B67746C53EE1}" dt="2023-10-27T10:24:42.982" v="1568" actId="478"/>
          <ac:picMkLst>
            <pc:docMk/>
            <pc:sldMk cId="1591467988" sldId="271"/>
            <ac:picMk id="5" creationId="{0487956F-D816-3BD1-0B66-06CF7750FF2A}"/>
          </ac:picMkLst>
        </pc:picChg>
        <pc:picChg chg="add del">
          <ac:chgData name="Cathrine Lind" userId="2cb593a3bc659646" providerId="LiveId" clId="{408599AA-3329-4C94-ACCB-B67746C53EE1}" dt="2023-10-27T10:24:45.436" v="1570" actId="22"/>
          <ac:picMkLst>
            <pc:docMk/>
            <pc:sldMk cId="1591467988" sldId="271"/>
            <ac:picMk id="7" creationId="{02C66E44-C3F6-821D-6CDB-ED36F1972FD5}"/>
          </ac:picMkLst>
        </pc:picChg>
        <pc:picChg chg="add mod ord">
          <ac:chgData name="Cathrine Lind" userId="2cb593a3bc659646" providerId="LiveId" clId="{408599AA-3329-4C94-ACCB-B67746C53EE1}" dt="2023-11-05T08:19:53.093" v="3361" actId="208"/>
          <ac:picMkLst>
            <pc:docMk/>
            <pc:sldMk cId="1591467988" sldId="271"/>
            <ac:picMk id="9" creationId="{775B5F8C-FC45-948A-DF8F-E535F574E750}"/>
          </ac:picMkLst>
        </pc:picChg>
      </pc:sldChg>
      <pc:sldChg chg="addSp delSp modSp new mod modShow">
        <pc:chgData name="Cathrine Lind" userId="2cb593a3bc659646" providerId="LiveId" clId="{408599AA-3329-4C94-ACCB-B67746C53EE1}" dt="2023-10-29T08:32:39.097" v="1665" actId="729"/>
        <pc:sldMkLst>
          <pc:docMk/>
          <pc:sldMk cId="4189258132" sldId="272"/>
        </pc:sldMkLst>
        <pc:spChg chg="del">
          <ac:chgData name="Cathrine Lind" userId="2cb593a3bc659646" providerId="LiveId" clId="{408599AA-3329-4C94-ACCB-B67746C53EE1}" dt="2023-10-29T08:32:09.408" v="1660" actId="22"/>
          <ac:spMkLst>
            <pc:docMk/>
            <pc:sldMk cId="4189258132" sldId="272"/>
            <ac:spMk id="3" creationId="{46F0C256-D9A1-E93B-193F-15090EDDC78C}"/>
          </ac:spMkLst>
        </pc:spChg>
        <pc:picChg chg="add mod ord">
          <ac:chgData name="Cathrine Lind" userId="2cb593a3bc659646" providerId="LiveId" clId="{408599AA-3329-4C94-ACCB-B67746C53EE1}" dt="2023-10-29T08:32:22.131" v="1664" actId="1076"/>
          <ac:picMkLst>
            <pc:docMk/>
            <pc:sldMk cId="4189258132" sldId="272"/>
            <ac:picMk id="5" creationId="{038118AD-6A4B-48B8-7D9B-3155874694B2}"/>
          </ac:picMkLst>
        </pc:picChg>
      </pc:sldChg>
      <pc:sldChg chg="addSp delSp modSp add mod ord modNotesTx">
        <pc:chgData name="Cathrine Lind" userId="2cb593a3bc659646" providerId="LiveId" clId="{408599AA-3329-4C94-ACCB-B67746C53EE1}" dt="2023-11-05T08:18:44.193" v="3349" actId="113"/>
        <pc:sldMkLst>
          <pc:docMk/>
          <pc:sldMk cId="3727406675" sldId="273"/>
        </pc:sldMkLst>
        <pc:spChg chg="mod">
          <ac:chgData name="Cathrine Lind" userId="2cb593a3bc659646" providerId="LiveId" clId="{408599AA-3329-4C94-ACCB-B67746C53EE1}" dt="2023-11-05T08:18:44.193" v="3349" actId="113"/>
          <ac:spMkLst>
            <pc:docMk/>
            <pc:sldMk cId="3727406675" sldId="273"/>
            <ac:spMk id="2" creationId="{17470797-AB5C-E773-4BB2-A7D2F9D068C3}"/>
          </ac:spMkLst>
        </pc:spChg>
        <pc:spChg chg="del mod">
          <ac:chgData name="Cathrine Lind" userId="2cb593a3bc659646" providerId="LiveId" clId="{408599AA-3329-4C94-ACCB-B67746C53EE1}" dt="2023-10-30T09:18:36.864" v="1672" actId="478"/>
          <ac:spMkLst>
            <pc:docMk/>
            <pc:sldMk cId="3727406675" sldId="273"/>
            <ac:spMk id="3" creationId="{C3AD7377-00CA-4727-84FA-32FA832DD2AC}"/>
          </ac:spMkLst>
        </pc:spChg>
        <pc:spChg chg="add mod">
          <ac:chgData name="Cathrine Lind" userId="2cb593a3bc659646" providerId="LiveId" clId="{408599AA-3329-4C94-ACCB-B67746C53EE1}" dt="2023-10-30T09:22:41.828" v="1807" actId="1036"/>
          <ac:spMkLst>
            <pc:docMk/>
            <pc:sldMk cId="3727406675" sldId="273"/>
            <ac:spMk id="4" creationId="{D3AE7259-0F4D-F39F-E569-2148CE8DD4FE}"/>
          </ac:spMkLst>
        </pc:spChg>
        <pc:spChg chg="add mod">
          <ac:chgData name="Cathrine Lind" userId="2cb593a3bc659646" providerId="LiveId" clId="{408599AA-3329-4C94-ACCB-B67746C53EE1}" dt="2023-11-02T07:02:02.568" v="2249" actId="207"/>
          <ac:spMkLst>
            <pc:docMk/>
            <pc:sldMk cId="3727406675" sldId="273"/>
            <ac:spMk id="5" creationId="{DC2BD53E-99F0-2907-2575-58B7337F2600}"/>
          </ac:spMkLst>
        </pc:spChg>
        <pc:spChg chg="add mod">
          <ac:chgData name="Cathrine Lind" userId="2cb593a3bc659646" providerId="LiveId" clId="{408599AA-3329-4C94-ACCB-B67746C53EE1}" dt="2023-11-02T07:01:45.499" v="2247" actId="207"/>
          <ac:spMkLst>
            <pc:docMk/>
            <pc:sldMk cId="3727406675" sldId="273"/>
            <ac:spMk id="6" creationId="{5BA3637A-2F6A-97DB-1AE3-9B6EBCE13BB5}"/>
          </ac:spMkLst>
        </pc:spChg>
        <pc:spChg chg="add mod">
          <ac:chgData name="Cathrine Lind" userId="2cb593a3bc659646" providerId="LiveId" clId="{408599AA-3329-4C94-ACCB-B67746C53EE1}" dt="2023-11-02T07:01:48.144" v="2248" actId="207"/>
          <ac:spMkLst>
            <pc:docMk/>
            <pc:sldMk cId="3727406675" sldId="273"/>
            <ac:spMk id="7" creationId="{0FAB058D-72C9-CF41-99B2-9415883AD4D9}"/>
          </ac:spMkLst>
        </pc:spChg>
        <pc:spChg chg="add mod ord">
          <ac:chgData name="Cathrine Lind" userId="2cb593a3bc659646" providerId="LiveId" clId="{408599AA-3329-4C94-ACCB-B67746C53EE1}" dt="2023-11-02T07:01:26.684" v="2244" actId="171"/>
          <ac:spMkLst>
            <pc:docMk/>
            <pc:sldMk cId="3727406675" sldId="273"/>
            <ac:spMk id="8" creationId="{76D86268-199D-3148-97F5-AC04AEC8C60E}"/>
          </ac:spMkLst>
        </pc:spChg>
        <pc:spChg chg="add mod">
          <ac:chgData name="Cathrine Lind" userId="2cb593a3bc659646" providerId="LiveId" clId="{408599AA-3329-4C94-ACCB-B67746C53EE1}" dt="2023-10-30T09:22:41.828" v="1807" actId="1036"/>
          <ac:spMkLst>
            <pc:docMk/>
            <pc:sldMk cId="3727406675" sldId="273"/>
            <ac:spMk id="9" creationId="{DC033869-151A-DFAA-6DFB-4D213FC66BD4}"/>
          </ac:spMkLst>
        </pc:spChg>
        <pc:spChg chg="add mod">
          <ac:chgData name="Cathrine Lind" userId="2cb593a3bc659646" providerId="LiveId" clId="{408599AA-3329-4C94-ACCB-B67746C53EE1}" dt="2023-10-30T09:25:07.909" v="1869" actId="1076"/>
          <ac:spMkLst>
            <pc:docMk/>
            <pc:sldMk cId="3727406675" sldId="273"/>
            <ac:spMk id="10" creationId="{A276EABE-BF25-8549-1EC9-B8EFEADE3475}"/>
          </ac:spMkLst>
        </pc:spChg>
        <pc:spChg chg="add mod">
          <ac:chgData name="Cathrine Lind" userId="2cb593a3bc659646" providerId="LiveId" clId="{408599AA-3329-4C94-ACCB-B67746C53EE1}" dt="2023-10-30T09:26:16.568" v="1898" actId="1076"/>
          <ac:spMkLst>
            <pc:docMk/>
            <pc:sldMk cId="3727406675" sldId="273"/>
            <ac:spMk id="11" creationId="{E3F34452-9B5E-1E43-1FE1-89D2BACD67F5}"/>
          </ac:spMkLst>
        </pc:spChg>
        <pc:spChg chg="add mod">
          <ac:chgData name="Cathrine Lind" userId="2cb593a3bc659646" providerId="LiveId" clId="{408599AA-3329-4C94-ACCB-B67746C53EE1}" dt="2023-10-30T09:26:22.246" v="1899" actId="1076"/>
          <ac:spMkLst>
            <pc:docMk/>
            <pc:sldMk cId="3727406675" sldId="273"/>
            <ac:spMk id="12" creationId="{3052D094-08FB-9DE0-8162-4BB838C5617E}"/>
          </ac:spMkLst>
        </pc:spChg>
        <pc:spChg chg="add mod">
          <ac:chgData name="Cathrine Lind" userId="2cb593a3bc659646" providerId="LiveId" clId="{408599AA-3329-4C94-ACCB-B67746C53EE1}" dt="2023-10-30T09:23:04.388" v="1851" actId="20577"/>
          <ac:spMkLst>
            <pc:docMk/>
            <pc:sldMk cId="3727406675" sldId="273"/>
            <ac:spMk id="13" creationId="{70795F15-913B-CA9C-8855-B8ECE0D8EAF5}"/>
          </ac:spMkLst>
        </pc:spChg>
        <pc:spChg chg="add mod ord">
          <ac:chgData name="Cathrine Lind" userId="2cb593a3bc659646" providerId="LiveId" clId="{408599AA-3329-4C94-ACCB-B67746C53EE1}" dt="2023-11-02T07:01:34.522" v="2246" actId="167"/>
          <ac:spMkLst>
            <pc:docMk/>
            <pc:sldMk cId="3727406675" sldId="273"/>
            <ac:spMk id="14" creationId="{E946254C-69E8-2DFD-3F72-C92A81266B45}"/>
          </ac:spMkLst>
        </pc:spChg>
        <pc:spChg chg="add mod">
          <ac:chgData name="Cathrine Lind" userId="2cb593a3bc659646" providerId="LiveId" clId="{408599AA-3329-4C94-ACCB-B67746C53EE1}" dt="2023-10-30T09:25:26.335" v="1886" actId="20577"/>
          <ac:spMkLst>
            <pc:docMk/>
            <pc:sldMk cId="3727406675" sldId="273"/>
            <ac:spMk id="15" creationId="{3995992F-0591-F92C-22D7-F95A565437A7}"/>
          </ac:spMkLst>
        </pc:spChg>
      </pc:sldChg>
      <pc:sldChg chg="modSp new mod ord modNotesTx">
        <pc:chgData name="Cathrine Lind" userId="2cb593a3bc659646" providerId="LiveId" clId="{408599AA-3329-4C94-ACCB-B67746C53EE1}" dt="2023-11-05T13:22:02.840" v="3579" actId="14100"/>
        <pc:sldMkLst>
          <pc:docMk/>
          <pc:sldMk cId="1369372101" sldId="274"/>
        </pc:sldMkLst>
        <pc:spChg chg="mod">
          <ac:chgData name="Cathrine Lind" userId="2cb593a3bc659646" providerId="LiveId" clId="{408599AA-3329-4C94-ACCB-B67746C53EE1}" dt="2023-11-05T08:30:31.007" v="3541" actId="113"/>
          <ac:spMkLst>
            <pc:docMk/>
            <pc:sldMk cId="1369372101" sldId="274"/>
            <ac:spMk id="2" creationId="{4713A4E5-BC82-E83B-F92B-382D8A8E9582}"/>
          </ac:spMkLst>
        </pc:spChg>
        <pc:spChg chg="mod">
          <ac:chgData name="Cathrine Lind" userId="2cb593a3bc659646" providerId="LiveId" clId="{408599AA-3329-4C94-ACCB-B67746C53EE1}" dt="2023-11-05T13:22:02.840" v="3579" actId="14100"/>
          <ac:spMkLst>
            <pc:docMk/>
            <pc:sldMk cId="1369372101" sldId="274"/>
            <ac:spMk id="3" creationId="{E479714D-01DF-FA9A-4ABC-F00EEDF0082E}"/>
          </ac:spMkLst>
        </pc:spChg>
      </pc:sldChg>
      <pc:sldChg chg="addSp modSp new mod">
        <pc:chgData name="Cathrine Lind" userId="2cb593a3bc659646" providerId="LiveId" clId="{408599AA-3329-4C94-ACCB-B67746C53EE1}" dt="2023-11-05T08:17:16.666" v="3344" actId="1076"/>
        <pc:sldMkLst>
          <pc:docMk/>
          <pc:sldMk cId="3956515456" sldId="275"/>
        </pc:sldMkLst>
        <pc:spChg chg="mod">
          <ac:chgData name="Cathrine Lind" userId="2cb593a3bc659646" providerId="LiveId" clId="{408599AA-3329-4C94-ACCB-B67746C53EE1}" dt="2023-11-05T08:17:06.892" v="3343" actId="20577"/>
          <ac:spMkLst>
            <pc:docMk/>
            <pc:sldMk cId="3956515456" sldId="275"/>
            <ac:spMk id="2" creationId="{C4E760B4-F063-25F6-96D4-972B577380E0}"/>
          </ac:spMkLst>
        </pc:spChg>
        <pc:spChg chg="mod">
          <ac:chgData name="Cathrine Lind" userId="2cb593a3bc659646" providerId="LiveId" clId="{408599AA-3329-4C94-ACCB-B67746C53EE1}" dt="2023-11-05T08:17:16.666" v="3344" actId="1076"/>
          <ac:spMkLst>
            <pc:docMk/>
            <pc:sldMk cId="3956515456" sldId="275"/>
            <ac:spMk id="3" creationId="{27374E62-95D7-EFCB-D9AD-16084AAF067E}"/>
          </ac:spMkLst>
        </pc:spChg>
        <pc:spChg chg="add mod">
          <ac:chgData name="Cathrine Lind" userId="2cb593a3bc659646" providerId="LiveId" clId="{408599AA-3329-4C94-ACCB-B67746C53EE1}" dt="2023-11-05T08:13:02.169" v="3322" actId="2711"/>
          <ac:spMkLst>
            <pc:docMk/>
            <pc:sldMk cId="3956515456" sldId="275"/>
            <ac:spMk id="4" creationId="{26D8BCA7-7CC6-696F-B92E-B526E43E2849}"/>
          </ac:spMkLst>
        </pc:spChg>
        <pc:spChg chg="add mod">
          <ac:chgData name="Cathrine Lind" userId="2cb593a3bc659646" providerId="LiveId" clId="{408599AA-3329-4C94-ACCB-B67746C53EE1}" dt="2023-11-05T08:17:00.482" v="3335" actId="20577"/>
          <ac:spMkLst>
            <pc:docMk/>
            <pc:sldMk cId="3956515456" sldId="275"/>
            <ac:spMk id="7" creationId="{1EA2CB98-B5C2-4A32-103F-3AFE4ECC8836}"/>
          </ac:spMkLst>
        </pc:spChg>
        <pc:cxnChg chg="add mod">
          <ac:chgData name="Cathrine Lind" userId="2cb593a3bc659646" providerId="LiveId" clId="{408599AA-3329-4C94-ACCB-B67746C53EE1}" dt="2023-11-05T08:04:16.811" v="3298" actId="1582"/>
          <ac:cxnSpMkLst>
            <pc:docMk/>
            <pc:sldMk cId="3956515456" sldId="275"/>
            <ac:cxnSpMk id="6" creationId="{0AEE840A-34BF-AFCA-4ECA-61A0D7B0AE0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1659-8B2C-4FCB-B4CC-20276855E32D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C7DD-D655-4A52-BAE4-4DBDA15A71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50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63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da-DK" dirty="0"/>
              <a:t>Ungarn, Californien and Schweiz</a:t>
            </a:r>
          </a:p>
          <a:p>
            <a:pPr algn="l">
              <a:buFont typeface="+mj-lt"/>
              <a:buNone/>
            </a:pPr>
            <a:r>
              <a:rPr lang="da-DK" dirty="0"/>
              <a:t>- patients has </a:t>
            </a:r>
            <a:r>
              <a:rPr lang="da-DK" dirty="0" err="1"/>
              <a:t>undergoed</a:t>
            </a:r>
            <a:r>
              <a:rPr lang="da-DK" dirty="0"/>
              <a:t> </a:t>
            </a:r>
            <a:r>
              <a:rPr lang="da-DK" dirty="0" err="1"/>
              <a:t>angiography</a:t>
            </a:r>
            <a:endParaRPr lang="da-DK" dirty="0"/>
          </a:p>
          <a:p>
            <a:pPr algn="l">
              <a:buFont typeface="+mj-lt"/>
              <a:buNone/>
            </a:pPr>
            <a:r>
              <a:rPr lang="da-DK" dirty="0"/>
              <a:t>- data is from UCI </a:t>
            </a:r>
            <a:r>
              <a:rPr lang="da-DK" dirty="0" err="1"/>
              <a:t>repository</a:t>
            </a:r>
            <a:br>
              <a:rPr lang="da-DK" dirty="0"/>
            </a:br>
            <a:endParaRPr lang="da-DK" dirty="0"/>
          </a:p>
          <a:p>
            <a:pPr algn="l">
              <a:buFont typeface="+mj-lt"/>
              <a:buNone/>
            </a:pPr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principles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1. </a:t>
            </a:r>
            <a:r>
              <a:rPr lang="en-US" b="0" i="0" dirty="0">
                <a:effectLst/>
                <a:latin typeface="Inter"/>
              </a:rPr>
              <a:t>Each variable forms a column.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Inter"/>
              </a:rPr>
              <a:t>2. Each observation forms a row.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Inter"/>
              </a:rPr>
              <a:t>3. Each type of observational unit forms a tab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396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OBS: These 3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cleaned</a:t>
            </a:r>
            <a:r>
              <a:rPr lang="da-DK" dirty="0"/>
              <a:t> the </a:t>
            </a:r>
            <a:r>
              <a:rPr lang="da-DK" dirty="0" err="1"/>
              <a:t>exact</a:t>
            </a:r>
            <a:r>
              <a:rPr lang="da-DK" dirty="0"/>
              <a:t> same </a:t>
            </a:r>
            <a:r>
              <a:rPr lang="da-DK" dirty="0" err="1"/>
              <a:t>way</a:t>
            </a:r>
            <a:endParaRPr lang="da-DK" dirty="0"/>
          </a:p>
          <a:p>
            <a:r>
              <a:rPr lang="da-DK" dirty="0"/>
              <a:t>NA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‘-9’</a:t>
            </a:r>
          </a:p>
          <a:p>
            <a:r>
              <a:rPr lang="da-DK" dirty="0"/>
              <a:t>‘</a:t>
            </a:r>
            <a:r>
              <a:rPr lang="da-DK" dirty="0" err="1"/>
              <a:t>name</a:t>
            </a:r>
            <a:r>
              <a:rPr lang="da-DK" dirty="0"/>
              <a:t>’ </a:t>
            </a:r>
            <a:r>
              <a:rPr lang="da-DK" dirty="0" err="1"/>
              <a:t>was</a:t>
            </a:r>
            <a:r>
              <a:rPr lang="da-DK" dirty="0"/>
              <a:t> a dummy variable put </a:t>
            </a:r>
            <a:r>
              <a:rPr lang="da-DK" dirty="0" err="1"/>
              <a:t>into</a:t>
            </a:r>
            <a:r>
              <a:rPr lang="da-DK" dirty="0"/>
              <a:t> the database data</a:t>
            </a:r>
          </a:p>
          <a:p>
            <a:endParaRPr lang="da-DK" dirty="0"/>
          </a:p>
          <a:p>
            <a:r>
              <a:rPr lang="da-DK" dirty="0"/>
              <a:t>Variable </a:t>
            </a:r>
            <a:r>
              <a:rPr lang="da-DK" dirty="0" err="1"/>
              <a:t>chosen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University in </a:t>
            </a:r>
            <a:r>
              <a:rPr lang="da-DK" dirty="0" err="1"/>
              <a:t>California</a:t>
            </a:r>
            <a:r>
              <a:rPr lang="da-DK" dirty="0"/>
              <a:t> </a:t>
            </a:r>
            <a:r>
              <a:rPr lang="da-DK" dirty="0" err="1"/>
              <a:t>Irvine</a:t>
            </a:r>
            <a:r>
              <a:rPr lang="da-DK" dirty="0"/>
              <a:t> and </a:t>
            </a:r>
            <a:r>
              <a:rPr lang="da-DK" dirty="0" err="1"/>
              <a:t>scientific</a:t>
            </a:r>
            <a:r>
              <a:rPr lang="da-DK" dirty="0"/>
              <a:t> </a:t>
            </a:r>
            <a:r>
              <a:rPr lang="da-DK" dirty="0" err="1"/>
              <a:t>paper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840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generel the </a:t>
            </a:r>
            <a:r>
              <a:rPr lang="da-DK" dirty="0" err="1"/>
              <a:t>work</a:t>
            </a:r>
            <a:r>
              <a:rPr lang="da-DK" dirty="0"/>
              <a:t> load </a:t>
            </a:r>
            <a:r>
              <a:rPr lang="da-DK" dirty="0" err="1"/>
              <a:t>here</a:t>
            </a:r>
            <a:r>
              <a:rPr lang="da-DK" dirty="0"/>
              <a:t> has </a:t>
            </a:r>
            <a:r>
              <a:rPr lang="da-DK" dirty="0" err="1"/>
              <a:t>been</a:t>
            </a:r>
            <a:r>
              <a:rPr lang="da-DK" dirty="0"/>
              <a:t> on </a:t>
            </a:r>
            <a:r>
              <a:rPr lang="da-DK" dirty="0" err="1"/>
              <a:t>trying</a:t>
            </a:r>
            <a:r>
              <a:rPr lang="da-DK" dirty="0"/>
              <a:t> to match the columns </a:t>
            </a:r>
            <a:r>
              <a:rPr lang="da-DK" dirty="0" err="1"/>
              <a:t>across</a:t>
            </a:r>
            <a:r>
              <a:rPr lang="da-DK" dirty="0"/>
              <a:t> the datasets with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75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606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Der er en ydre fluidpage der skaber et miljø for HTML og CSS kode, hvorefter </a:t>
            </a:r>
            <a:r>
              <a:rPr lang="da-DK" dirty="0" err="1"/>
              <a:t>navbarPage</a:t>
            </a:r>
            <a:r>
              <a:rPr lang="da-DK" dirty="0"/>
              <a:t> bliver startet. </a:t>
            </a:r>
            <a:br>
              <a:rPr lang="da-DK" dirty="0"/>
            </a:br>
            <a:r>
              <a:rPr lang="da-DK" dirty="0"/>
              <a:t>Det er i </a:t>
            </a:r>
            <a:r>
              <a:rPr lang="da-DK" dirty="0" err="1"/>
              <a:t>navbarPage</a:t>
            </a:r>
            <a:r>
              <a:rPr lang="da-DK" dirty="0"/>
              <a:t> at titel, tema og </a:t>
            </a:r>
            <a:r>
              <a:rPr lang="da-DK" dirty="0" err="1"/>
              <a:t>navbarMenu</a:t>
            </a:r>
            <a:r>
              <a:rPr lang="da-DK" dirty="0"/>
              <a:t> bliver defineret.  </a:t>
            </a:r>
            <a:br>
              <a:rPr lang="da-DK" dirty="0"/>
            </a:br>
            <a:r>
              <a:rPr lang="da-DK" dirty="0"/>
              <a:t>For hoveddelen af de tabs i navigations baren, der bliver lavet er oprettet som </a:t>
            </a:r>
            <a:r>
              <a:rPr lang="da-DK" dirty="0" err="1"/>
              <a:t>tabPanels</a:t>
            </a:r>
            <a:r>
              <a:rPr lang="da-DK" dirty="0"/>
              <a:t>, hvor man kan blive på ‘siden’ men skifte mellem eks. plots. Og for hver af disse plots er der en specifik </a:t>
            </a:r>
            <a:r>
              <a:rPr lang="da-DK" dirty="0" err="1"/>
              <a:t>sidebarPanel</a:t>
            </a:r>
            <a:r>
              <a:rPr lang="da-DK" dirty="0"/>
              <a:t> og en </a:t>
            </a:r>
            <a:r>
              <a:rPr lang="da-DK" dirty="0" err="1"/>
              <a:t>mainPanel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378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Fresh</a:t>
            </a:r>
            <a:r>
              <a:rPr lang="da-DK" dirty="0"/>
              <a:t> fungerer med </a:t>
            </a:r>
            <a:r>
              <a:rPr lang="da-DK" dirty="0" err="1"/>
              <a:t>fluidPage</a:t>
            </a:r>
            <a:r>
              <a:rPr lang="da-DK" dirty="0"/>
              <a:t> eller </a:t>
            </a:r>
            <a:r>
              <a:rPr lang="da-DK" dirty="0" err="1"/>
              <a:t>navbarPage</a:t>
            </a:r>
            <a:endParaRPr lang="da-DK" dirty="0"/>
          </a:p>
          <a:p>
            <a:r>
              <a:rPr lang="da-DK" dirty="0"/>
              <a:t>Her kan man angive farver og tema for tabeller, knapper, navbars, tekst etc.</a:t>
            </a:r>
          </a:p>
          <a:p>
            <a:endParaRPr lang="da-DK" dirty="0"/>
          </a:p>
          <a:p>
            <a:r>
              <a:rPr lang="da-DK" dirty="0"/>
              <a:t>https://dreamrs.github.io/fresh/index.html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627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548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Fasting </a:t>
            </a:r>
            <a:r>
              <a:rPr lang="da-DK" dirty="0" err="1"/>
              <a:t>blood</a:t>
            </a:r>
            <a:r>
              <a:rPr lang="da-DK" dirty="0"/>
              <a:t> </a:t>
            </a:r>
            <a:r>
              <a:rPr lang="da-DK" dirty="0" err="1"/>
              <a:t>sugar</a:t>
            </a:r>
            <a:r>
              <a:rPr lang="da-DK" dirty="0"/>
              <a:t> is </a:t>
            </a:r>
            <a:r>
              <a:rPr lang="da-DK" dirty="0" err="1"/>
              <a:t>increased</a:t>
            </a:r>
            <a:r>
              <a:rPr lang="da-DK" dirty="0"/>
              <a:t> in </a:t>
            </a:r>
            <a:r>
              <a:rPr lang="da-DK" dirty="0" err="1"/>
              <a:t>obese</a:t>
            </a:r>
            <a:r>
              <a:rPr lang="da-DK" dirty="0"/>
              <a:t> persons,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</a:t>
            </a:r>
            <a:r>
              <a:rPr lang="da-DK" dirty="0" err="1"/>
              <a:t>prone</a:t>
            </a:r>
            <a:r>
              <a:rPr lang="da-DK" dirty="0"/>
              <a:t> to CVD </a:t>
            </a:r>
            <a:r>
              <a:rPr lang="da-DK" dirty="0" err="1"/>
              <a:t>development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4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02CA-28F0-D96A-6492-DBDB5E3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8D3561-05E5-10D3-9846-25C73711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B71553-770A-29B7-4026-35A20A1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770DEB-FBD6-A619-076A-7EF9BF3A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D2B2AA-A80C-CD6B-3505-BC31CE21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6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93F9D-7F3B-295E-2E18-6FF676C7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9B5D92-3592-2DAB-9378-07F63F27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3AED94-A4CA-6EE4-3798-B87D1DB2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8DB380-B75D-FC80-F470-3FFABE82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0499E1-E28D-C761-C264-34E86614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7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8C3DA72-D327-F405-6839-8FF2F4E1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7B244-82B2-0097-EF7B-964ABD0D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E69759-915C-C84E-B588-5CBF0807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7A6ECE-B275-7A4C-9B7C-BFD8B409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2D0C1-D06A-990F-7761-70B1A61E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6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5784-2CDA-B7C5-C716-FA9B76B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BF8E61-E515-4D95-7EF4-9577C17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6BDC2A-64FB-CED7-DA8F-578214A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6E0AF6-0DD8-7302-DD2E-2760514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DB2F8A-1239-BCA1-7933-C11ABA2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3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1F5AD-88F6-DBBC-343A-BD5C8A0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FE4CF8D-6F05-AC8D-AA21-7CD4630D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D312AA-7732-3360-CE6B-8643E5E9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A0DAF3-18C2-A6B5-8A73-02B8C8C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941F03-04F8-5AAD-E7D1-0B539970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14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9F5B-2927-5FFB-135B-5A8557AA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CC6545-1896-7526-FDA6-59CEA29F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FF6A2-E4DA-F3C7-616B-B20E4D67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646DEA-DA0A-468D-EE37-291861E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2D38C9-27B8-AD87-7339-01876945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3C6CEA-3652-B05F-B16F-092210EA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6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C50B-929E-F5CE-B845-A00CCA8C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9EFB42-3F9F-9B43-03B7-A12EC27F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F1D1B3-075A-617A-84AB-3E5D3DB7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8A0FCE9-2E8A-E76A-F303-F40174FF3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8A17370-19F4-F0CE-C1E5-A071F1237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7F17AD2-02E3-8244-8678-15B7D443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9CD8F9B-49B3-037F-369C-489957C7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427E346-4D15-A9E5-C553-71842307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7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A7A5-AD39-6674-20E3-FF34BF44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AB7863-E4DE-6D76-4272-7C557B3D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ED9462-5F80-57DD-34BB-19310CBC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AC49054-710F-E674-D4A0-1A7A719B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98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9F7851-7F87-1CC2-2D59-BFB42CCF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4343D90-C4F1-8E77-F831-C174BB5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5A13FDE-57E5-EA3D-3388-34A5E7B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11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7B322-B78F-8B24-7BDE-A7FB12E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F3EBB5-8DD8-B13F-04C8-F3337ED7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B14BA9-48E7-5D5F-32CD-3773884EE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9C12F4-1A50-3981-2FD4-D4CD0BEF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2E512D-AB55-526B-715F-BB98603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9C8E40B-BB9C-D269-1A38-5268C0F7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8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A797-39E9-C231-EE52-BE43C609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EDF05F-14DA-9FBF-85C3-699BF5A9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F738D90-52DD-D262-1C7D-07EB3673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2F6B02-A094-F0C8-E0BF-FACE3F94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4BF7648-D934-AB31-104F-6DF579A0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049C427-74BD-4001-3B78-73630D2A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6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71800CB-5518-0511-7AEF-58BA9F94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62B72E-5406-17C2-41C1-52E1FF1F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7B1435-BC16-1412-D41A-BFCE1906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E8A1-F9ED-4E9D-9473-BC8C0F0AB44E}" type="datetimeFigureOut">
              <a:rPr lang="da-DK" smtClean="0"/>
              <a:t>05-11-2023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07803A-ADD0-5CEA-3119-3EF7B7920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B75FF4-D10E-822B-05A2-BFF91886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54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7399440/" TargetMode="External"/><Relationship Id="rId3" Type="http://schemas.openxmlformats.org/officeDocument/2006/relationships/hyperlink" Target="https://archive.ics.uci.edu/dataset/45/heart+disease" TargetMode="External"/><Relationship Id="rId7" Type="http://schemas.openxmlformats.org/officeDocument/2006/relationships/hyperlink" Target="https://www.cdc.gov/bloodpressure/about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28260748/" TargetMode="External"/><Relationship Id="rId5" Type="http://schemas.openxmlformats.org/officeDocument/2006/relationships/hyperlink" Target="https://www.who.int/health-topics/cardiovascular-diseases#tab=tab_1" TargetMode="External"/><Relationship Id="rId4" Type="http://schemas.openxmlformats.org/officeDocument/2006/relationships/hyperlink" Target="https://www.sciencedirect.com/science/article/abs/pii/0002914989905249" TargetMode="External"/><Relationship Id="rId9" Type="http://schemas.openxmlformats.org/officeDocument/2006/relationships/hyperlink" Target="https://www.istockphoto.com/vector/heart-attack-line-icon-gm1322482784-4084341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stering-shiny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FAB9C-F420-8EA3-0C74-ACBDD719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eo Sans Pro" panose="020B0504030504040204" pitchFamily="34" charset="0"/>
              </a:rPr>
              <a:t>Connecting non-data Literate Stakeholders to Data using R and Shiny</a:t>
            </a:r>
            <a:endParaRPr lang="da-DK" dirty="0">
              <a:latin typeface="Neo Sans Pro" panose="020B0504030504040204" pitchFamily="34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E9C13DF-E79F-CFA6-BC52-0C42CA1E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9188"/>
            <a:ext cx="9144000" cy="1655762"/>
          </a:xfrm>
        </p:spPr>
        <p:txBody>
          <a:bodyPr/>
          <a:lstStyle/>
          <a:p>
            <a:r>
              <a:rPr lang="en-US" dirty="0">
                <a:latin typeface="Neo Sans Pro" panose="020B0504030504040204" pitchFamily="34" charset="0"/>
              </a:rPr>
              <a:t>A case study using Cardiovascular Disease</a:t>
            </a:r>
          </a:p>
          <a:p>
            <a:r>
              <a:rPr lang="en-US" sz="1400" dirty="0">
                <a:latin typeface="Neo Sans Pro" panose="020B0504030504040204" pitchFamily="34" charset="0"/>
              </a:rPr>
              <a:t>By Cathrine Lind</a:t>
            </a:r>
            <a:endParaRPr lang="da-DK" sz="1400" dirty="0">
              <a:latin typeface="Neo Sans Pro" panose="020B0504030504040204" pitchFamily="34" charset="0"/>
            </a:endParaRPr>
          </a:p>
        </p:txBody>
      </p:sp>
      <p:pic>
        <p:nvPicPr>
          <p:cNvPr id="5" name="Billede 4" descr="Et billede, der indeholder Grafik, symbol, logo, Font/skrifttype&#10;&#10;Automatisk genereret beskrivelse">
            <a:extLst>
              <a:ext uri="{FF2B5EF4-FFF2-40B4-BE49-F238E27FC236}">
                <a16:creationId xmlns:a16="http://schemas.microsoft.com/office/drawing/2014/main" id="{BFC6347E-EF28-1D80-7B6C-DAB2BF9AD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48" y="-345304"/>
            <a:ext cx="1524003" cy="1524003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AF7AE5E-EF38-78CF-96E1-294A02955B45}"/>
              </a:ext>
            </a:extLst>
          </p:cNvPr>
          <p:cNvCxnSpPr/>
          <p:nvPr/>
        </p:nvCxnSpPr>
        <p:spPr>
          <a:xfrm>
            <a:off x="576262" y="3557588"/>
            <a:ext cx="11039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6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4EF16-D5E3-FCD3-C8F2-6AED7C4C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Styling of the </a:t>
            </a:r>
            <a:r>
              <a:rPr lang="da-DK" b="1" dirty="0" err="1">
                <a:latin typeface="Neo Sans Pro" panose="020B0504030504040204" pitchFamily="34" charset="0"/>
              </a:rPr>
              <a:t>Shiny</a:t>
            </a:r>
            <a:endParaRPr lang="da-DK" b="1" dirty="0">
              <a:latin typeface="Neo Sans Pro" panose="020B050403050404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D39DA3-8871-8B9E-BBED-AD62F83A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Used</a:t>
            </a:r>
            <a:r>
              <a:rPr lang="da-DK" dirty="0">
                <a:latin typeface="Neo Sans Pro" panose="020B0504030504040204" pitchFamily="34" charset="0"/>
              </a:rPr>
              <a:t> the </a:t>
            </a:r>
            <a:r>
              <a:rPr lang="da-DK" dirty="0" err="1">
                <a:latin typeface="Neo Sans Pro" panose="020B0504030504040204" pitchFamily="34" charset="0"/>
              </a:rPr>
              <a:t>library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fresh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dirty="0">
                <a:latin typeface="Neo Sans Pro" panose="020B0504030504040204" pitchFamily="34" charset="0"/>
              </a:rPr>
              <a:t>for </a:t>
            </a:r>
            <a:r>
              <a:rPr lang="da-DK" dirty="0" err="1">
                <a:latin typeface="Neo Sans Pro" panose="020B0504030504040204" pitchFamily="34" charset="0"/>
              </a:rPr>
              <a:t>creating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custom</a:t>
            </a:r>
            <a:r>
              <a:rPr lang="da-DK" dirty="0">
                <a:latin typeface="Neo Sans Pro" panose="020B0504030504040204" pitchFamily="34" charset="0"/>
              </a:rPr>
              <a:t> Bootstrap </a:t>
            </a:r>
            <a:r>
              <a:rPr lang="da-DK" dirty="0" err="1">
                <a:latin typeface="Neo Sans Pro" panose="020B0504030504040204" pitchFamily="34" charset="0"/>
              </a:rPr>
              <a:t>theme</a:t>
            </a:r>
            <a:r>
              <a:rPr lang="da-DK" dirty="0">
                <a:latin typeface="Neo Sans Pro" panose="020B05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da-DK" b="1" dirty="0">
                <a:latin typeface="Neo Sans Pro" panose="020B0504030504040204" pitchFamily="34" charset="0"/>
              </a:rPr>
              <a:t>Main </a:t>
            </a:r>
            <a:r>
              <a:rPr lang="da-DK" b="1" dirty="0" err="1">
                <a:latin typeface="Neo Sans Pro" panose="020B0504030504040204" pitchFamily="34" charset="0"/>
              </a:rPr>
              <a:t>colors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used</a:t>
            </a:r>
            <a:r>
              <a:rPr lang="da-DK" b="1" dirty="0">
                <a:latin typeface="Neo Sans Pro" panose="020B0504030504040204" pitchFamily="34" charset="0"/>
              </a:rPr>
              <a:t>: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50DD50A9-A058-731D-30BA-908C01380579}"/>
              </a:ext>
            </a:extLst>
          </p:cNvPr>
          <p:cNvGrpSpPr/>
          <p:nvPr/>
        </p:nvGrpSpPr>
        <p:grpSpPr>
          <a:xfrm>
            <a:off x="1921043" y="3573378"/>
            <a:ext cx="8349914" cy="1672390"/>
            <a:chOff x="978568" y="3429000"/>
            <a:chExt cx="8349914" cy="167239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96B7022-5465-66F6-7DF0-42338D5F71CB}"/>
                </a:ext>
              </a:extLst>
            </p:cNvPr>
            <p:cNvSpPr/>
            <p:nvPr/>
          </p:nvSpPr>
          <p:spPr>
            <a:xfrm>
              <a:off x="978568" y="3429000"/>
              <a:ext cx="1780673" cy="1672390"/>
            </a:xfrm>
            <a:prstGeom prst="ellipse">
              <a:avLst/>
            </a:prstGeom>
            <a:solidFill>
              <a:srgbClr val="5B779A"/>
            </a:solidFill>
            <a:ln>
              <a:solidFill>
                <a:srgbClr val="5B77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9A81A7F-A6C7-E86C-7CE0-68A73BB653E8}"/>
                </a:ext>
              </a:extLst>
            </p:cNvPr>
            <p:cNvSpPr/>
            <p:nvPr/>
          </p:nvSpPr>
          <p:spPr>
            <a:xfrm>
              <a:off x="3168315" y="3429000"/>
              <a:ext cx="1780673" cy="1672390"/>
            </a:xfrm>
            <a:prstGeom prst="ellipse">
              <a:avLst/>
            </a:prstGeom>
            <a:solidFill>
              <a:srgbClr val="3F536B"/>
            </a:solidFill>
            <a:ln>
              <a:solidFill>
                <a:srgbClr val="3F53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EAF5C8D-2654-3A85-149E-B8CB65927F5C}"/>
                </a:ext>
              </a:extLst>
            </p:cNvPr>
            <p:cNvSpPr/>
            <p:nvPr/>
          </p:nvSpPr>
          <p:spPr>
            <a:xfrm>
              <a:off x="5358062" y="3429000"/>
              <a:ext cx="1780673" cy="1672390"/>
            </a:xfrm>
            <a:prstGeom prst="ellipse">
              <a:avLst/>
            </a:prstGeom>
            <a:solidFill>
              <a:srgbClr val="112446"/>
            </a:solidFill>
            <a:ln>
              <a:solidFill>
                <a:srgbClr val="1124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9315EF4-57EF-2F75-6BBD-BBC970974383}"/>
                </a:ext>
              </a:extLst>
            </p:cNvPr>
            <p:cNvSpPr/>
            <p:nvPr/>
          </p:nvSpPr>
          <p:spPr>
            <a:xfrm>
              <a:off x="7547809" y="3429000"/>
              <a:ext cx="1780673" cy="1672390"/>
            </a:xfrm>
            <a:prstGeom prst="ellipse">
              <a:avLst/>
            </a:prstGeom>
            <a:solidFill>
              <a:srgbClr val="07AB3B"/>
            </a:solidFill>
            <a:ln>
              <a:solidFill>
                <a:srgbClr val="07AB3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0E745F4B-27AD-2C29-1667-550A893A996E}"/>
              </a:ext>
            </a:extLst>
          </p:cNvPr>
          <p:cNvSpPr txBox="1"/>
          <p:nvPr/>
        </p:nvSpPr>
        <p:spPr>
          <a:xfrm>
            <a:off x="0" y="6581001"/>
            <a:ext cx="559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Neo Sans Pro" panose="020B0504030504040204" pitchFamily="34" charset="0"/>
              </a:rPr>
              <a:t>1. https://dreamrs.github.io/fresh/index.html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4F66655-F0C2-2817-4AA5-E9371D167574}"/>
              </a:ext>
            </a:extLst>
          </p:cNvPr>
          <p:cNvSpPr txBox="1"/>
          <p:nvPr/>
        </p:nvSpPr>
        <p:spPr>
          <a:xfrm>
            <a:off x="4226010" y="1752473"/>
            <a:ext cx="23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Neo Sans Pro" panose="020B05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734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Data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79E3A-7448-ABD0-24E5-7359BC8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err="1">
                <a:latin typeface="Neo Sans Pro" panose="020B0504030504040204" pitchFamily="34" charset="0"/>
              </a:rPr>
              <a:t>About</a:t>
            </a:r>
            <a:r>
              <a:rPr lang="da-DK" b="1" dirty="0">
                <a:latin typeface="Neo Sans Pro" panose="020B0504030504040204" pitchFamily="34" charset="0"/>
              </a:rPr>
              <a:t> CVD</a:t>
            </a:r>
          </a:p>
          <a:p>
            <a:pPr marL="0" indent="0">
              <a:buNone/>
            </a:pPr>
            <a:endParaRPr lang="da-DK" dirty="0">
              <a:latin typeface="Neo Sans Pro" panose="020B0504030504040204" pitchFamily="34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03E3BFF-E12E-6156-2862-3F06B5EC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704"/>
            <a:ext cx="9720000" cy="41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Data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79E3A-7448-ABD0-24E5-7359BC8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>
                <a:latin typeface="Neo Sans Pro" panose="020B0504030504040204" pitchFamily="34" charset="0"/>
              </a:rPr>
              <a:t>The data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5B35182-4CC5-1384-5167-669C8712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037"/>
            <a:ext cx="9720000" cy="44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Data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79E3A-7448-ABD0-24E5-7359BC8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err="1">
                <a:latin typeface="Neo Sans Pro" panose="020B0504030504040204" pitchFamily="34" charset="0"/>
              </a:rPr>
              <a:t>Pre-processing</a:t>
            </a:r>
            <a:endParaRPr lang="da-DK" b="1" dirty="0">
              <a:latin typeface="Neo Sans Pro" panose="020B0504030504040204" pitchFamily="34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2F820BA-F09C-5A5A-74DB-3262DF3DB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1"/>
          <a:stretch/>
        </p:blipFill>
        <p:spPr>
          <a:xfrm>
            <a:off x="838200" y="2314020"/>
            <a:ext cx="9720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7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Data tab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48F3021-E026-8C60-823B-97591917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19513"/>
          </a:xfrm>
        </p:spPr>
      </p:pic>
    </p:spTree>
    <p:extLst>
      <p:ext uri="{BB962C8B-B14F-4D97-AF65-F5344CB8AC3E}">
        <p14:creationId xmlns:p14="http://schemas.microsoft.com/office/powerpoint/2010/main" val="270564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Visualization</a:t>
            </a:r>
            <a:r>
              <a:rPr lang="da-DK" b="1" dirty="0">
                <a:latin typeface="Neo Sans Pro" panose="020B0504030504040204" pitchFamily="34" charset="0"/>
              </a:rPr>
              <a:t> tab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EF044A2-6FCE-F5FF-6BCF-ADD63195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028"/>
            <a:ext cx="9548973" cy="5312753"/>
          </a:xfrm>
        </p:spPr>
      </p:pic>
    </p:spTree>
    <p:extLst>
      <p:ext uri="{BB962C8B-B14F-4D97-AF65-F5344CB8AC3E}">
        <p14:creationId xmlns:p14="http://schemas.microsoft.com/office/powerpoint/2010/main" val="324685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Visualization</a:t>
            </a:r>
            <a:r>
              <a:rPr lang="da-DK" b="1" dirty="0">
                <a:latin typeface="Neo Sans Pro" panose="020B0504030504040204" pitchFamily="34" charset="0"/>
              </a:rPr>
              <a:t> tab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487956F-D816-3BD1-0B66-06CF7750F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7672"/>
            <a:ext cx="8233881" cy="5058926"/>
          </a:xfrm>
        </p:spPr>
      </p:pic>
    </p:spTree>
    <p:extLst>
      <p:ext uri="{BB962C8B-B14F-4D97-AF65-F5344CB8AC3E}">
        <p14:creationId xmlns:p14="http://schemas.microsoft.com/office/powerpoint/2010/main" val="417882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Visualization</a:t>
            </a:r>
            <a:r>
              <a:rPr lang="da-DK" b="1" dirty="0">
                <a:latin typeface="Neo Sans Pro" panose="020B0504030504040204" pitchFamily="34" charset="0"/>
              </a:rPr>
              <a:t> tab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775B5F8C-FC45-948A-DF8F-E535F574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179103" cy="4935933"/>
          </a:xfrm>
        </p:spPr>
      </p:pic>
    </p:spTree>
    <p:extLst>
      <p:ext uri="{BB962C8B-B14F-4D97-AF65-F5344CB8AC3E}">
        <p14:creationId xmlns:p14="http://schemas.microsoft.com/office/powerpoint/2010/main" val="15914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Models – </a:t>
            </a:r>
            <a:r>
              <a:rPr lang="da-DK" b="1" dirty="0" err="1">
                <a:latin typeface="Neo Sans Pro" panose="020B0504030504040204" pitchFamily="34" charset="0"/>
              </a:rPr>
              <a:t>logistic</a:t>
            </a:r>
            <a:r>
              <a:rPr lang="da-DK" b="1" dirty="0">
                <a:latin typeface="Neo Sans Pro" panose="020B0504030504040204" pitchFamily="34" charset="0"/>
              </a:rPr>
              <a:t> regression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A2967BC-92A5-4BCF-CD8D-22B6FD72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120865" cy="4861745"/>
          </a:xfrm>
        </p:spPr>
      </p:pic>
    </p:spTree>
    <p:extLst>
      <p:ext uri="{BB962C8B-B14F-4D97-AF65-F5344CB8AC3E}">
        <p14:creationId xmlns:p14="http://schemas.microsoft.com/office/powerpoint/2010/main" val="46692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Models – K-Nearest </a:t>
            </a:r>
            <a:r>
              <a:rPr lang="da-DK" b="1" dirty="0" err="1">
                <a:latin typeface="Neo Sans Pro" panose="020B0504030504040204" pitchFamily="34" charset="0"/>
              </a:rPr>
              <a:t>Neighbors</a:t>
            </a:r>
            <a:endParaRPr lang="da-DK" b="1" dirty="0">
              <a:latin typeface="Neo Sans Pro" panose="020B0504030504040204" pitchFamily="34" charset="0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68C5C5F-3498-E3B0-4817-9ABB67F6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49054" cy="4186130"/>
          </a:xfrm>
        </p:spPr>
      </p:pic>
    </p:spTree>
    <p:extLst>
      <p:ext uri="{BB962C8B-B14F-4D97-AF65-F5344CB8AC3E}">
        <p14:creationId xmlns:p14="http://schemas.microsoft.com/office/powerpoint/2010/main" val="28960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B8040-9FEF-C3D1-5E9B-046E122D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Raw</a:t>
            </a:r>
            <a:r>
              <a:rPr lang="da-DK" b="1" dirty="0">
                <a:latin typeface="Neo Sans Pro" panose="020B0504030504040204" pitchFamily="34" charset="0"/>
              </a:rPr>
              <a:t>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9FD767-5758-CA98-6B58-91AB69A6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Collected</a:t>
            </a:r>
            <a:r>
              <a:rPr lang="da-DK" dirty="0">
                <a:latin typeface="Neo Sans Pro" panose="020B0504030504040204" pitchFamily="34" charset="0"/>
              </a:rPr>
              <a:t> from 3 databases (UCI) and </a:t>
            </a:r>
            <a:r>
              <a:rPr lang="da-DK" dirty="0" err="1">
                <a:latin typeface="Neo Sans Pro" panose="020B0504030504040204" pitchFamily="34" charset="0"/>
              </a:rPr>
              <a:t>Kaggle</a:t>
            </a:r>
            <a:r>
              <a:rPr lang="da-DK" dirty="0">
                <a:latin typeface="Neo Sans Pro" panose="020B0504030504040204" pitchFamily="34" charset="0"/>
              </a:rPr>
              <a:t>:</a:t>
            </a:r>
          </a:p>
          <a:p>
            <a:r>
              <a:rPr lang="da-DK" b="1" dirty="0" err="1">
                <a:latin typeface="Neo Sans Pro" panose="020B0504030504040204" pitchFamily="34" charset="0"/>
              </a:rPr>
              <a:t>Hungarian</a:t>
            </a:r>
            <a:r>
              <a:rPr lang="da-DK" dirty="0">
                <a:latin typeface="Neo Sans Pro" panose="020B0504030504040204" pitchFamily="34" charset="0"/>
              </a:rPr>
              <a:t> Institute of </a:t>
            </a:r>
            <a:r>
              <a:rPr lang="da-DK" dirty="0" err="1">
                <a:latin typeface="Neo Sans Pro" panose="020B0504030504040204" pitchFamily="34" charset="0"/>
              </a:rPr>
              <a:t>Cardiology</a:t>
            </a:r>
            <a:r>
              <a:rPr lang="da-DK" dirty="0">
                <a:latin typeface="Neo Sans Pro" panose="020B0504030504040204" pitchFamily="34" charset="0"/>
              </a:rPr>
              <a:t>, Budapest </a:t>
            </a:r>
          </a:p>
          <a:p>
            <a:r>
              <a:rPr lang="da-DK" dirty="0">
                <a:latin typeface="Neo Sans Pro" panose="020B0504030504040204" pitchFamily="34" charset="0"/>
              </a:rPr>
              <a:t>V.A. Medical Center, </a:t>
            </a:r>
            <a:r>
              <a:rPr lang="da-DK" b="1" dirty="0">
                <a:latin typeface="Neo Sans Pro" panose="020B0504030504040204" pitchFamily="34" charset="0"/>
              </a:rPr>
              <a:t>Long Beach</a:t>
            </a:r>
            <a:r>
              <a:rPr lang="da-DK" dirty="0">
                <a:latin typeface="Neo Sans Pro" panose="020B0504030504040204" pitchFamily="34" charset="0"/>
              </a:rPr>
              <a:t>, CA </a:t>
            </a:r>
          </a:p>
          <a:p>
            <a:r>
              <a:rPr lang="da-DK" dirty="0">
                <a:latin typeface="Neo Sans Pro" panose="020B0504030504040204" pitchFamily="34" charset="0"/>
              </a:rPr>
              <a:t>University Hospital, </a:t>
            </a:r>
            <a:r>
              <a:rPr lang="da-DK" dirty="0" err="1">
                <a:latin typeface="Neo Sans Pro" panose="020B0504030504040204" pitchFamily="34" charset="0"/>
              </a:rPr>
              <a:t>Zurich</a:t>
            </a:r>
            <a:r>
              <a:rPr lang="da-DK" dirty="0">
                <a:latin typeface="Neo Sans Pro" panose="020B0504030504040204" pitchFamily="34" charset="0"/>
              </a:rPr>
              <a:t>, </a:t>
            </a:r>
            <a:r>
              <a:rPr lang="da-DK" b="1" dirty="0" err="1">
                <a:latin typeface="Neo Sans Pro" panose="020B0504030504040204" pitchFamily="34" charset="0"/>
              </a:rPr>
              <a:t>Switzerland</a:t>
            </a:r>
            <a:r>
              <a:rPr lang="da-DK" dirty="0">
                <a:latin typeface="Neo Sans Pro" panose="020B0504030504040204" pitchFamily="34" charset="0"/>
              </a:rPr>
              <a:t> </a:t>
            </a:r>
          </a:p>
          <a:p>
            <a:r>
              <a:rPr lang="da-DK" b="1" dirty="0" err="1">
                <a:latin typeface="Neo Sans Pro" panose="020B0504030504040204" pitchFamily="34" charset="0"/>
              </a:rPr>
              <a:t>Cardiovascular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Disease</a:t>
            </a:r>
            <a:r>
              <a:rPr lang="da-DK" b="1" dirty="0">
                <a:latin typeface="Neo Sans Pro" panose="020B0504030504040204" pitchFamily="34" charset="0"/>
              </a:rPr>
              <a:t> dataset </a:t>
            </a:r>
            <a:endParaRPr lang="da-DK" dirty="0">
              <a:latin typeface="Neo Sans Pro" panose="020B05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8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3A4E5-BC82-E83B-F92B-382D8A8E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References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79714D-01DF-FA9A-4ABC-F00EEDF0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da-DK" dirty="0">
                <a:latin typeface="Neo Sans Pro" panose="020B0504030504040204" pitchFamily="34" charset="0"/>
                <a:hlinkClick r:id="rId3"/>
              </a:rPr>
              <a:t>https://archive.ics.uci.edu/dataset/45/heart+disease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  <a:hlinkClick r:id="rId4"/>
              </a:rPr>
              <a:t>https://www.sciencedirect.com/science/article/abs/pii/0002914989905249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  <a:hlinkClick r:id="rId5"/>
              </a:rPr>
              <a:t>https://www.who.int/health-topics/cardiovascular-diseases#tab=tab_1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  <a:hlinkClick r:id="rId6"/>
              </a:rPr>
              <a:t>https://pubmed.ncbi.nlm.nih.gov/28260748/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  <a:hlinkClick r:id="rId7"/>
              </a:rPr>
              <a:t>https://www.cdc.gov/bloodpressure/about.htm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  <a:hlinkClick r:id="rId8"/>
              </a:rPr>
              <a:t>https://www.ncbi.nlm.nih.gov/pmc/articles/PMC7399440/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  <a:hlinkClick r:id="rId9"/>
              </a:rPr>
              <a:t>https://www.istockphoto.com/vector/heart-attack-line-icon-gm1322482784-408434124</a:t>
            </a:r>
            <a:r>
              <a:rPr lang="da-DK" dirty="0">
                <a:latin typeface="Neo Sans Pro" panose="020B0504030504040204" pitchFamily="34" charset="0"/>
              </a:rPr>
              <a:t> (Credit: Kadirkaba)</a:t>
            </a:r>
          </a:p>
          <a:p>
            <a:endParaRPr lang="da-DK" dirty="0">
              <a:latin typeface="Neo Sans Pro" panose="020B0504030504040204" pitchFamily="34" charset="0"/>
            </a:endParaRPr>
          </a:p>
          <a:p>
            <a:endParaRPr lang="da-DK" dirty="0">
              <a:latin typeface="Neo Sans Pro" panose="020B05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7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FCC1C-B833-B7E6-B0B9-633AF39C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b="1" dirty="0" err="1">
                <a:latin typeface="Neo Sans Pro" panose="020B0504030504040204" pitchFamily="34" charset="0"/>
              </a:rPr>
              <a:t>Hungarian</a:t>
            </a:r>
            <a:r>
              <a:rPr lang="da-DK" sz="4200" b="1" dirty="0">
                <a:latin typeface="Neo Sans Pro" panose="020B0504030504040204" pitchFamily="34" charset="0"/>
              </a:rPr>
              <a:t>, Long Beach and </a:t>
            </a:r>
            <a:r>
              <a:rPr lang="da-DK" sz="4200" b="1" dirty="0" err="1">
                <a:latin typeface="Neo Sans Pro" panose="020B0504030504040204" pitchFamily="34" charset="0"/>
              </a:rPr>
              <a:t>Switzerland</a:t>
            </a:r>
            <a:endParaRPr lang="da-DK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323DA0-F824-E66A-83F5-DEAE4615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latin typeface="Neo Sans Pro" panose="020B0504030504040204" pitchFamily="34" charset="0"/>
              </a:rPr>
              <a:t>Same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cleaning</a:t>
            </a:r>
            <a:r>
              <a:rPr lang="da-DK" dirty="0">
                <a:latin typeface="Neo Sans Pro" panose="020B0504030504040204" pitchFamily="34" charset="0"/>
              </a:rPr>
              <a:t> steps for all </a:t>
            </a:r>
            <a:r>
              <a:rPr lang="da-DK" dirty="0" err="1">
                <a:latin typeface="Neo Sans Pro" panose="020B0504030504040204" pitchFamily="34" charset="0"/>
              </a:rPr>
              <a:t>three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From .data to .</a:t>
            </a:r>
            <a:r>
              <a:rPr lang="da-DK" dirty="0" err="1">
                <a:latin typeface="Neo Sans Pro" panose="020B0504030504040204" pitchFamily="34" charset="0"/>
              </a:rPr>
              <a:t>txt</a:t>
            </a:r>
            <a:r>
              <a:rPr lang="da-DK" dirty="0">
                <a:latin typeface="Neo Sans Pro" panose="020B0504030504040204" pitchFamily="34" charset="0"/>
              </a:rPr>
              <a:t> files</a:t>
            </a:r>
          </a:p>
          <a:p>
            <a:r>
              <a:rPr lang="da-DK" dirty="0">
                <a:latin typeface="Neo Sans Pro" panose="020B0504030504040204" pitchFamily="34" charset="0"/>
              </a:rPr>
              <a:t>Split line by ‘</a:t>
            </a:r>
            <a:r>
              <a:rPr lang="da-DK" dirty="0" err="1">
                <a:latin typeface="Neo Sans Pro" panose="020B0504030504040204" pitchFamily="34" charset="0"/>
              </a:rPr>
              <a:t>name</a:t>
            </a:r>
            <a:r>
              <a:rPr lang="da-DK" dirty="0">
                <a:latin typeface="Neo Sans Pro" panose="020B0504030504040204" pitchFamily="34" charset="0"/>
              </a:rPr>
              <a:t>’ (</a:t>
            </a:r>
            <a:r>
              <a:rPr lang="da-DK" dirty="0" err="1">
                <a:latin typeface="Neo Sans Pro" panose="020B0504030504040204" pitchFamily="34" charset="0"/>
              </a:rPr>
              <a:t>e.g</a:t>
            </a:r>
            <a:r>
              <a:rPr lang="da-DK" dirty="0">
                <a:latin typeface="Neo Sans Pro" panose="020B0504030504040204" pitchFamily="34" charset="0"/>
              </a:rPr>
              <a:t>. former </a:t>
            </a:r>
            <a:r>
              <a:rPr lang="da-DK" dirty="0" err="1">
                <a:latin typeface="Neo Sans Pro" panose="020B0504030504040204" pitchFamily="34" charset="0"/>
              </a:rPr>
              <a:t>name</a:t>
            </a:r>
            <a:r>
              <a:rPr lang="da-DK" dirty="0">
                <a:latin typeface="Neo Sans Pro" panose="020B0504030504040204" pitchFamily="34" charset="0"/>
              </a:rPr>
              <a:t> of patient)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Reduced</a:t>
            </a:r>
            <a:r>
              <a:rPr lang="da-DK" dirty="0">
                <a:latin typeface="Neo Sans Pro" panose="020B0504030504040204" pitchFamily="34" charset="0"/>
              </a:rPr>
              <a:t> from 76 to 9 variables</a:t>
            </a:r>
          </a:p>
          <a:p>
            <a:pPr lvl="1"/>
            <a:r>
              <a:rPr lang="da-DK" dirty="0">
                <a:latin typeface="Neo Sans Pro" panose="020B0504030504040204" pitchFamily="34" charset="0"/>
              </a:rPr>
              <a:t>All </a:t>
            </a:r>
            <a:r>
              <a:rPr lang="da-DK" dirty="0" err="1">
                <a:latin typeface="Neo Sans Pro" panose="020B0504030504040204" pitchFamily="34" charset="0"/>
              </a:rPr>
              <a:t>converted</a:t>
            </a:r>
            <a:r>
              <a:rPr lang="da-DK" dirty="0">
                <a:latin typeface="Neo Sans Pro" panose="020B0504030504040204" pitchFamily="34" charset="0"/>
              </a:rPr>
              <a:t> to </a:t>
            </a:r>
            <a:r>
              <a:rPr lang="da-DK" dirty="0" err="1">
                <a:latin typeface="Neo Sans Pro" panose="020B0504030504040204" pitchFamily="34" charset="0"/>
              </a:rPr>
              <a:t>numeric</a:t>
            </a:r>
            <a:br>
              <a:rPr lang="da-DK" dirty="0">
                <a:latin typeface="Neo Sans Pro" panose="020B0504030504040204" pitchFamily="34" charset="0"/>
              </a:rPr>
            </a:br>
            <a:endParaRPr lang="da-DK" dirty="0">
              <a:latin typeface="Neo Sans Pro" panose="020B0504030504040204" pitchFamily="34" charset="0"/>
            </a:endParaRPr>
          </a:p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Added</a:t>
            </a:r>
            <a:r>
              <a:rPr lang="da-DK" dirty="0">
                <a:latin typeface="Neo Sans Pro" panose="020B0504030504040204" pitchFamily="34" charset="0"/>
              </a:rPr>
              <a:t> 3 variables as factor versions of </a:t>
            </a:r>
            <a:r>
              <a:rPr lang="da-DK" b="1" dirty="0">
                <a:latin typeface="Neo Sans Pro" panose="020B0504030504040204" pitchFamily="34" charset="0"/>
              </a:rPr>
              <a:t>sex</a:t>
            </a:r>
            <a:r>
              <a:rPr lang="da-DK" dirty="0">
                <a:latin typeface="Neo Sans Pro" panose="020B0504030504040204" pitchFamily="34" charset="0"/>
              </a:rPr>
              <a:t>, </a:t>
            </a:r>
            <a:r>
              <a:rPr lang="da-DK" b="1" dirty="0" err="1">
                <a:latin typeface="Neo Sans Pro" panose="020B0504030504040204" pitchFamily="34" charset="0"/>
              </a:rPr>
              <a:t>fbs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dirty="0">
                <a:latin typeface="Neo Sans Pro" panose="020B0504030504040204" pitchFamily="34" charset="0"/>
              </a:rPr>
              <a:t>and </a:t>
            </a:r>
            <a:r>
              <a:rPr lang="da-DK" b="1" dirty="0">
                <a:latin typeface="Neo Sans Pro" panose="020B0504030504040204" pitchFamily="34" charset="0"/>
              </a:rPr>
              <a:t>cp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4FE8D7EB-5DFD-115E-E5B5-AF1EEB9A2602}"/>
              </a:ext>
            </a:extLst>
          </p:cNvPr>
          <p:cNvGrpSpPr/>
          <p:nvPr/>
        </p:nvGrpSpPr>
        <p:grpSpPr>
          <a:xfrm>
            <a:off x="891043" y="5126639"/>
            <a:ext cx="8265313" cy="679621"/>
            <a:chOff x="943708" y="5457806"/>
            <a:chExt cx="7125694" cy="543001"/>
          </a:xfrm>
        </p:grpSpPr>
        <p:pic>
          <p:nvPicPr>
            <p:cNvPr id="10" name="Billede 9">
              <a:extLst>
                <a:ext uri="{FF2B5EF4-FFF2-40B4-BE49-F238E27FC236}">
                  <a16:creationId xmlns:a16="http://schemas.microsoft.com/office/drawing/2014/main" id="{21B3DE8A-8975-4891-889D-A416DB8A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708" y="5457806"/>
              <a:ext cx="7125694" cy="543001"/>
            </a:xfrm>
            <a:prstGeom prst="rect">
              <a:avLst/>
            </a:prstGeom>
          </p:spPr>
        </p:pic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5EC9CE2F-0326-813D-28B1-ACB63BE532AD}"/>
                </a:ext>
              </a:extLst>
            </p:cNvPr>
            <p:cNvSpPr/>
            <p:nvPr/>
          </p:nvSpPr>
          <p:spPr>
            <a:xfrm>
              <a:off x="3401923" y="5770402"/>
              <a:ext cx="2819400" cy="204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068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5CB93-CDB2-5237-C8D4-0194B288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38118AD-6A4B-48B8-7D9B-315587469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09736"/>
          </a:xfrm>
        </p:spPr>
      </p:pic>
    </p:spTree>
    <p:extLst>
      <p:ext uri="{BB962C8B-B14F-4D97-AF65-F5344CB8AC3E}">
        <p14:creationId xmlns:p14="http://schemas.microsoft.com/office/powerpoint/2010/main" val="418925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FA40F-BD00-3661-B071-29AFA9EE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Cardiovascular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Disease</a:t>
            </a:r>
            <a:r>
              <a:rPr lang="da-DK" b="1" dirty="0">
                <a:latin typeface="Neo Sans Pro" panose="020B0504030504040204" pitchFamily="34" charset="0"/>
              </a:rPr>
              <a:t> dataset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7BA4B3-01A2-887D-EB04-138C9B79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Contained</a:t>
            </a:r>
            <a:r>
              <a:rPr lang="da-DK" dirty="0">
                <a:latin typeface="Neo Sans Pro" panose="020B0504030504040204" pitchFamily="34" charset="0"/>
              </a:rPr>
              <a:t> 13 variables, </a:t>
            </a:r>
            <a:r>
              <a:rPr lang="da-DK" dirty="0" err="1">
                <a:latin typeface="Neo Sans Pro" panose="020B0504030504040204" pitchFamily="34" charset="0"/>
              </a:rPr>
              <a:t>where</a:t>
            </a:r>
            <a:r>
              <a:rPr lang="da-DK" dirty="0">
                <a:latin typeface="Neo Sans Pro" panose="020B0504030504040204" pitchFamily="34" charset="0"/>
              </a:rPr>
              <a:t> as 9 is </a:t>
            </a:r>
            <a:r>
              <a:rPr lang="da-DK" dirty="0" err="1">
                <a:latin typeface="Neo Sans Pro" panose="020B0504030504040204" pitchFamily="34" charset="0"/>
              </a:rPr>
              <a:t>kept</a:t>
            </a:r>
            <a:r>
              <a:rPr lang="da-DK" dirty="0">
                <a:latin typeface="Neo Sans Pro" panose="020B0504030504040204" pitchFamily="34" charset="0"/>
              </a:rPr>
              <a:t> and 3 is </a:t>
            </a:r>
            <a:r>
              <a:rPr lang="da-DK" dirty="0" err="1">
                <a:latin typeface="Neo Sans Pro" panose="020B0504030504040204" pitchFamily="34" charset="0"/>
              </a:rPr>
              <a:t>added</a:t>
            </a:r>
            <a:r>
              <a:rPr lang="da-DK" dirty="0">
                <a:latin typeface="Neo Sans Pro" panose="020B0504030504040204" pitchFamily="34" charset="0"/>
              </a:rPr>
              <a:t>:</a:t>
            </a:r>
            <a:br>
              <a:rPr lang="da-DK" dirty="0">
                <a:latin typeface="Neo Sans Pro" panose="020B0504030504040204" pitchFamily="34" charset="0"/>
              </a:rPr>
            </a:br>
            <a:r>
              <a:rPr lang="da-DK" b="1" dirty="0">
                <a:latin typeface="Neo Sans Pro" panose="020B0504030504040204" pitchFamily="34" charset="0"/>
              </a:rPr>
              <a:t>sex, bmi and </a:t>
            </a:r>
            <a:r>
              <a:rPr lang="da-DK" b="1" dirty="0" err="1">
                <a:latin typeface="Neo Sans Pro" panose="020B0504030504040204" pitchFamily="34" charset="0"/>
              </a:rPr>
              <a:t>ap_mean</a:t>
            </a:r>
            <a:endParaRPr lang="da-DK" dirty="0">
              <a:latin typeface="Neo Sans Pro" panose="020B050403050404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Neo Sans Pro" panose="020B0504030504040204" pitchFamily="34" charset="0"/>
              </a:rPr>
              <a:t>More clean </a:t>
            </a:r>
            <a:r>
              <a:rPr lang="da-DK" dirty="0" err="1">
                <a:latin typeface="Neo Sans Pro" panose="020B0504030504040204" pitchFamily="34" charset="0"/>
              </a:rPr>
              <a:t>than</a:t>
            </a:r>
            <a:r>
              <a:rPr lang="da-DK" dirty="0">
                <a:latin typeface="Neo Sans Pro" panose="020B0504030504040204" pitchFamily="34" charset="0"/>
              </a:rPr>
              <a:t> the </a:t>
            </a:r>
            <a:r>
              <a:rPr lang="da-DK" dirty="0" err="1">
                <a:latin typeface="Neo Sans Pro" panose="020B0504030504040204" pitchFamily="34" charset="0"/>
              </a:rPr>
              <a:t>other</a:t>
            </a:r>
            <a:r>
              <a:rPr lang="da-DK" dirty="0">
                <a:latin typeface="Neo Sans Pro" panose="020B0504030504040204" pitchFamily="34" charset="0"/>
              </a:rPr>
              <a:t> data sets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1F1BE2F-AB1F-587E-BFFB-9AD977E3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15" y="3285945"/>
            <a:ext cx="802116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760B4-F063-25F6-96D4-972B5773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61919" cy="1325563"/>
          </a:xfrm>
        </p:spPr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Database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374E62-95D7-EFCB-D9AD-16084AAF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82" y="1724580"/>
            <a:ext cx="5257800" cy="4351338"/>
          </a:xfrm>
        </p:spPr>
        <p:txBody>
          <a:bodyPr anchor="ctr">
            <a:normAutofit fontScale="92500" lnSpcReduction="20000"/>
          </a:bodyPr>
          <a:lstStyle/>
          <a:p>
            <a:r>
              <a:rPr lang="da-DK" dirty="0">
                <a:latin typeface="Neo Sans Pro" panose="020B0504030504040204" pitchFamily="34" charset="0"/>
              </a:rPr>
              <a:t>id</a:t>
            </a:r>
          </a:p>
          <a:p>
            <a:r>
              <a:rPr lang="da-DK" dirty="0">
                <a:latin typeface="Neo Sans Pro" panose="020B0504030504040204" pitchFamily="34" charset="0"/>
              </a:rPr>
              <a:t>age</a:t>
            </a:r>
          </a:p>
          <a:p>
            <a:r>
              <a:rPr lang="da-DK" dirty="0">
                <a:latin typeface="Neo Sans Pro" panose="020B0504030504040204" pitchFamily="34" charset="0"/>
              </a:rPr>
              <a:t>sex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gender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cp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trestbps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chol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smoke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fbs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cvdPresent</a:t>
            </a:r>
            <a:endParaRPr lang="da-DK" dirty="0">
              <a:latin typeface="Neo Sans Pro" panose="020B0504030504040204" pitchFamily="34" charset="0"/>
            </a:endParaRP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6D8BCA7-7CC6-696F-B92E-B526E43E2849}"/>
              </a:ext>
            </a:extLst>
          </p:cNvPr>
          <p:cNvSpPr txBox="1">
            <a:spLocks/>
          </p:cNvSpPr>
          <p:nvPr/>
        </p:nvSpPr>
        <p:spPr>
          <a:xfrm>
            <a:off x="634313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latin typeface="Neo Sans Pro" panose="020B0504030504040204" pitchFamily="34" charset="0"/>
              </a:rPr>
              <a:t>id</a:t>
            </a:r>
          </a:p>
          <a:p>
            <a:r>
              <a:rPr lang="da-DK" dirty="0">
                <a:latin typeface="Neo Sans Pro" panose="020B0504030504040204" pitchFamily="34" charset="0"/>
              </a:rPr>
              <a:t>age</a:t>
            </a:r>
          </a:p>
          <a:p>
            <a:r>
              <a:rPr lang="da-DK" dirty="0">
                <a:latin typeface="Neo Sans Pro" panose="020B0504030504040204" pitchFamily="34" charset="0"/>
              </a:rPr>
              <a:t>sex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gender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height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weight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ap_hi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ap_lo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ap_mean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chol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 err="1">
                <a:latin typeface="Neo Sans Pro" panose="020B0504030504040204" pitchFamily="34" charset="0"/>
              </a:rPr>
              <a:t>alco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bmi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cvdPresent</a:t>
            </a:r>
            <a:endParaRPr lang="da-DK" dirty="0">
              <a:latin typeface="Neo Sans Pro" panose="020B0504030504040204" pitchFamily="34" charset="0"/>
            </a:endParaRP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0AEE840A-34BF-AFCA-4ECA-61A0D7B0AE03}"/>
              </a:ext>
            </a:extLst>
          </p:cNvPr>
          <p:cNvCxnSpPr/>
          <p:nvPr/>
        </p:nvCxnSpPr>
        <p:spPr>
          <a:xfrm>
            <a:off x="6100119" y="1578062"/>
            <a:ext cx="0" cy="4598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1EA2CB98-B5C2-4A32-103F-3AFE4ECC8836}"/>
              </a:ext>
            </a:extLst>
          </p:cNvPr>
          <p:cNvSpPr txBox="1">
            <a:spLocks/>
          </p:cNvSpPr>
          <p:nvPr/>
        </p:nvSpPr>
        <p:spPr>
          <a:xfrm>
            <a:off x="6093940" y="365124"/>
            <a:ext cx="5261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b="1" dirty="0" err="1">
                <a:latin typeface="Neo Sans Pro" panose="020B0504030504040204" pitchFamily="34" charset="0"/>
              </a:rPr>
              <a:t>Combined</a:t>
            </a:r>
            <a:r>
              <a:rPr lang="da-DK" b="1" dirty="0">
                <a:latin typeface="Neo Sans Pro" panose="020B050403050404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5651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F344-C894-2A2D-C1DD-E03E52F9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da-DK" sz="4800" dirty="0">
                <a:latin typeface="Neo Sans Pro" panose="020B0504030504040204" pitchFamily="34" charset="0"/>
              </a:rPr>
              <a:t>The </a:t>
            </a:r>
            <a:r>
              <a:rPr lang="da-DK" sz="4800" dirty="0" err="1">
                <a:latin typeface="Neo Sans Pro" panose="020B0504030504040204" pitchFamily="34" charset="0"/>
              </a:rPr>
              <a:t>Shiny</a:t>
            </a:r>
            <a:r>
              <a:rPr lang="da-DK" sz="4800" dirty="0">
                <a:latin typeface="Neo Sans Pro" panose="020B0504030504040204" pitchFamily="34" charset="0"/>
              </a:rPr>
              <a:t> </a:t>
            </a:r>
            <a:r>
              <a:rPr lang="da-DK" sz="4800" dirty="0" err="1">
                <a:latin typeface="Neo Sans Pro" panose="020B0504030504040204" pitchFamily="34" charset="0"/>
              </a:rPr>
              <a:t>application</a:t>
            </a:r>
            <a:endParaRPr lang="da-DK" sz="4800" dirty="0"/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58B6E535-57D9-E75E-A8BB-234B509839BB}"/>
              </a:ext>
            </a:extLst>
          </p:cNvPr>
          <p:cNvCxnSpPr>
            <a:cxnSpLocks/>
          </p:cNvCxnSpPr>
          <p:nvPr/>
        </p:nvCxnSpPr>
        <p:spPr>
          <a:xfrm>
            <a:off x="912259" y="3763071"/>
            <a:ext cx="103674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1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0797-AB5C-E773-4BB2-A7D2F9D0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The </a:t>
            </a:r>
            <a:r>
              <a:rPr lang="da-DK" b="1" dirty="0" err="1">
                <a:latin typeface="Neo Sans Pro" panose="020B0504030504040204" pitchFamily="34" charset="0"/>
              </a:rPr>
              <a:t>Shiny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application</a:t>
            </a:r>
            <a:endParaRPr lang="da-DK" b="1" dirty="0">
              <a:latin typeface="Neo Sans Pro" panose="020B050403050404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AD7377-00CA-4727-84FA-32FA832D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Followed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b="1" dirty="0">
                <a:latin typeface="Neo Sans Pro" panose="020B05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Mastering</a:t>
            </a:r>
            <a:r>
              <a:rPr lang="da-DK" b="1" dirty="0">
                <a:solidFill>
                  <a:srgbClr val="0563C1"/>
                </a:solidFill>
                <a:latin typeface="Neo Sans Pro" panose="020B05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a-DK" b="1" dirty="0" err="1">
                <a:latin typeface="Neo Sans Pro" panose="020B05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Shiny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dirty="0">
                <a:latin typeface="Neo Sans Pro" panose="020B0504030504040204" pitchFamily="34" charset="0"/>
              </a:rPr>
              <a:t>book</a:t>
            </a:r>
            <a:endParaRPr lang="da-DK" b="1" dirty="0">
              <a:latin typeface="Neo Sans Pro" panose="020B0504030504040204" pitchFamily="34" charset="0"/>
            </a:endParaRPr>
          </a:p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Created</a:t>
            </a:r>
            <a:r>
              <a:rPr lang="da-DK" dirty="0">
                <a:latin typeface="Neo Sans Pro" panose="020B0504030504040204" pitchFamily="34" charset="0"/>
              </a:rPr>
              <a:t> a </a:t>
            </a:r>
            <a:r>
              <a:rPr lang="da-DK" dirty="0" err="1">
                <a:latin typeface="Neo Sans Pro" panose="020B0504030504040204" pitchFamily="34" charset="0"/>
              </a:rPr>
              <a:t>shiny</a:t>
            </a:r>
            <a:r>
              <a:rPr lang="da-DK" dirty="0">
                <a:latin typeface="Neo Sans Pro" panose="020B0504030504040204" pitchFamily="34" charset="0"/>
              </a:rPr>
              <a:t> with top </a:t>
            </a:r>
            <a:r>
              <a:rPr lang="da-DK" dirty="0" err="1">
                <a:latin typeface="Neo Sans Pro" panose="020B0504030504040204" pitchFamily="34" charset="0"/>
              </a:rPr>
              <a:t>level</a:t>
            </a:r>
            <a:r>
              <a:rPr lang="da-DK" dirty="0">
                <a:latin typeface="Neo Sans Pro" panose="020B0504030504040204" pitchFamily="34" charset="0"/>
              </a:rPr>
              <a:t> navigation bar to </a:t>
            </a:r>
            <a:r>
              <a:rPr lang="da-DK" dirty="0" err="1">
                <a:latin typeface="Neo Sans Pro" panose="020B0504030504040204" pitchFamily="34" charset="0"/>
              </a:rPr>
              <a:t>toggle</a:t>
            </a:r>
            <a:r>
              <a:rPr lang="da-DK" dirty="0">
                <a:latin typeface="Neo Sans Pro" panose="020B0504030504040204" pitchFamily="34" charset="0"/>
              </a:rPr>
              <a:t> 4 </a:t>
            </a:r>
            <a:r>
              <a:rPr lang="da-DK" dirty="0" err="1">
                <a:latin typeface="Neo Sans Pro" panose="020B0504030504040204" pitchFamily="34" charset="0"/>
              </a:rPr>
              <a:t>different</a:t>
            </a:r>
            <a:r>
              <a:rPr lang="da-DK" dirty="0">
                <a:latin typeface="Neo Sans Pro" panose="020B0504030504040204" pitchFamily="34" charset="0"/>
              </a:rPr>
              <a:t> taps:</a:t>
            </a:r>
          </a:p>
          <a:p>
            <a:r>
              <a:rPr lang="da-DK" dirty="0">
                <a:latin typeface="Neo Sans Pro" panose="020B0504030504040204" pitchFamily="34" charset="0"/>
              </a:rPr>
              <a:t>Data information</a:t>
            </a:r>
          </a:p>
          <a:p>
            <a:pPr lvl="1"/>
            <a:r>
              <a:rPr lang="da-DK" dirty="0" err="1">
                <a:latin typeface="Neo Sans Pro" panose="020B0504030504040204" pitchFamily="34" charset="0"/>
              </a:rPr>
              <a:t>About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cardiovascular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disease</a:t>
            </a:r>
            <a:r>
              <a:rPr lang="da-DK" dirty="0">
                <a:latin typeface="Neo Sans Pro" panose="020B0504030504040204" pitchFamily="34" charset="0"/>
              </a:rPr>
              <a:t> (CVD)</a:t>
            </a:r>
          </a:p>
          <a:p>
            <a:pPr lvl="1"/>
            <a:r>
              <a:rPr lang="da-DK" dirty="0">
                <a:latin typeface="Neo Sans Pro" panose="020B0504030504040204" pitchFamily="34" charset="0"/>
              </a:rPr>
              <a:t>The data</a:t>
            </a:r>
          </a:p>
          <a:p>
            <a:pPr lvl="1"/>
            <a:r>
              <a:rPr lang="da-DK" dirty="0" err="1">
                <a:latin typeface="Neo Sans Pro" panose="020B0504030504040204" pitchFamily="34" charset="0"/>
              </a:rPr>
              <a:t>Pre-processing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Data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Visualization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26065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E946254C-69E8-2DFD-3F72-C92A81266B45}"/>
              </a:ext>
            </a:extLst>
          </p:cNvPr>
          <p:cNvSpPr/>
          <p:nvPr/>
        </p:nvSpPr>
        <p:spPr>
          <a:xfrm>
            <a:off x="965770" y="3020603"/>
            <a:ext cx="10233060" cy="3441841"/>
          </a:xfrm>
          <a:prstGeom prst="roundRect">
            <a:avLst>
              <a:gd name="adj" fmla="val 5955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5B7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70797-AB5C-E773-4BB2-A7D2F9D0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Neo Sans Pro" panose="020B0504030504040204" pitchFamily="34" charset="0"/>
              </a:rPr>
              <a:t>The </a:t>
            </a:r>
            <a:r>
              <a:rPr lang="da-DK" b="1" dirty="0" err="1">
                <a:latin typeface="Neo Sans Pro" panose="020B0504030504040204" pitchFamily="34" charset="0"/>
              </a:rPr>
              <a:t>Shiny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application</a:t>
            </a:r>
            <a:endParaRPr lang="da-DK" b="1" dirty="0">
              <a:latin typeface="Neo Sans Pro" panose="020B0504030504040204" pitchFamily="34" charset="0"/>
            </a:endParaRPr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D3AE7259-0F4D-F39F-E569-2148CE8DD4FE}"/>
              </a:ext>
            </a:extLst>
          </p:cNvPr>
          <p:cNvSpPr/>
          <p:nvPr/>
        </p:nvSpPr>
        <p:spPr>
          <a:xfrm>
            <a:off x="838200" y="1582221"/>
            <a:ext cx="10515600" cy="5003514"/>
          </a:xfrm>
          <a:prstGeom prst="roundRect">
            <a:avLst>
              <a:gd name="adj" fmla="val 5818"/>
            </a:avLst>
          </a:prstGeom>
          <a:noFill/>
          <a:ln w="28575">
            <a:solidFill>
              <a:srgbClr val="5B7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DC2BD53E-99F0-2907-2575-58B7337F2600}"/>
              </a:ext>
            </a:extLst>
          </p:cNvPr>
          <p:cNvSpPr/>
          <p:nvPr/>
        </p:nvSpPr>
        <p:spPr>
          <a:xfrm>
            <a:off x="965771" y="2147299"/>
            <a:ext cx="10233060" cy="708917"/>
          </a:xfrm>
          <a:prstGeom prst="roundRect">
            <a:avLst>
              <a:gd name="adj" fmla="val 2176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5B7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76D86268-199D-3148-97F5-AC04AEC8C60E}"/>
              </a:ext>
            </a:extLst>
          </p:cNvPr>
          <p:cNvSpPr/>
          <p:nvPr/>
        </p:nvSpPr>
        <p:spPr>
          <a:xfrm>
            <a:off x="1078788" y="3626778"/>
            <a:ext cx="9965930" cy="2722651"/>
          </a:xfrm>
          <a:prstGeom prst="roundRect">
            <a:avLst>
              <a:gd name="adj" fmla="val 5955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5B7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5BA3637A-2F6A-97DB-1AE3-9B6EBCE13BB5}"/>
              </a:ext>
            </a:extLst>
          </p:cNvPr>
          <p:cNvSpPr/>
          <p:nvPr/>
        </p:nvSpPr>
        <p:spPr>
          <a:xfrm>
            <a:off x="1228616" y="4182764"/>
            <a:ext cx="2452956" cy="2012554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28575">
            <a:solidFill>
              <a:srgbClr val="5B7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0FAB058D-72C9-CF41-99B2-9415883AD4D9}"/>
              </a:ext>
            </a:extLst>
          </p:cNvPr>
          <p:cNvSpPr/>
          <p:nvPr/>
        </p:nvSpPr>
        <p:spPr>
          <a:xfrm>
            <a:off x="3836541" y="4162216"/>
            <a:ext cx="7054065" cy="2012554"/>
          </a:xfrm>
          <a:prstGeom prst="roundRect">
            <a:avLst>
              <a:gd name="adj" fmla="val 5955"/>
            </a:avLst>
          </a:prstGeom>
          <a:solidFill>
            <a:schemeClr val="bg1"/>
          </a:solidFill>
          <a:ln w="28575">
            <a:solidFill>
              <a:srgbClr val="5B7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DC033869-151A-DFAA-6DFB-4D213FC66BD4}"/>
              </a:ext>
            </a:extLst>
          </p:cNvPr>
          <p:cNvSpPr txBox="1"/>
          <p:nvPr/>
        </p:nvSpPr>
        <p:spPr>
          <a:xfrm>
            <a:off x="1078788" y="2311686"/>
            <a:ext cx="37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Neo Sans Pro" panose="020B0504030504040204" pitchFamily="34" charset="0"/>
              </a:rPr>
              <a:t>navbarMenu</a:t>
            </a:r>
            <a:r>
              <a:rPr lang="da-DK" dirty="0">
                <a:latin typeface="Neo Sans Pro" panose="020B0504030504040204" pitchFamily="34" charset="0"/>
              </a:rPr>
              <a:t>()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276EABE-BF25-8549-1EC9-B8EFEADE3475}"/>
              </a:ext>
            </a:extLst>
          </p:cNvPr>
          <p:cNvSpPr txBox="1"/>
          <p:nvPr/>
        </p:nvSpPr>
        <p:spPr>
          <a:xfrm>
            <a:off x="1284270" y="3714646"/>
            <a:ext cx="37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Neo Sans Pro" panose="020B0504030504040204" pitchFamily="34" charset="0"/>
              </a:rPr>
              <a:t>sidebarLayout</a:t>
            </a:r>
            <a:r>
              <a:rPr lang="da-DK" dirty="0">
                <a:latin typeface="Neo Sans Pro" panose="020B0504030504040204" pitchFamily="34" charset="0"/>
              </a:rPr>
              <a:t>()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E3F34452-9B5E-1E43-1FE1-89D2BACD67F5}"/>
              </a:ext>
            </a:extLst>
          </p:cNvPr>
          <p:cNvSpPr txBox="1"/>
          <p:nvPr/>
        </p:nvSpPr>
        <p:spPr>
          <a:xfrm>
            <a:off x="1301394" y="4277634"/>
            <a:ext cx="37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Neo Sans Pro" panose="020B0504030504040204" pitchFamily="34" charset="0"/>
              </a:rPr>
              <a:t>sidebarPanel</a:t>
            </a:r>
            <a:r>
              <a:rPr lang="da-DK" dirty="0">
                <a:latin typeface="Neo Sans Pro" panose="020B0504030504040204" pitchFamily="34" charset="0"/>
              </a:rPr>
              <a:t>()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052D094-08FB-9DE0-8162-4BB838C5617E}"/>
              </a:ext>
            </a:extLst>
          </p:cNvPr>
          <p:cNvSpPr txBox="1"/>
          <p:nvPr/>
        </p:nvSpPr>
        <p:spPr>
          <a:xfrm>
            <a:off x="3949559" y="4277634"/>
            <a:ext cx="37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Neo Sans Pro" panose="020B0504030504040204" pitchFamily="34" charset="0"/>
              </a:rPr>
              <a:t>mainPanel</a:t>
            </a:r>
            <a:r>
              <a:rPr lang="da-DK" dirty="0">
                <a:latin typeface="Neo Sans Pro" panose="020B0504030504040204" pitchFamily="34" charset="0"/>
              </a:rPr>
              <a:t>()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70795F15-913B-CA9C-8855-B8ECE0D8EAF5}"/>
              </a:ext>
            </a:extLst>
          </p:cNvPr>
          <p:cNvSpPr txBox="1"/>
          <p:nvPr/>
        </p:nvSpPr>
        <p:spPr>
          <a:xfrm>
            <a:off x="1078788" y="1684057"/>
            <a:ext cx="37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Neo Sans Pro" panose="020B0504030504040204" pitchFamily="34" charset="0"/>
              </a:rPr>
              <a:t>fluidPage</a:t>
            </a:r>
            <a:r>
              <a:rPr lang="da-DK" dirty="0">
                <a:latin typeface="Neo Sans Pro" panose="020B0504030504040204" pitchFamily="34" charset="0"/>
              </a:rPr>
              <a:t>() + </a:t>
            </a:r>
            <a:r>
              <a:rPr lang="da-DK" dirty="0" err="1">
                <a:latin typeface="Neo Sans Pro" panose="020B0504030504040204" pitchFamily="34" charset="0"/>
              </a:rPr>
              <a:t>navbarPage</a:t>
            </a:r>
            <a:r>
              <a:rPr lang="da-DK" dirty="0">
                <a:latin typeface="Neo Sans Pro" panose="020B0504030504040204" pitchFamily="34" charset="0"/>
              </a:rPr>
              <a:t>()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995992F-0591-F92C-22D7-F95A565437A7}"/>
              </a:ext>
            </a:extLst>
          </p:cNvPr>
          <p:cNvSpPr txBox="1"/>
          <p:nvPr/>
        </p:nvSpPr>
        <p:spPr>
          <a:xfrm>
            <a:off x="1078788" y="3127927"/>
            <a:ext cx="37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Neo Sans Pro" panose="020B0504030504040204" pitchFamily="34" charset="0"/>
              </a:rPr>
              <a:t>tabPanel</a:t>
            </a:r>
            <a:r>
              <a:rPr lang="da-DK" dirty="0">
                <a:latin typeface="Neo Sans Pro" panose="020B05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740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669</Words>
  <Application>Microsoft Office PowerPoint</Application>
  <PresentationFormat>Widescreen</PresentationFormat>
  <Paragraphs>114</Paragraphs>
  <Slides>20</Slides>
  <Notes>9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Neo Sans Pro</vt:lpstr>
      <vt:lpstr>Office-tema</vt:lpstr>
      <vt:lpstr>Connecting non-data Literate Stakeholders to Data using R and Shiny</vt:lpstr>
      <vt:lpstr>Raw data</vt:lpstr>
      <vt:lpstr>Hungarian, Long Beach and Switzerland</vt:lpstr>
      <vt:lpstr>PowerPoint-præsentation</vt:lpstr>
      <vt:lpstr>Cardiovascular Disease dataset </vt:lpstr>
      <vt:lpstr>Database data</vt:lpstr>
      <vt:lpstr>The Shiny application</vt:lpstr>
      <vt:lpstr>The Shiny application</vt:lpstr>
      <vt:lpstr>The Shiny application</vt:lpstr>
      <vt:lpstr>Styling of the Shiny</vt:lpstr>
      <vt:lpstr>Data information</vt:lpstr>
      <vt:lpstr>Data information</vt:lpstr>
      <vt:lpstr>Data information</vt:lpstr>
      <vt:lpstr>Data tab</vt:lpstr>
      <vt:lpstr>Visualization tab</vt:lpstr>
      <vt:lpstr>Visualization tab</vt:lpstr>
      <vt:lpstr>Visualization tab</vt:lpstr>
      <vt:lpstr>Models – logistic regression</vt:lpstr>
      <vt:lpstr>Models – K-Nearest Neighbors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non-data Literate Stakeholders to Data using R and Shiny</dc:title>
  <dc:creator>Cathrine Lind</dc:creator>
  <cp:lastModifiedBy>Cathrine Lind</cp:lastModifiedBy>
  <cp:revision>1</cp:revision>
  <dcterms:created xsi:type="dcterms:W3CDTF">2023-10-16T12:39:39Z</dcterms:created>
  <dcterms:modified xsi:type="dcterms:W3CDTF">2023-11-05T13:22:03Z</dcterms:modified>
</cp:coreProperties>
</file>