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5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68" r:id="rId17"/>
    <p:sldId id="269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36B"/>
    <a:srgbClr val="07AB3B"/>
    <a:srgbClr val="112446"/>
    <a:srgbClr val="5B77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599AA-3329-4C94-ACCB-B67746C53EE1}" v="15" dt="2023-10-29T08:27:59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Lind" userId="2cb593a3bc659646" providerId="LiveId" clId="{408599AA-3329-4C94-ACCB-B67746C53EE1}"/>
    <pc:docChg chg="undo custSel addSld modSld">
      <pc:chgData name="Cathrine Lind" userId="2cb593a3bc659646" providerId="LiveId" clId="{408599AA-3329-4C94-ACCB-B67746C53EE1}" dt="2023-10-29T08:32:39.097" v="1665" actId="729"/>
      <pc:docMkLst>
        <pc:docMk/>
      </pc:docMkLst>
      <pc:sldChg chg="modSp mod">
        <pc:chgData name="Cathrine Lind" userId="2cb593a3bc659646" providerId="LiveId" clId="{408599AA-3329-4C94-ACCB-B67746C53EE1}" dt="2023-10-29T08:24:26.494" v="1589" actId="1037"/>
        <pc:sldMkLst>
          <pc:docMk/>
          <pc:sldMk cId="614061294" sldId="256"/>
        </pc:sldMkLst>
        <pc:picChg chg="mod">
          <ac:chgData name="Cathrine Lind" userId="2cb593a3bc659646" providerId="LiveId" clId="{408599AA-3329-4C94-ACCB-B67746C53EE1}" dt="2023-10-29T08:24:26.494" v="1589" actId="1037"/>
          <ac:picMkLst>
            <pc:docMk/>
            <pc:sldMk cId="614061294" sldId="256"/>
            <ac:picMk id="5" creationId="{BFC6347E-EF28-1D80-7B6C-DAB2BF9AD25A}"/>
          </ac:picMkLst>
        </pc:picChg>
      </pc:sldChg>
      <pc:sldChg chg="modNotesTx">
        <pc:chgData name="Cathrine Lind" userId="2cb593a3bc659646" providerId="LiveId" clId="{408599AA-3329-4C94-ACCB-B67746C53EE1}" dt="2023-10-27T09:50:35.459" v="1482" actId="20577"/>
        <pc:sldMkLst>
          <pc:docMk/>
          <pc:sldMk cId="1109789540" sldId="257"/>
        </pc:sldMkLst>
      </pc:sldChg>
      <pc:sldChg chg="addSp delSp modSp mod modNotesTx">
        <pc:chgData name="Cathrine Lind" userId="2cb593a3bc659646" providerId="LiveId" clId="{408599AA-3329-4C94-ACCB-B67746C53EE1}" dt="2023-10-29T08:29:19.239" v="1657" actId="313"/>
        <pc:sldMkLst>
          <pc:docMk/>
          <pc:sldMk cId="3206868724" sldId="258"/>
        </pc:sldMkLst>
        <pc:spChg chg="mod">
          <ac:chgData name="Cathrine Lind" userId="2cb593a3bc659646" providerId="LiveId" clId="{408599AA-3329-4C94-ACCB-B67746C53EE1}" dt="2023-10-16T12:58:21.878" v="32" actId="20577"/>
          <ac:spMkLst>
            <pc:docMk/>
            <pc:sldMk cId="3206868724" sldId="258"/>
            <ac:spMk id="2" creationId="{A5BFCC1C-B833-B7E6-B0B9-633AF39C0F59}"/>
          </ac:spMkLst>
        </pc:spChg>
        <pc:spChg chg="mod">
          <ac:chgData name="Cathrine Lind" userId="2cb593a3bc659646" providerId="LiveId" clId="{408599AA-3329-4C94-ACCB-B67746C53EE1}" dt="2023-10-29T08:27:45.339" v="1612" actId="1076"/>
          <ac:spMkLst>
            <pc:docMk/>
            <pc:sldMk cId="3206868724" sldId="258"/>
            <ac:spMk id="3" creationId="{D5323DA0-F824-E66A-83F5-DEAE46151F09}"/>
          </ac:spMkLst>
        </pc:spChg>
        <pc:spChg chg="add mod">
          <ac:chgData name="Cathrine Lind" userId="2cb593a3bc659646" providerId="LiveId" clId="{408599AA-3329-4C94-ACCB-B67746C53EE1}" dt="2023-10-29T08:27:59.898" v="1620" actId="164"/>
          <ac:spMkLst>
            <pc:docMk/>
            <pc:sldMk cId="3206868724" sldId="258"/>
            <ac:spMk id="11" creationId="{5EC9CE2F-0326-813D-28B1-ACB63BE532AD}"/>
          </ac:spMkLst>
        </pc:spChg>
        <pc:grpChg chg="add mod">
          <ac:chgData name="Cathrine Lind" userId="2cb593a3bc659646" providerId="LiveId" clId="{408599AA-3329-4C94-ACCB-B67746C53EE1}" dt="2023-10-29T08:28:01.609" v="1621" actId="1076"/>
          <ac:grpSpMkLst>
            <pc:docMk/>
            <pc:sldMk cId="3206868724" sldId="258"/>
            <ac:grpSpMk id="4" creationId="{4FE8D7EB-5DFD-115E-E5B5-AF1EEB9A2602}"/>
          </ac:grpSpMkLst>
        </pc:grpChg>
        <pc:picChg chg="add del mod">
          <ac:chgData name="Cathrine Lind" userId="2cb593a3bc659646" providerId="LiveId" clId="{408599AA-3329-4C94-ACCB-B67746C53EE1}" dt="2023-10-27T06:17:54.434" v="1104" actId="478"/>
          <ac:picMkLst>
            <pc:docMk/>
            <pc:sldMk cId="3206868724" sldId="258"/>
            <ac:picMk id="5" creationId="{27165C0D-1DB9-8BCE-99BB-F248DE2E889C}"/>
          </ac:picMkLst>
        </pc:picChg>
        <pc:picChg chg="add mod modCrop">
          <ac:chgData name="Cathrine Lind" userId="2cb593a3bc659646" providerId="LiveId" clId="{408599AA-3329-4C94-ACCB-B67746C53EE1}" dt="2023-10-27T06:15:21.150" v="1103" actId="14100"/>
          <ac:picMkLst>
            <pc:docMk/>
            <pc:sldMk cId="3206868724" sldId="258"/>
            <ac:picMk id="6" creationId="{ECD4D8FF-C075-711B-6AD0-A2E6FAE3DBB5}"/>
          </ac:picMkLst>
        </pc:picChg>
        <pc:picChg chg="add del mod">
          <ac:chgData name="Cathrine Lind" userId="2cb593a3bc659646" providerId="LiveId" clId="{408599AA-3329-4C94-ACCB-B67746C53EE1}" dt="2023-10-27T06:18:25.325" v="1109" actId="478"/>
          <ac:picMkLst>
            <pc:docMk/>
            <pc:sldMk cId="3206868724" sldId="258"/>
            <ac:picMk id="8" creationId="{60C5969E-0A4C-32ED-F017-0C4E8C5293CE}"/>
          </ac:picMkLst>
        </pc:picChg>
        <pc:picChg chg="add mod">
          <ac:chgData name="Cathrine Lind" userId="2cb593a3bc659646" providerId="LiveId" clId="{408599AA-3329-4C94-ACCB-B67746C53EE1}" dt="2023-10-29T08:27:59.898" v="1620" actId="164"/>
          <ac:picMkLst>
            <pc:docMk/>
            <pc:sldMk cId="3206868724" sldId="258"/>
            <ac:picMk id="10" creationId="{21B3DE8A-8975-4891-889D-A416DB8A1C2A}"/>
          </ac:picMkLst>
        </pc:picChg>
      </pc:sldChg>
      <pc:sldChg chg="addSp modSp mod modNotesTx">
        <pc:chgData name="Cathrine Lind" userId="2cb593a3bc659646" providerId="LiveId" clId="{408599AA-3329-4C94-ACCB-B67746C53EE1}" dt="2023-10-29T08:29:43.798" v="1658" actId="2711"/>
        <pc:sldMkLst>
          <pc:docMk/>
          <pc:sldMk cId="3122419311" sldId="259"/>
        </pc:sldMkLst>
        <pc:spChg chg="mod">
          <ac:chgData name="Cathrine Lind" userId="2cb593a3bc659646" providerId="LiveId" clId="{408599AA-3329-4C94-ACCB-B67746C53EE1}" dt="2023-10-16T13:04:01.741" v="369" actId="20577"/>
          <ac:spMkLst>
            <pc:docMk/>
            <pc:sldMk cId="3122419311" sldId="259"/>
            <ac:spMk id="2" creationId="{A83FA40F-BD00-3661-B071-29AFA9EE9B66}"/>
          </ac:spMkLst>
        </pc:spChg>
        <pc:spChg chg="mod">
          <ac:chgData name="Cathrine Lind" userId="2cb593a3bc659646" providerId="LiveId" clId="{408599AA-3329-4C94-ACCB-B67746C53EE1}" dt="2023-10-29T08:29:43.798" v="1658" actId="2711"/>
          <ac:spMkLst>
            <pc:docMk/>
            <pc:sldMk cId="3122419311" sldId="259"/>
            <ac:spMk id="3" creationId="{FD7BA4B3-01A2-887D-EB04-138C9B79B9CB}"/>
          </ac:spMkLst>
        </pc:spChg>
        <pc:picChg chg="add mod">
          <ac:chgData name="Cathrine Lind" userId="2cb593a3bc659646" providerId="LiveId" clId="{408599AA-3329-4C94-ACCB-B67746C53EE1}" dt="2023-10-27T06:25:53.830" v="1229" actId="1076"/>
          <ac:picMkLst>
            <pc:docMk/>
            <pc:sldMk cId="3122419311" sldId="259"/>
            <ac:picMk id="5" creationId="{21F1BE2F-AB1F-587E-BFFB-9AD977E3FFB9}"/>
          </ac:picMkLst>
        </pc:picChg>
      </pc:sldChg>
      <pc:sldChg chg="addSp delSp modSp mod">
        <pc:chgData name="Cathrine Lind" userId="2cb593a3bc659646" providerId="LiveId" clId="{408599AA-3329-4C94-ACCB-B67746C53EE1}" dt="2023-10-27T06:30:56.449" v="1440" actId="20577"/>
        <pc:sldMkLst>
          <pc:docMk/>
          <pc:sldMk cId="3260655191" sldId="260"/>
        </pc:sldMkLst>
        <pc:spChg chg="mod">
          <ac:chgData name="Cathrine Lind" userId="2cb593a3bc659646" providerId="LiveId" clId="{408599AA-3329-4C94-ACCB-B67746C53EE1}" dt="2023-10-16T13:08:13.914" v="508" actId="2711"/>
          <ac:spMkLst>
            <pc:docMk/>
            <pc:sldMk cId="3260655191" sldId="260"/>
            <ac:spMk id="2" creationId="{17470797-AB5C-E773-4BB2-A7D2F9D068C3}"/>
          </ac:spMkLst>
        </pc:spChg>
        <pc:spChg chg="mod">
          <ac:chgData name="Cathrine Lind" userId="2cb593a3bc659646" providerId="LiveId" clId="{408599AA-3329-4C94-ACCB-B67746C53EE1}" dt="2023-10-27T06:30:56.449" v="1440" actId="20577"/>
          <ac:spMkLst>
            <pc:docMk/>
            <pc:sldMk cId="3260655191" sldId="260"/>
            <ac:spMk id="3" creationId="{C3AD7377-00CA-4727-84FA-32FA832DD2AC}"/>
          </ac:spMkLst>
        </pc:spChg>
        <pc:picChg chg="add del mod modCrop">
          <ac:chgData name="Cathrine Lind" userId="2cb593a3bc659646" providerId="LiveId" clId="{408599AA-3329-4C94-ACCB-B67746C53EE1}" dt="2023-10-27T06:30:28.239" v="1413" actId="478"/>
          <ac:picMkLst>
            <pc:docMk/>
            <pc:sldMk cId="3260655191" sldId="260"/>
            <ac:picMk id="5" creationId="{1AD3AB9A-CA72-FB14-F068-E59E39853F87}"/>
          </ac:picMkLst>
        </pc:picChg>
      </pc:sldChg>
      <pc:sldChg chg="addSp modSp new mod">
        <pc:chgData name="Cathrine Lind" userId="2cb593a3bc659646" providerId="LiveId" clId="{408599AA-3329-4C94-ACCB-B67746C53EE1}" dt="2023-10-16T13:27:49.735" v="1087" actId="20577"/>
        <pc:sldMkLst>
          <pc:docMk/>
          <pc:sldMk cId="3977348466" sldId="261"/>
        </pc:sldMkLst>
        <pc:spChg chg="mod">
          <ac:chgData name="Cathrine Lind" userId="2cb593a3bc659646" providerId="LiveId" clId="{408599AA-3329-4C94-ACCB-B67746C53EE1}" dt="2023-10-16T13:11:55.003" v="760" actId="2711"/>
          <ac:spMkLst>
            <pc:docMk/>
            <pc:sldMk cId="3977348466" sldId="261"/>
            <ac:spMk id="2" creationId="{CB44EF16-D5E3-FCD3-C8F2-6AED7C4C87D4}"/>
          </ac:spMkLst>
        </pc:spChg>
        <pc:spChg chg="mod">
          <ac:chgData name="Cathrine Lind" userId="2cb593a3bc659646" providerId="LiveId" clId="{408599AA-3329-4C94-ACCB-B67746C53EE1}" dt="2023-10-16T13:27:49.735" v="1087" actId="20577"/>
          <ac:spMkLst>
            <pc:docMk/>
            <pc:sldMk cId="3977348466" sldId="261"/>
            <ac:spMk id="3" creationId="{2BD39DA3-8871-8B9E-BBED-AD62F83A9CB0}"/>
          </ac:spMkLst>
        </pc:spChg>
        <pc:spChg chg="add mod">
          <ac:chgData name="Cathrine Lind" userId="2cb593a3bc659646" providerId="LiveId" clId="{408599AA-3329-4C94-ACCB-B67746C53EE1}" dt="2023-10-16T13:22:53.192" v="882" actId="164"/>
          <ac:spMkLst>
            <pc:docMk/>
            <pc:sldMk cId="3977348466" sldId="261"/>
            <ac:spMk id="4" creationId="{596B7022-5465-66F6-7DF0-42338D5F71CB}"/>
          </ac:spMkLst>
        </pc:spChg>
        <pc:spChg chg="add mod">
          <ac:chgData name="Cathrine Lind" userId="2cb593a3bc659646" providerId="LiveId" clId="{408599AA-3329-4C94-ACCB-B67746C53EE1}" dt="2023-10-16T13:22:53.192" v="882" actId="164"/>
          <ac:spMkLst>
            <pc:docMk/>
            <pc:sldMk cId="3977348466" sldId="261"/>
            <ac:spMk id="5" creationId="{D9A81A7F-A6C7-E86C-7CE0-68A73BB653E8}"/>
          </ac:spMkLst>
        </pc:spChg>
        <pc:spChg chg="add mod">
          <ac:chgData name="Cathrine Lind" userId="2cb593a3bc659646" providerId="LiveId" clId="{408599AA-3329-4C94-ACCB-B67746C53EE1}" dt="2023-10-16T13:22:53.192" v="882" actId="164"/>
          <ac:spMkLst>
            <pc:docMk/>
            <pc:sldMk cId="3977348466" sldId="261"/>
            <ac:spMk id="6" creationId="{9EAF5C8D-2654-3A85-149E-B8CB65927F5C}"/>
          </ac:spMkLst>
        </pc:spChg>
        <pc:spChg chg="add mod">
          <ac:chgData name="Cathrine Lind" userId="2cb593a3bc659646" providerId="LiveId" clId="{408599AA-3329-4C94-ACCB-B67746C53EE1}" dt="2023-10-16T13:22:53.192" v="882" actId="164"/>
          <ac:spMkLst>
            <pc:docMk/>
            <pc:sldMk cId="3977348466" sldId="261"/>
            <ac:spMk id="7" creationId="{C9315EF4-57EF-2F75-6BBD-BBC970974383}"/>
          </ac:spMkLst>
        </pc:spChg>
        <pc:grpChg chg="add mod">
          <ac:chgData name="Cathrine Lind" userId="2cb593a3bc659646" providerId="LiveId" clId="{408599AA-3329-4C94-ACCB-B67746C53EE1}" dt="2023-10-16T13:23:17.854" v="904" actId="1036"/>
          <ac:grpSpMkLst>
            <pc:docMk/>
            <pc:sldMk cId="3977348466" sldId="261"/>
            <ac:grpSpMk id="8" creationId="{50DD50A9-A058-731D-30BA-908C01380579}"/>
          </ac:grpSpMkLst>
        </pc:grpChg>
      </pc:sldChg>
      <pc:sldChg chg="addSp modSp new mod">
        <pc:chgData name="Cathrine Lind" userId="2cb593a3bc659646" providerId="LiveId" clId="{408599AA-3329-4C94-ACCB-B67746C53EE1}" dt="2023-10-27T06:32:26.912" v="1450" actId="1035"/>
        <pc:sldMkLst>
          <pc:docMk/>
          <pc:sldMk cId="3726256060" sldId="262"/>
        </pc:sldMkLst>
        <pc:spChg chg="mod">
          <ac:chgData name="Cathrine Lind" userId="2cb593a3bc659646" providerId="LiveId" clId="{408599AA-3329-4C94-ACCB-B67746C53EE1}" dt="2023-10-16T13:23:48.631" v="914" actId="2711"/>
          <ac:spMkLst>
            <pc:docMk/>
            <pc:sldMk cId="3726256060" sldId="262"/>
            <ac:spMk id="2" creationId="{EFCC5CB8-BD1D-8126-2CC1-8EC13753BCA3}"/>
          </ac:spMkLst>
        </pc:spChg>
        <pc:spChg chg="mod">
          <ac:chgData name="Cathrine Lind" userId="2cb593a3bc659646" providerId="LiveId" clId="{408599AA-3329-4C94-ACCB-B67746C53EE1}" dt="2023-10-16T13:24:34.365" v="958" actId="113"/>
          <ac:spMkLst>
            <pc:docMk/>
            <pc:sldMk cId="3726256060" sldId="262"/>
            <ac:spMk id="3" creationId="{BC879E3A-7448-ABD0-24E5-7359BC803FE8}"/>
          </ac:spMkLst>
        </pc:spChg>
        <pc:picChg chg="add mod">
          <ac:chgData name="Cathrine Lind" userId="2cb593a3bc659646" providerId="LiveId" clId="{408599AA-3329-4C94-ACCB-B67746C53EE1}" dt="2023-10-27T06:32:26.912" v="1450" actId="1035"/>
          <ac:picMkLst>
            <pc:docMk/>
            <pc:sldMk cId="3726256060" sldId="262"/>
            <ac:picMk id="5" creationId="{403E3BFF-E12E-6156-2862-3F06B5ECAB66}"/>
          </ac:picMkLst>
        </pc:picChg>
      </pc:sldChg>
      <pc:sldChg chg="addSp modSp add mod">
        <pc:chgData name="Cathrine Lind" userId="2cb593a3bc659646" providerId="LiveId" clId="{408599AA-3329-4C94-ACCB-B67746C53EE1}" dt="2023-10-27T06:32:21.537" v="1447" actId="1076"/>
        <pc:sldMkLst>
          <pc:docMk/>
          <pc:sldMk cId="1626451046" sldId="263"/>
        </pc:sldMkLst>
        <pc:spChg chg="mod">
          <ac:chgData name="Cathrine Lind" userId="2cb593a3bc659646" providerId="LiveId" clId="{408599AA-3329-4C94-ACCB-B67746C53EE1}" dt="2023-10-16T13:24:19.833" v="942" actId="20577"/>
          <ac:spMkLst>
            <pc:docMk/>
            <pc:sldMk cId="1626451046" sldId="263"/>
            <ac:spMk id="3" creationId="{BC879E3A-7448-ABD0-24E5-7359BC803FE8}"/>
          </ac:spMkLst>
        </pc:spChg>
        <pc:picChg chg="add mod">
          <ac:chgData name="Cathrine Lind" userId="2cb593a3bc659646" providerId="LiveId" clId="{408599AA-3329-4C94-ACCB-B67746C53EE1}" dt="2023-10-27T06:32:21.537" v="1447" actId="1076"/>
          <ac:picMkLst>
            <pc:docMk/>
            <pc:sldMk cId="1626451046" sldId="263"/>
            <ac:picMk id="5" creationId="{35B35182-4CC5-1384-5167-669C8712610B}"/>
          </ac:picMkLst>
        </pc:picChg>
      </pc:sldChg>
      <pc:sldChg chg="addSp modSp add mod">
        <pc:chgData name="Cathrine Lind" userId="2cb593a3bc659646" providerId="LiveId" clId="{408599AA-3329-4C94-ACCB-B67746C53EE1}" dt="2023-10-27T06:32:47.843" v="1453" actId="1076"/>
        <pc:sldMkLst>
          <pc:docMk/>
          <pc:sldMk cId="1854173573" sldId="264"/>
        </pc:sldMkLst>
        <pc:spChg chg="mod">
          <ac:chgData name="Cathrine Lind" userId="2cb593a3bc659646" providerId="LiveId" clId="{408599AA-3329-4C94-ACCB-B67746C53EE1}" dt="2023-10-16T13:24:24.644" v="956" actId="20577"/>
          <ac:spMkLst>
            <pc:docMk/>
            <pc:sldMk cId="1854173573" sldId="264"/>
            <ac:spMk id="3" creationId="{BC879E3A-7448-ABD0-24E5-7359BC803FE8}"/>
          </ac:spMkLst>
        </pc:spChg>
        <pc:picChg chg="add mod modCrop">
          <ac:chgData name="Cathrine Lind" userId="2cb593a3bc659646" providerId="LiveId" clId="{408599AA-3329-4C94-ACCB-B67746C53EE1}" dt="2023-10-27T06:32:47.843" v="1453" actId="1076"/>
          <ac:picMkLst>
            <pc:docMk/>
            <pc:sldMk cId="1854173573" sldId="264"/>
            <ac:picMk id="5" creationId="{D2F820BA-F09C-5A5A-74DB-3262DF3DB6D0}"/>
          </ac:picMkLst>
        </pc:picChg>
      </pc:sldChg>
      <pc:sldChg chg="addSp delSp modSp add mod">
        <pc:chgData name="Cathrine Lind" userId="2cb593a3bc659646" providerId="LiveId" clId="{408599AA-3329-4C94-ACCB-B67746C53EE1}" dt="2023-10-27T10:27:01.434" v="1580" actId="1076"/>
        <pc:sldMkLst>
          <pc:docMk/>
          <pc:sldMk cId="2705648212" sldId="265"/>
        </pc:sldMkLst>
        <pc:spChg chg="mod">
          <ac:chgData name="Cathrine Lind" userId="2cb593a3bc659646" providerId="LiveId" clId="{408599AA-3329-4C94-ACCB-B67746C53EE1}" dt="2023-10-27T10:22:22.290" v="1486" actId="20577"/>
          <ac:spMkLst>
            <pc:docMk/>
            <pc:sldMk cId="2705648212" sldId="265"/>
            <ac:spMk id="2" creationId="{EFCC5CB8-BD1D-8126-2CC1-8EC13753BCA3}"/>
          </ac:spMkLst>
        </pc:spChg>
        <pc:spChg chg="del mod">
          <ac:chgData name="Cathrine Lind" userId="2cb593a3bc659646" providerId="LiveId" clId="{408599AA-3329-4C94-ACCB-B67746C53EE1}" dt="2023-10-27T10:22:54.105" v="1489" actId="22"/>
          <ac:spMkLst>
            <pc:docMk/>
            <pc:sldMk cId="2705648212" sldId="265"/>
            <ac:spMk id="3" creationId="{BC879E3A-7448-ABD0-24E5-7359BC803FE8}"/>
          </ac:spMkLst>
        </pc:spChg>
        <pc:picChg chg="add mod ord">
          <ac:chgData name="Cathrine Lind" userId="2cb593a3bc659646" providerId="LiveId" clId="{408599AA-3329-4C94-ACCB-B67746C53EE1}" dt="2023-10-27T10:27:01.434" v="1580" actId="1076"/>
          <ac:picMkLst>
            <pc:docMk/>
            <pc:sldMk cId="2705648212" sldId="265"/>
            <ac:picMk id="5" creationId="{A48F3021-E026-8C60-823B-97591917F564}"/>
          </ac:picMkLst>
        </pc:picChg>
      </pc:sldChg>
      <pc:sldChg chg="addSp delSp modSp add mod">
        <pc:chgData name="Cathrine Lind" userId="2cb593a3bc659646" providerId="LiveId" clId="{408599AA-3329-4C94-ACCB-B67746C53EE1}" dt="2023-10-27T10:23:26.178" v="1499" actId="14100"/>
        <pc:sldMkLst>
          <pc:docMk/>
          <pc:sldMk cId="3246857936" sldId="266"/>
        </pc:sldMkLst>
        <pc:spChg chg="mod">
          <ac:chgData name="Cathrine Lind" userId="2cb593a3bc659646" providerId="LiveId" clId="{408599AA-3329-4C94-ACCB-B67746C53EE1}" dt="2023-10-27T10:22:59.882" v="1493" actId="20577"/>
          <ac:spMkLst>
            <pc:docMk/>
            <pc:sldMk cId="3246857936" sldId="266"/>
            <ac:spMk id="2" creationId="{EFCC5CB8-BD1D-8126-2CC1-8EC13753BCA3}"/>
          </ac:spMkLst>
        </pc:spChg>
        <pc:spChg chg="del mod">
          <ac:chgData name="Cathrine Lind" userId="2cb593a3bc659646" providerId="LiveId" clId="{408599AA-3329-4C94-ACCB-B67746C53EE1}" dt="2023-10-27T10:23:20.804" v="1497" actId="22"/>
          <ac:spMkLst>
            <pc:docMk/>
            <pc:sldMk cId="3246857936" sldId="266"/>
            <ac:spMk id="3" creationId="{BC879E3A-7448-ABD0-24E5-7359BC803FE8}"/>
          </ac:spMkLst>
        </pc:spChg>
        <pc:picChg chg="add del">
          <ac:chgData name="Cathrine Lind" userId="2cb593a3bc659646" providerId="LiveId" clId="{408599AA-3329-4C94-ACCB-B67746C53EE1}" dt="2023-10-27T10:23:17.593" v="1495" actId="22"/>
          <ac:picMkLst>
            <pc:docMk/>
            <pc:sldMk cId="3246857936" sldId="266"/>
            <ac:picMk id="5" creationId="{B93914A8-C392-4D47-CCFC-AF3E6E85FC78}"/>
          </ac:picMkLst>
        </pc:picChg>
        <pc:picChg chg="add mod ord">
          <ac:chgData name="Cathrine Lind" userId="2cb593a3bc659646" providerId="LiveId" clId="{408599AA-3329-4C94-ACCB-B67746C53EE1}" dt="2023-10-27T10:23:26.178" v="1499" actId="14100"/>
          <ac:picMkLst>
            <pc:docMk/>
            <pc:sldMk cId="3246857936" sldId="266"/>
            <ac:picMk id="7" creationId="{3EF044A2-6FCE-F5FF-6BCF-ADD631958F20}"/>
          </ac:picMkLst>
        </pc:picChg>
      </pc:sldChg>
      <pc:sldChg chg="addSp delSp modSp add mod">
        <pc:chgData name="Cathrine Lind" userId="2cb593a3bc659646" providerId="LiveId" clId="{408599AA-3329-4C94-ACCB-B67746C53EE1}" dt="2023-10-27T10:24:12.946" v="1542" actId="20577"/>
        <pc:sldMkLst>
          <pc:docMk/>
          <pc:sldMk cId="4178825401" sldId="267"/>
        </pc:sldMkLst>
        <pc:spChg chg="mod">
          <ac:chgData name="Cathrine Lind" userId="2cb593a3bc659646" providerId="LiveId" clId="{408599AA-3329-4C94-ACCB-B67746C53EE1}" dt="2023-10-27T10:24:12.946" v="1542" actId="20577"/>
          <ac:spMkLst>
            <pc:docMk/>
            <pc:sldMk cId="4178825401" sldId="267"/>
            <ac:spMk id="2" creationId="{EFCC5CB8-BD1D-8126-2CC1-8EC13753BCA3}"/>
          </ac:spMkLst>
        </pc:spChg>
        <pc:spChg chg="del mod">
          <ac:chgData name="Cathrine Lind" userId="2cb593a3bc659646" providerId="LiveId" clId="{408599AA-3329-4C94-ACCB-B67746C53EE1}" dt="2023-10-27T10:23:46.066" v="1501" actId="22"/>
          <ac:spMkLst>
            <pc:docMk/>
            <pc:sldMk cId="4178825401" sldId="267"/>
            <ac:spMk id="3" creationId="{BC879E3A-7448-ABD0-24E5-7359BC803FE8}"/>
          </ac:spMkLst>
        </pc:spChg>
        <pc:picChg chg="add mod ord">
          <ac:chgData name="Cathrine Lind" userId="2cb593a3bc659646" providerId="LiveId" clId="{408599AA-3329-4C94-ACCB-B67746C53EE1}" dt="2023-10-27T10:23:55.501" v="1504" actId="14100"/>
          <ac:picMkLst>
            <pc:docMk/>
            <pc:sldMk cId="4178825401" sldId="267"/>
            <ac:picMk id="5" creationId="{0487956F-D816-3BD1-0B66-06CF7750FF2A}"/>
          </ac:picMkLst>
        </pc:picChg>
      </pc:sldChg>
      <pc:sldChg chg="addSp delSp modSp add mod">
        <pc:chgData name="Cathrine Lind" userId="2cb593a3bc659646" providerId="LiveId" clId="{408599AA-3329-4C94-ACCB-B67746C53EE1}" dt="2023-10-27T10:25:12.222" v="1576" actId="14100"/>
        <pc:sldMkLst>
          <pc:docMk/>
          <pc:sldMk cId="466928861" sldId="268"/>
        </pc:sldMkLst>
        <pc:spChg chg="mod">
          <ac:chgData name="Cathrine Lind" userId="2cb593a3bc659646" providerId="LiveId" clId="{408599AA-3329-4C94-ACCB-B67746C53EE1}" dt="2023-10-27T10:24:08.816" v="1538" actId="20577"/>
          <ac:spMkLst>
            <pc:docMk/>
            <pc:sldMk cId="466928861" sldId="268"/>
            <ac:spMk id="2" creationId="{EFCC5CB8-BD1D-8126-2CC1-8EC13753BCA3}"/>
          </ac:spMkLst>
        </pc:spChg>
        <pc:spChg chg="del mod">
          <ac:chgData name="Cathrine Lind" userId="2cb593a3bc659646" providerId="LiveId" clId="{408599AA-3329-4C94-ACCB-B67746C53EE1}" dt="2023-10-27T10:25:07.302" v="1574" actId="22"/>
          <ac:spMkLst>
            <pc:docMk/>
            <pc:sldMk cId="466928861" sldId="268"/>
            <ac:spMk id="3" creationId="{BC879E3A-7448-ABD0-24E5-7359BC803FE8}"/>
          </ac:spMkLst>
        </pc:spChg>
        <pc:picChg chg="add mod ord">
          <ac:chgData name="Cathrine Lind" userId="2cb593a3bc659646" providerId="LiveId" clId="{408599AA-3329-4C94-ACCB-B67746C53EE1}" dt="2023-10-27T10:25:12.222" v="1576" actId="14100"/>
          <ac:picMkLst>
            <pc:docMk/>
            <pc:sldMk cId="466928861" sldId="268"/>
            <ac:picMk id="5" creationId="{8A2967BC-92A5-4BCF-CD8D-22B6FD72186D}"/>
          </ac:picMkLst>
        </pc:picChg>
      </pc:sldChg>
      <pc:sldChg chg="addSp delSp modSp add mod">
        <pc:chgData name="Cathrine Lind" userId="2cb593a3bc659646" providerId="LiveId" clId="{408599AA-3329-4C94-ACCB-B67746C53EE1}" dt="2023-10-27T10:25:34.406" v="1579" actId="14100"/>
        <pc:sldMkLst>
          <pc:docMk/>
          <pc:sldMk cId="2896058935" sldId="269"/>
        </pc:sldMkLst>
        <pc:spChg chg="mod">
          <ac:chgData name="Cathrine Lind" userId="2cb593a3bc659646" providerId="LiveId" clId="{408599AA-3329-4C94-ACCB-B67746C53EE1}" dt="2023-10-27T10:24:22.595" v="1565" actId="20577"/>
          <ac:spMkLst>
            <pc:docMk/>
            <pc:sldMk cId="2896058935" sldId="269"/>
            <ac:spMk id="2" creationId="{EFCC5CB8-BD1D-8126-2CC1-8EC13753BCA3}"/>
          </ac:spMkLst>
        </pc:spChg>
        <pc:spChg chg="del mod">
          <ac:chgData name="Cathrine Lind" userId="2cb593a3bc659646" providerId="LiveId" clId="{408599AA-3329-4C94-ACCB-B67746C53EE1}" dt="2023-10-27T10:25:30.291" v="1577" actId="22"/>
          <ac:spMkLst>
            <pc:docMk/>
            <pc:sldMk cId="2896058935" sldId="269"/>
            <ac:spMk id="3" creationId="{BC879E3A-7448-ABD0-24E5-7359BC803FE8}"/>
          </ac:spMkLst>
        </pc:spChg>
        <pc:picChg chg="add mod ord">
          <ac:chgData name="Cathrine Lind" userId="2cb593a3bc659646" providerId="LiveId" clId="{408599AA-3329-4C94-ACCB-B67746C53EE1}" dt="2023-10-27T10:25:34.406" v="1579" actId="14100"/>
          <ac:picMkLst>
            <pc:docMk/>
            <pc:sldMk cId="2896058935" sldId="269"/>
            <ac:picMk id="5" creationId="{468C5C5F-3498-E3B0-4817-9ABB67F6230D}"/>
          </ac:picMkLst>
        </pc:picChg>
      </pc:sldChg>
      <pc:sldChg chg="addSp delSp modSp new mod modShow">
        <pc:chgData name="Cathrine Lind" userId="2cb593a3bc659646" providerId="LiveId" clId="{408599AA-3329-4C94-ACCB-B67746C53EE1}" dt="2023-10-27T06:28:06.475" v="1388" actId="729"/>
        <pc:sldMkLst>
          <pc:docMk/>
          <pc:sldMk cId="4224110121" sldId="270"/>
        </pc:sldMkLst>
        <pc:spChg chg="mod">
          <ac:chgData name="Cathrine Lind" userId="2cb593a3bc659646" providerId="LiveId" clId="{408599AA-3329-4C94-ACCB-B67746C53EE1}" dt="2023-10-27T06:27:42.300" v="1384" actId="113"/>
          <ac:spMkLst>
            <pc:docMk/>
            <pc:sldMk cId="4224110121" sldId="270"/>
            <ac:spMk id="2" creationId="{FCA0F344-C894-2A2D-C1DD-E03E52F9E32D}"/>
          </ac:spMkLst>
        </pc:spChg>
        <pc:spChg chg="del">
          <ac:chgData name="Cathrine Lind" userId="2cb593a3bc659646" providerId="LiveId" clId="{408599AA-3329-4C94-ACCB-B67746C53EE1}" dt="2023-10-27T06:26:58.912" v="1370" actId="478"/>
          <ac:spMkLst>
            <pc:docMk/>
            <pc:sldMk cId="4224110121" sldId="270"/>
            <ac:spMk id="3" creationId="{C019484D-ACD9-9977-8DD7-40F3A5DB03E7}"/>
          </ac:spMkLst>
        </pc:spChg>
        <pc:cxnChg chg="add mod">
          <ac:chgData name="Cathrine Lind" userId="2cb593a3bc659646" providerId="LiveId" clId="{408599AA-3329-4C94-ACCB-B67746C53EE1}" dt="2023-10-27T06:27:56.870" v="1387" actId="1076"/>
          <ac:cxnSpMkLst>
            <pc:docMk/>
            <pc:sldMk cId="4224110121" sldId="270"/>
            <ac:cxnSpMk id="4" creationId="{58B6E535-57D9-E75E-A8BB-234B509839BB}"/>
          </ac:cxnSpMkLst>
        </pc:cxnChg>
      </pc:sldChg>
      <pc:sldChg chg="addSp delSp modSp add mod">
        <pc:chgData name="Cathrine Lind" userId="2cb593a3bc659646" providerId="LiveId" clId="{408599AA-3329-4C94-ACCB-B67746C53EE1}" dt="2023-10-27T10:24:50.110" v="1573" actId="14100"/>
        <pc:sldMkLst>
          <pc:docMk/>
          <pc:sldMk cId="1591467988" sldId="271"/>
        </pc:sldMkLst>
        <pc:spChg chg="add del mod">
          <ac:chgData name="Cathrine Lind" userId="2cb593a3bc659646" providerId="LiveId" clId="{408599AA-3329-4C94-ACCB-B67746C53EE1}" dt="2023-10-27T10:24:46.263" v="1571" actId="22"/>
          <ac:spMkLst>
            <pc:docMk/>
            <pc:sldMk cId="1591467988" sldId="271"/>
            <ac:spMk id="4" creationId="{C046ACE9-F794-A5B4-88B4-B4686E72192C}"/>
          </ac:spMkLst>
        </pc:spChg>
        <pc:picChg chg="del">
          <ac:chgData name="Cathrine Lind" userId="2cb593a3bc659646" providerId="LiveId" clId="{408599AA-3329-4C94-ACCB-B67746C53EE1}" dt="2023-10-27T10:24:42.982" v="1568" actId="478"/>
          <ac:picMkLst>
            <pc:docMk/>
            <pc:sldMk cId="1591467988" sldId="271"/>
            <ac:picMk id="5" creationId="{0487956F-D816-3BD1-0B66-06CF7750FF2A}"/>
          </ac:picMkLst>
        </pc:picChg>
        <pc:picChg chg="add del">
          <ac:chgData name="Cathrine Lind" userId="2cb593a3bc659646" providerId="LiveId" clId="{408599AA-3329-4C94-ACCB-B67746C53EE1}" dt="2023-10-27T10:24:45.436" v="1570" actId="22"/>
          <ac:picMkLst>
            <pc:docMk/>
            <pc:sldMk cId="1591467988" sldId="271"/>
            <ac:picMk id="7" creationId="{02C66E44-C3F6-821D-6CDB-ED36F1972FD5}"/>
          </ac:picMkLst>
        </pc:picChg>
        <pc:picChg chg="add mod ord">
          <ac:chgData name="Cathrine Lind" userId="2cb593a3bc659646" providerId="LiveId" clId="{408599AA-3329-4C94-ACCB-B67746C53EE1}" dt="2023-10-27T10:24:50.110" v="1573" actId="14100"/>
          <ac:picMkLst>
            <pc:docMk/>
            <pc:sldMk cId="1591467988" sldId="271"/>
            <ac:picMk id="9" creationId="{775B5F8C-FC45-948A-DF8F-E535F574E750}"/>
          </ac:picMkLst>
        </pc:picChg>
      </pc:sldChg>
      <pc:sldChg chg="addSp delSp modSp new mod modShow">
        <pc:chgData name="Cathrine Lind" userId="2cb593a3bc659646" providerId="LiveId" clId="{408599AA-3329-4C94-ACCB-B67746C53EE1}" dt="2023-10-29T08:32:39.097" v="1665" actId="729"/>
        <pc:sldMkLst>
          <pc:docMk/>
          <pc:sldMk cId="4189258132" sldId="272"/>
        </pc:sldMkLst>
        <pc:spChg chg="del">
          <ac:chgData name="Cathrine Lind" userId="2cb593a3bc659646" providerId="LiveId" clId="{408599AA-3329-4C94-ACCB-B67746C53EE1}" dt="2023-10-29T08:32:09.408" v="1660" actId="22"/>
          <ac:spMkLst>
            <pc:docMk/>
            <pc:sldMk cId="4189258132" sldId="272"/>
            <ac:spMk id="3" creationId="{46F0C256-D9A1-E93B-193F-15090EDDC78C}"/>
          </ac:spMkLst>
        </pc:spChg>
        <pc:picChg chg="add mod ord">
          <ac:chgData name="Cathrine Lind" userId="2cb593a3bc659646" providerId="LiveId" clId="{408599AA-3329-4C94-ACCB-B67746C53EE1}" dt="2023-10-29T08:32:22.131" v="1664" actId="1076"/>
          <ac:picMkLst>
            <pc:docMk/>
            <pc:sldMk cId="4189258132" sldId="272"/>
            <ac:picMk id="5" creationId="{038118AD-6A4B-48B8-7D9B-3155874694B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D1659-8B2C-4FCB-B4CC-20276855E32D}" type="datetimeFigureOut">
              <a:rPr lang="da-DK" smtClean="0"/>
              <a:t>29-10-2023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C7DD-D655-4A52-BAE4-4DBDA15A718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4505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8C7DD-D655-4A52-BAE4-4DBDA15A7188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7631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da-DK" dirty="0" err="1"/>
              <a:t>Tidy</a:t>
            </a:r>
            <a:r>
              <a:rPr lang="da-DK" dirty="0"/>
              <a:t> </a:t>
            </a:r>
            <a:r>
              <a:rPr lang="da-DK" dirty="0" err="1"/>
              <a:t>principles</a:t>
            </a:r>
            <a:r>
              <a:rPr lang="da-DK" dirty="0"/>
              <a:t>:</a:t>
            </a:r>
            <a:br>
              <a:rPr lang="da-DK" dirty="0"/>
            </a:br>
            <a:r>
              <a:rPr lang="en-US" b="0" i="0" dirty="0">
                <a:effectLst/>
                <a:latin typeface="Inter"/>
              </a:rPr>
              <a:t>Each variable forms a column.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Each observation forms a row.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Each type of observational unit forms a tab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8C7DD-D655-4A52-BAE4-4DBDA15A7188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396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OBS: These 3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cleaned</a:t>
            </a:r>
            <a:r>
              <a:rPr lang="da-DK" dirty="0"/>
              <a:t> the </a:t>
            </a:r>
            <a:r>
              <a:rPr lang="da-DK" dirty="0" err="1"/>
              <a:t>exact</a:t>
            </a:r>
            <a:r>
              <a:rPr lang="da-DK" dirty="0"/>
              <a:t> same </a:t>
            </a:r>
            <a:r>
              <a:rPr lang="da-DK" dirty="0" err="1"/>
              <a:t>way</a:t>
            </a:r>
            <a:endParaRPr lang="da-DK" dirty="0"/>
          </a:p>
          <a:p>
            <a:r>
              <a:rPr lang="da-DK" dirty="0"/>
              <a:t>NA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represented</a:t>
            </a:r>
            <a:r>
              <a:rPr lang="da-DK" dirty="0"/>
              <a:t> by ‘-9’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8C7DD-D655-4A52-BAE4-4DBDA15A7188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8409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 generel the </a:t>
            </a:r>
            <a:r>
              <a:rPr lang="da-DK" dirty="0" err="1"/>
              <a:t>work</a:t>
            </a:r>
            <a:r>
              <a:rPr lang="da-DK" dirty="0"/>
              <a:t> load </a:t>
            </a:r>
            <a:r>
              <a:rPr lang="da-DK" dirty="0" err="1"/>
              <a:t>here</a:t>
            </a:r>
            <a:r>
              <a:rPr lang="da-DK" dirty="0"/>
              <a:t> has </a:t>
            </a:r>
            <a:r>
              <a:rPr lang="da-DK" dirty="0" err="1"/>
              <a:t>been</a:t>
            </a:r>
            <a:r>
              <a:rPr lang="da-DK" dirty="0"/>
              <a:t> on </a:t>
            </a:r>
            <a:r>
              <a:rPr lang="da-DK" dirty="0" err="1"/>
              <a:t>trying</a:t>
            </a:r>
            <a:r>
              <a:rPr lang="da-DK" dirty="0"/>
              <a:t> to match the columns </a:t>
            </a:r>
            <a:r>
              <a:rPr lang="da-DK" dirty="0" err="1"/>
              <a:t>across</a:t>
            </a:r>
            <a:r>
              <a:rPr lang="da-DK" dirty="0"/>
              <a:t> the datasets with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other</a:t>
            </a:r>
            <a:r>
              <a:rPr lang="da-DK" dirty="0"/>
              <a:t> in </a:t>
            </a:r>
            <a:r>
              <a:rPr lang="da-DK" dirty="0" err="1"/>
              <a:t>order</a:t>
            </a:r>
            <a:r>
              <a:rPr lang="da-DK" dirty="0"/>
              <a:t> to </a:t>
            </a:r>
            <a:r>
              <a:rPr lang="da-DK" dirty="0" err="1"/>
              <a:t>combine</a:t>
            </a:r>
            <a:r>
              <a:rPr lang="da-DK" dirty="0"/>
              <a:t> </a:t>
            </a:r>
            <a:r>
              <a:rPr lang="da-DK" dirty="0" err="1"/>
              <a:t>them</a:t>
            </a:r>
            <a:r>
              <a:rPr lang="da-DK" dirty="0"/>
              <a:t> </a:t>
            </a:r>
            <a:r>
              <a:rPr lang="da-DK" dirty="0" err="1"/>
              <a:t>later</a:t>
            </a:r>
            <a:r>
              <a:rPr lang="da-DK" dirty="0"/>
              <a:t>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8C7DD-D655-4A52-BAE4-4DBDA15A7188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4751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802CA-28F0-D96A-6492-DBDB5E39E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68D3561-05E5-10D3-9846-25C737115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B71553-770A-29B7-4026-35A20A1C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E8A1-F9ED-4E9D-9473-BC8C0F0AB44E}" type="datetimeFigureOut">
              <a:rPr lang="da-DK" smtClean="0"/>
              <a:t>29-10-2023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E770DEB-FBD6-A619-076A-7EF9BF3A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DD2B2AA-A80C-CD6B-3505-BC31CE21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5BA8-7E47-4945-B064-255571DD7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462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93F9D-7F3B-295E-2E18-6FF676C7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09B5D92-3592-2DAB-9378-07F63F27A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93AED94-A4CA-6EE4-3798-B87D1DB2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E8A1-F9ED-4E9D-9473-BC8C0F0AB44E}" type="datetimeFigureOut">
              <a:rPr lang="da-DK" smtClean="0"/>
              <a:t>29-10-2023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28DB380-B75D-FC80-F470-3FFABE82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C0499E1-E28D-C761-C264-34E86614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5BA8-7E47-4945-B064-255571DD7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573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F8C3DA72-D327-F405-6839-8FF2F4E18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1C7B244-82B2-0097-EF7B-964ABD0DE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AE69759-915C-C84E-B588-5CBF0807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E8A1-F9ED-4E9D-9473-BC8C0F0AB44E}" type="datetimeFigureOut">
              <a:rPr lang="da-DK" smtClean="0"/>
              <a:t>29-10-2023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97A6ECE-B275-7A4C-9B7C-BFD8B409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42D0C1-D06A-990F-7761-70B1A61E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5BA8-7E47-4945-B064-255571DD7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06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F5784-2CDA-B7C5-C716-FA9B76B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2BF8E61-E515-4D95-7EF4-9577C175B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26BDC2A-64FB-CED7-DA8F-578214A4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E8A1-F9ED-4E9D-9473-BC8C0F0AB44E}" type="datetimeFigureOut">
              <a:rPr lang="da-DK" smtClean="0"/>
              <a:t>29-10-2023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D6E0AF6-0DD8-7302-DD2E-27605140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8DB2F8A-1239-BCA1-7933-C11ABA26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5BA8-7E47-4945-B064-255571DD7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334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1F5AD-88F6-DBBC-343A-BD5C8A03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FE4CF8D-6F05-AC8D-AA21-7CD4630D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FD312AA-7732-3360-CE6B-8643E5E9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E8A1-F9ED-4E9D-9473-BC8C0F0AB44E}" type="datetimeFigureOut">
              <a:rPr lang="da-DK" smtClean="0"/>
              <a:t>29-10-2023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1A0DAF3-18C2-A6B5-8A73-02B8C8C8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F941F03-04F8-5AAD-E7D1-0B539970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5BA8-7E47-4945-B064-255571DD7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146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E9F5B-2927-5FFB-135B-5A8557AA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4CC6545-1896-7526-FDA6-59CEA29F1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68FF6A2-E4DA-F3C7-616B-B20E4D670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9646DEA-DA0A-468D-EE37-291861EF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E8A1-F9ED-4E9D-9473-BC8C0F0AB44E}" type="datetimeFigureOut">
              <a:rPr lang="da-DK" smtClean="0"/>
              <a:t>29-10-2023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D2D38C9-27B8-AD87-7339-01876945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53C6CEA-3652-B05F-B16F-092210EA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5BA8-7E47-4945-B064-255571DD7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866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9C50B-929E-F5CE-B845-A00CCA8C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F9EFB42-3F9F-9B43-03B7-A12EC27F7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8F1D1B3-075A-617A-84AB-3E5D3DB7C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8A0FCE9-2E8A-E76A-F303-F40174FF3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48A17370-19F4-F0CE-C1E5-A071F1237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7F17AD2-02E3-8244-8678-15B7D443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E8A1-F9ED-4E9D-9473-BC8C0F0AB44E}" type="datetimeFigureOut">
              <a:rPr lang="da-DK" smtClean="0"/>
              <a:t>29-10-2023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F9CD8F9B-49B3-037F-369C-489957C7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427E346-4D15-A9E5-C553-71842307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5BA8-7E47-4945-B064-255571DD7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753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CA7A5-AD39-6674-20E3-FF34BF44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CAB7863-E4DE-6D76-4272-7C557B3D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E8A1-F9ED-4E9D-9473-BC8C0F0AB44E}" type="datetimeFigureOut">
              <a:rPr lang="da-DK" smtClean="0"/>
              <a:t>29-10-2023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EED9462-5F80-57DD-34BB-19310CBC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AC49054-710F-E674-D4A0-1A7A719B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5BA8-7E47-4945-B064-255571DD7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298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79F7851-7F87-1CC2-2D59-BFB42CCF2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E8A1-F9ED-4E9D-9473-BC8C0F0AB44E}" type="datetimeFigureOut">
              <a:rPr lang="da-DK" smtClean="0"/>
              <a:t>29-10-2023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4343D90-C4F1-8E77-F831-C174BB5C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5A13FDE-57E5-EA3D-3388-34A5E7B5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5BA8-7E47-4945-B064-255571DD7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611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7B322-B78F-8B24-7BDE-A7FB12E0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F3EBB5-8DD8-B13F-04C8-F3337ED79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6B14BA9-48E7-5D5F-32CD-3773884EE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C9C12F4-1A50-3981-2FD4-D4CD0BEF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E8A1-F9ED-4E9D-9473-BC8C0F0AB44E}" type="datetimeFigureOut">
              <a:rPr lang="da-DK" smtClean="0"/>
              <a:t>29-10-2023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F2E512D-AB55-526B-715F-BB986035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9C8E40B-BB9C-D269-1A38-5268C0F7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5BA8-7E47-4945-B064-255571DD7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98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27A797-39E9-C231-EE52-BE43C6098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1EDF05F-14DA-9FBF-85C3-699BF5A91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F738D90-52DD-D262-1C7D-07EB36730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52F6B02-A094-F0C8-E0BF-FACE3F94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E8A1-F9ED-4E9D-9473-BC8C0F0AB44E}" type="datetimeFigureOut">
              <a:rPr lang="da-DK" smtClean="0"/>
              <a:t>29-10-2023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4BF7648-D934-AB31-104F-6DF579A08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049C427-74BD-4001-3B78-73630D2A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5BA8-7E47-4945-B064-255571DD7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767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71800CB-5518-0511-7AEF-58BA9F94E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862B72E-5406-17C2-41C1-52E1FF1F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97B1435-BC16-1412-D41A-BFCE19061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FE8A1-F9ED-4E9D-9473-BC8C0F0AB44E}" type="datetimeFigureOut">
              <a:rPr lang="da-DK" smtClean="0"/>
              <a:t>29-10-2023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107803A-ADD0-5CEA-3119-3EF7B7920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1B75FF4-D10E-822B-05A2-BFF91886D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E5BA8-7E47-4945-B064-255571DD7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354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stering-shiny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FAB9C-F420-8EA3-0C74-ACBDD7199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Neo Sans Pro" panose="020B0504030504040204" pitchFamily="34" charset="0"/>
              </a:rPr>
              <a:t>Connecting non-data Literate Stakeholders to Data using R and Shiny</a:t>
            </a:r>
            <a:endParaRPr lang="da-DK" dirty="0">
              <a:latin typeface="Neo Sans Pro" panose="020B0504030504040204" pitchFamily="34" charset="0"/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E9C13DF-E79F-CFA6-BC52-0C42CA1E7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9188"/>
            <a:ext cx="9144000" cy="1655762"/>
          </a:xfrm>
        </p:spPr>
        <p:txBody>
          <a:bodyPr/>
          <a:lstStyle/>
          <a:p>
            <a:r>
              <a:rPr lang="en-US" dirty="0">
                <a:latin typeface="Neo Sans Pro" panose="020B0504030504040204" pitchFamily="34" charset="0"/>
              </a:rPr>
              <a:t>A case study using Cardiovascular Disease</a:t>
            </a:r>
          </a:p>
          <a:p>
            <a:r>
              <a:rPr lang="en-US" sz="1400" dirty="0">
                <a:latin typeface="Neo Sans Pro" panose="020B0504030504040204" pitchFamily="34" charset="0"/>
              </a:rPr>
              <a:t>By Cathrine Lind</a:t>
            </a:r>
            <a:endParaRPr lang="da-DK" sz="1400" dirty="0">
              <a:latin typeface="Neo Sans Pro" panose="020B0504030504040204" pitchFamily="34" charset="0"/>
            </a:endParaRPr>
          </a:p>
        </p:txBody>
      </p:sp>
      <p:pic>
        <p:nvPicPr>
          <p:cNvPr id="5" name="Billede 4" descr="Et billede, der indeholder Grafik, symbol, logo, Font/skrifttype&#10;&#10;Automatisk genereret beskrivelse">
            <a:extLst>
              <a:ext uri="{FF2B5EF4-FFF2-40B4-BE49-F238E27FC236}">
                <a16:creationId xmlns:a16="http://schemas.microsoft.com/office/drawing/2014/main" id="{BFC6347E-EF28-1D80-7B6C-DAB2BF9AD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348" y="-345304"/>
            <a:ext cx="1524003" cy="1524003"/>
          </a:xfrm>
          <a:prstGeom prst="rect">
            <a:avLst/>
          </a:prstGeom>
        </p:spPr>
      </p:pic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7AF7AE5E-EF38-78CF-96E1-294A02955B45}"/>
              </a:ext>
            </a:extLst>
          </p:cNvPr>
          <p:cNvCxnSpPr/>
          <p:nvPr/>
        </p:nvCxnSpPr>
        <p:spPr>
          <a:xfrm>
            <a:off x="576262" y="3557588"/>
            <a:ext cx="11039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061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C5CB8-BD1D-8126-2CC1-8EC1375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Neo Sans Pro" panose="020B0504030504040204" pitchFamily="34" charset="0"/>
              </a:rPr>
              <a:t>Data information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C879E3A-7448-ABD0-24E5-7359BC803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b="1" dirty="0">
                <a:latin typeface="Neo Sans Pro" panose="020B0504030504040204" pitchFamily="34" charset="0"/>
              </a:rPr>
              <a:t>The data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5B35182-4CC5-1384-5167-669C87126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3037"/>
            <a:ext cx="9720000" cy="445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51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C5CB8-BD1D-8126-2CC1-8EC1375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Neo Sans Pro" panose="020B0504030504040204" pitchFamily="34" charset="0"/>
              </a:rPr>
              <a:t>Data information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C879E3A-7448-ABD0-24E5-7359BC803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b="1" dirty="0" err="1">
                <a:latin typeface="Neo Sans Pro" panose="020B0504030504040204" pitchFamily="34" charset="0"/>
              </a:rPr>
              <a:t>Pre-processing</a:t>
            </a:r>
            <a:endParaRPr lang="da-DK" b="1" dirty="0">
              <a:latin typeface="Neo Sans Pro" panose="020B0504030504040204" pitchFamily="34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2F820BA-F09C-5A5A-74DB-3262DF3DB6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31"/>
          <a:stretch/>
        </p:blipFill>
        <p:spPr>
          <a:xfrm>
            <a:off x="838200" y="2314020"/>
            <a:ext cx="9720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7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C5CB8-BD1D-8126-2CC1-8EC1375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Neo Sans Pro" panose="020B0504030504040204" pitchFamily="34" charset="0"/>
              </a:rPr>
              <a:t>Data tab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A48F3021-E026-8C60-823B-97591917F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119513"/>
          </a:xfrm>
        </p:spPr>
      </p:pic>
    </p:spTree>
    <p:extLst>
      <p:ext uri="{BB962C8B-B14F-4D97-AF65-F5344CB8AC3E}">
        <p14:creationId xmlns:p14="http://schemas.microsoft.com/office/powerpoint/2010/main" val="2705648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C5CB8-BD1D-8126-2CC1-8EC1375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Neo Sans Pro" panose="020B0504030504040204" pitchFamily="34" charset="0"/>
              </a:rPr>
              <a:t>Visualization</a:t>
            </a:r>
            <a:r>
              <a:rPr lang="da-DK" dirty="0">
                <a:latin typeface="Neo Sans Pro" panose="020B0504030504040204" pitchFamily="34" charset="0"/>
              </a:rPr>
              <a:t> tab</a:t>
            </a:r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3EF044A2-6FCE-F5FF-6BCF-ADD631958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6028"/>
            <a:ext cx="9548973" cy="5312753"/>
          </a:xfrm>
        </p:spPr>
      </p:pic>
    </p:spTree>
    <p:extLst>
      <p:ext uri="{BB962C8B-B14F-4D97-AF65-F5344CB8AC3E}">
        <p14:creationId xmlns:p14="http://schemas.microsoft.com/office/powerpoint/2010/main" val="3246857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C5CB8-BD1D-8126-2CC1-8EC1375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Neo Sans Pro" panose="020B0504030504040204" pitchFamily="34" charset="0"/>
              </a:rPr>
              <a:t>Visualization</a:t>
            </a:r>
            <a:r>
              <a:rPr lang="da-DK" dirty="0">
                <a:latin typeface="Neo Sans Pro" panose="020B0504030504040204" pitchFamily="34" charset="0"/>
              </a:rPr>
              <a:t> tab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0487956F-D816-3BD1-0B66-06CF7750F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77672"/>
            <a:ext cx="8233881" cy="5058926"/>
          </a:xfrm>
        </p:spPr>
      </p:pic>
    </p:spTree>
    <p:extLst>
      <p:ext uri="{BB962C8B-B14F-4D97-AF65-F5344CB8AC3E}">
        <p14:creationId xmlns:p14="http://schemas.microsoft.com/office/powerpoint/2010/main" val="4178825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C5CB8-BD1D-8126-2CC1-8EC1375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Neo Sans Pro" panose="020B0504030504040204" pitchFamily="34" charset="0"/>
              </a:rPr>
              <a:t>Visualization</a:t>
            </a:r>
            <a:r>
              <a:rPr lang="da-DK" dirty="0">
                <a:latin typeface="Neo Sans Pro" panose="020B0504030504040204" pitchFamily="34" charset="0"/>
              </a:rPr>
              <a:t> tab</a:t>
            </a:r>
          </a:p>
        </p:txBody>
      </p:sp>
      <p:pic>
        <p:nvPicPr>
          <p:cNvPr id="9" name="Pladsholder til indhold 8">
            <a:extLst>
              <a:ext uri="{FF2B5EF4-FFF2-40B4-BE49-F238E27FC236}">
                <a16:creationId xmlns:a16="http://schemas.microsoft.com/office/drawing/2014/main" id="{775B5F8C-FC45-948A-DF8F-E535F574E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9179103" cy="4935933"/>
          </a:xfrm>
        </p:spPr>
      </p:pic>
    </p:spTree>
    <p:extLst>
      <p:ext uri="{BB962C8B-B14F-4D97-AF65-F5344CB8AC3E}">
        <p14:creationId xmlns:p14="http://schemas.microsoft.com/office/powerpoint/2010/main" val="1591467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C5CB8-BD1D-8126-2CC1-8EC1375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Neo Sans Pro" panose="020B0504030504040204" pitchFamily="34" charset="0"/>
              </a:rPr>
              <a:t>Models – </a:t>
            </a:r>
            <a:r>
              <a:rPr lang="da-DK" dirty="0" err="1">
                <a:latin typeface="Neo Sans Pro" panose="020B0504030504040204" pitchFamily="34" charset="0"/>
              </a:rPr>
              <a:t>logistic</a:t>
            </a:r>
            <a:r>
              <a:rPr lang="da-DK" dirty="0">
                <a:latin typeface="Neo Sans Pro" panose="020B0504030504040204" pitchFamily="34" charset="0"/>
              </a:rPr>
              <a:t> regression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8A2967BC-92A5-4BCF-CD8D-22B6FD721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8120865" cy="4861745"/>
          </a:xfrm>
        </p:spPr>
      </p:pic>
    </p:spTree>
    <p:extLst>
      <p:ext uri="{BB962C8B-B14F-4D97-AF65-F5344CB8AC3E}">
        <p14:creationId xmlns:p14="http://schemas.microsoft.com/office/powerpoint/2010/main" val="466928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C5CB8-BD1D-8126-2CC1-8EC1375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Neo Sans Pro" panose="020B0504030504040204" pitchFamily="34" charset="0"/>
              </a:rPr>
              <a:t>Models – K-Nearest </a:t>
            </a:r>
            <a:r>
              <a:rPr lang="da-DK" dirty="0" err="1">
                <a:latin typeface="Neo Sans Pro" panose="020B0504030504040204" pitchFamily="34" charset="0"/>
              </a:rPr>
              <a:t>Neighbors</a:t>
            </a:r>
            <a:endParaRPr lang="da-DK" dirty="0">
              <a:latin typeface="Neo Sans Pro" panose="020B0504030504040204" pitchFamily="34" charset="0"/>
            </a:endParaRP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68C5C5F-3498-E3B0-4817-9ABB67F62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849054" cy="4186130"/>
          </a:xfrm>
        </p:spPr>
      </p:pic>
    </p:spTree>
    <p:extLst>
      <p:ext uri="{BB962C8B-B14F-4D97-AF65-F5344CB8AC3E}">
        <p14:creationId xmlns:p14="http://schemas.microsoft.com/office/powerpoint/2010/main" val="289605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B8040-9FEF-C3D1-5E9B-046E122D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Neo Sans Pro" panose="020B0504030504040204" pitchFamily="34" charset="0"/>
              </a:rPr>
              <a:t>Raw</a:t>
            </a:r>
            <a:r>
              <a:rPr lang="da-DK" dirty="0">
                <a:latin typeface="Neo Sans Pro" panose="020B0504030504040204" pitchFamily="34" charset="0"/>
              </a:rPr>
              <a:t> data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D9FD767-5758-CA98-6B58-91AB69A67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>
                <a:latin typeface="Neo Sans Pro" panose="020B0504030504040204" pitchFamily="34" charset="0"/>
              </a:rPr>
              <a:t>Collected</a:t>
            </a:r>
            <a:r>
              <a:rPr lang="da-DK" dirty="0">
                <a:latin typeface="Neo Sans Pro" panose="020B0504030504040204" pitchFamily="34" charset="0"/>
              </a:rPr>
              <a:t> from 3 databases and </a:t>
            </a:r>
            <a:r>
              <a:rPr lang="da-DK" dirty="0" err="1">
                <a:latin typeface="Neo Sans Pro" panose="020B0504030504040204" pitchFamily="34" charset="0"/>
              </a:rPr>
              <a:t>Kaggle</a:t>
            </a:r>
            <a:r>
              <a:rPr lang="da-DK" dirty="0">
                <a:latin typeface="Neo Sans Pro" panose="020B0504030504040204" pitchFamily="34" charset="0"/>
              </a:rPr>
              <a:t>:</a:t>
            </a:r>
          </a:p>
          <a:p>
            <a:r>
              <a:rPr lang="da-DK" b="1" dirty="0" err="1">
                <a:latin typeface="Neo Sans Pro" panose="020B0504030504040204" pitchFamily="34" charset="0"/>
              </a:rPr>
              <a:t>Hungarian</a:t>
            </a:r>
            <a:r>
              <a:rPr lang="da-DK" dirty="0">
                <a:latin typeface="Neo Sans Pro" panose="020B0504030504040204" pitchFamily="34" charset="0"/>
              </a:rPr>
              <a:t> Institute of </a:t>
            </a:r>
            <a:r>
              <a:rPr lang="da-DK" dirty="0" err="1">
                <a:latin typeface="Neo Sans Pro" panose="020B0504030504040204" pitchFamily="34" charset="0"/>
              </a:rPr>
              <a:t>Cardiology</a:t>
            </a:r>
            <a:r>
              <a:rPr lang="da-DK" dirty="0">
                <a:latin typeface="Neo Sans Pro" panose="020B0504030504040204" pitchFamily="34" charset="0"/>
              </a:rPr>
              <a:t>, Budapest </a:t>
            </a:r>
          </a:p>
          <a:p>
            <a:r>
              <a:rPr lang="da-DK" dirty="0">
                <a:latin typeface="Neo Sans Pro" panose="020B0504030504040204" pitchFamily="34" charset="0"/>
              </a:rPr>
              <a:t>V.A. Medical Center, </a:t>
            </a:r>
            <a:r>
              <a:rPr lang="da-DK" b="1" dirty="0">
                <a:latin typeface="Neo Sans Pro" panose="020B0504030504040204" pitchFamily="34" charset="0"/>
              </a:rPr>
              <a:t>Long Beach</a:t>
            </a:r>
            <a:r>
              <a:rPr lang="da-DK" dirty="0">
                <a:latin typeface="Neo Sans Pro" panose="020B0504030504040204" pitchFamily="34" charset="0"/>
              </a:rPr>
              <a:t>, CA </a:t>
            </a:r>
          </a:p>
          <a:p>
            <a:r>
              <a:rPr lang="da-DK" dirty="0">
                <a:latin typeface="Neo Sans Pro" panose="020B0504030504040204" pitchFamily="34" charset="0"/>
              </a:rPr>
              <a:t>University Hospital, </a:t>
            </a:r>
            <a:r>
              <a:rPr lang="da-DK" dirty="0" err="1">
                <a:latin typeface="Neo Sans Pro" panose="020B0504030504040204" pitchFamily="34" charset="0"/>
              </a:rPr>
              <a:t>Zurich</a:t>
            </a:r>
            <a:r>
              <a:rPr lang="da-DK" dirty="0">
                <a:latin typeface="Neo Sans Pro" panose="020B0504030504040204" pitchFamily="34" charset="0"/>
              </a:rPr>
              <a:t>, </a:t>
            </a:r>
            <a:r>
              <a:rPr lang="da-DK" b="1" dirty="0" err="1">
                <a:latin typeface="Neo Sans Pro" panose="020B0504030504040204" pitchFamily="34" charset="0"/>
              </a:rPr>
              <a:t>Switzerland</a:t>
            </a:r>
            <a:r>
              <a:rPr lang="da-DK" dirty="0">
                <a:latin typeface="Neo Sans Pro" panose="020B0504030504040204" pitchFamily="34" charset="0"/>
              </a:rPr>
              <a:t> </a:t>
            </a:r>
          </a:p>
          <a:p>
            <a:r>
              <a:rPr lang="da-DK" b="1" dirty="0" err="1">
                <a:latin typeface="Neo Sans Pro" panose="020B0504030504040204" pitchFamily="34" charset="0"/>
              </a:rPr>
              <a:t>Cardiovascular</a:t>
            </a:r>
            <a:r>
              <a:rPr lang="da-DK" b="1" dirty="0">
                <a:latin typeface="Neo Sans Pro" panose="020B0504030504040204" pitchFamily="34" charset="0"/>
              </a:rPr>
              <a:t> </a:t>
            </a:r>
            <a:r>
              <a:rPr lang="da-DK" b="1" dirty="0" err="1">
                <a:latin typeface="Neo Sans Pro" panose="020B0504030504040204" pitchFamily="34" charset="0"/>
              </a:rPr>
              <a:t>Disease</a:t>
            </a:r>
            <a:r>
              <a:rPr lang="da-DK" b="1" dirty="0">
                <a:latin typeface="Neo Sans Pro" panose="020B0504030504040204" pitchFamily="34" charset="0"/>
              </a:rPr>
              <a:t> dataset </a:t>
            </a:r>
            <a:endParaRPr lang="da-DK" dirty="0">
              <a:latin typeface="Neo Sans Pro" panose="020B05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8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BFCC1C-B833-B7E6-B0B9-633AF39C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>
                <a:latin typeface="Neo Sans Pro" panose="020B0504030504040204" pitchFamily="34" charset="0"/>
              </a:rPr>
              <a:t>Hungarian</a:t>
            </a:r>
            <a:r>
              <a:rPr lang="da-DK" b="1" dirty="0">
                <a:latin typeface="Neo Sans Pro" panose="020B0504030504040204" pitchFamily="34" charset="0"/>
              </a:rPr>
              <a:t>, Long Beach and </a:t>
            </a:r>
            <a:r>
              <a:rPr lang="da-DK" b="1" dirty="0" err="1">
                <a:latin typeface="Neo Sans Pro" panose="020B0504030504040204" pitchFamily="34" charset="0"/>
              </a:rPr>
              <a:t>Switzerland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5323DA0-F824-E66A-83F5-DEAE46151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.</a:t>
            </a:r>
            <a:r>
              <a:rPr lang="da-DK" dirty="0" err="1"/>
              <a:t>txt</a:t>
            </a:r>
            <a:r>
              <a:rPr lang="da-DK" dirty="0"/>
              <a:t> files with line breaks and no header</a:t>
            </a:r>
          </a:p>
          <a:p>
            <a:pPr marL="0" indent="0">
              <a:buNone/>
            </a:pPr>
            <a:br>
              <a:rPr lang="da-DK" dirty="0"/>
            </a:br>
            <a:endParaRPr lang="da-DK" dirty="0"/>
          </a:p>
          <a:p>
            <a:pPr marL="0" indent="0">
              <a:buNone/>
            </a:pPr>
            <a:r>
              <a:rPr lang="da-DK" dirty="0" err="1"/>
              <a:t>Contains</a:t>
            </a:r>
            <a:r>
              <a:rPr lang="da-DK" dirty="0"/>
              <a:t> 76 variables -&gt; </a:t>
            </a:r>
            <a:r>
              <a:rPr lang="da-DK" dirty="0" err="1"/>
              <a:t>reduced</a:t>
            </a:r>
            <a:r>
              <a:rPr lang="da-DK" dirty="0"/>
              <a:t> to 9</a:t>
            </a:r>
          </a:p>
          <a:p>
            <a:pPr marL="0" indent="0">
              <a:buNone/>
            </a:pPr>
            <a:r>
              <a:rPr lang="da-DK" dirty="0"/>
              <a:t>All </a:t>
            </a:r>
            <a:r>
              <a:rPr lang="da-DK" dirty="0" err="1"/>
              <a:t>converted</a:t>
            </a:r>
            <a:r>
              <a:rPr lang="da-DK" dirty="0"/>
              <a:t> to </a:t>
            </a:r>
            <a:r>
              <a:rPr lang="da-DK" dirty="0" err="1"/>
              <a:t>numeric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Added</a:t>
            </a:r>
            <a:r>
              <a:rPr lang="da-DK" dirty="0"/>
              <a:t> 3 variables </a:t>
            </a:r>
            <a:r>
              <a:rPr lang="da-DK" dirty="0" err="1"/>
              <a:t>being</a:t>
            </a:r>
            <a:r>
              <a:rPr lang="da-DK" dirty="0"/>
              <a:t> factor versions of the columns:</a:t>
            </a:r>
            <a:br>
              <a:rPr lang="da-DK" dirty="0"/>
            </a:br>
            <a:r>
              <a:rPr lang="da-DK" b="1" dirty="0"/>
              <a:t>sex</a:t>
            </a:r>
            <a:r>
              <a:rPr lang="da-DK" dirty="0"/>
              <a:t>, </a:t>
            </a:r>
            <a:r>
              <a:rPr lang="da-DK" b="1" dirty="0" err="1"/>
              <a:t>fbs</a:t>
            </a:r>
            <a:r>
              <a:rPr lang="da-DK" b="1" dirty="0"/>
              <a:t> </a:t>
            </a:r>
            <a:r>
              <a:rPr lang="da-DK" dirty="0"/>
              <a:t>and </a:t>
            </a:r>
            <a:r>
              <a:rPr lang="da-DK" b="1" dirty="0"/>
              <a:t>cp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ECD4D8FF-C075-711B-6AD0-A2E6FAE3DB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38"/>
          <a:stretch/>
        </p:blipFill>
        <p:spPr>
          <a:xfrm>
            <a:off x="942531" y="2272788"/>
            <a:ext cx="6363588" cy="641912"/>
          </a:xfrm>
          <a:prstGeom prst="rect">
            <a:avLst/>
          </a:prstGeom>
        </p:spPr>
      </p:pic>
      <p:grpSp>
        <p:nvGrpSpPr>
          <p:cNvPr id="4" name="Gruppe 3">
            <a:extLst>
              <a:ext uri="{FF2B5EF4-FFF2-40B4-BE49-F238E27FC236}">
                <a16:creationId xmlns:a16="http://schemas.microsoft.com/office/drawing/2014/main" id="{4FE8D7EB-5DFD-115E-E5B5-AF1EEB9A2602}"/>
              </a:ext>
            </a:extLst>
          </p:cNvPr>
          <p:cNvGrpSpPr/>
          <p:nvPr/>
        </p:nvGrpSpPr>
        <p:grpSpPr>
          <a:xfrm>
            <a:off x="942531" y="5221500"/>
            <a:ext cx="7125694" cy="543001"/>
            <a:chOff x="943708" y="5457806"/>
            <a:chExt cx="7125694" cy="543001"/>
          </a:xfrm>
        </p:grpSpPr>
        <p:pic>
          <p:nvPicPr>
            <p:cNvPr id="10" name="Billede 9">
              <a:extLst>
                <a:ext uri="{FF2B5EF4-FFF2-40B4-BE49-F238E27FC236}">
                  <a16:creationId xmlns:a16="http://schemas.microsoft.com/office/drawing/2014/main" id="{21B3DE8A-8975-4891-889D-A416DB8A1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3708" y="5457806"/>
              <a:ext cx="7125694" cy="543001"/>
            </a:xfrm>
            <a:prstGeom prst="rect">
              <a:avLst/>
            </a:prstGeom>
          </p:spPr>
        </p:pic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5EC9CE2F-0326-813D-28B1-ACB63BE532AD}"/>
                </a:ext>
              </a:extLst>
            </p:cNvPr>
            <p:cNvSpPr/>
            <p:nvPr/>
          </p:nvSpPr>
          <p:spPr>
            <a:xfrm>
              <a:off x="3401923" y="5770402"/>
              <a:ext cx="2819400" cy="2048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20686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5CB93-CDB2-5237-C8D4-0194B288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038118AD-6A4B-48B8-7D9B-315587469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709736"/>
          </a:xfrm>
        </p:spPr>
      </p:pic>
    </p:spTree>
    <p:extLst>
      <p:ext uri="{BB962C8B-B14F-4D97-AF65-F5344CB8AC3E}">
        <p14:creationId xmlns:p14="http://schemas.microsoft.com/office/powerpoint/2010/main" val="418925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FA40F-BD00-3661-B071-29AFA9EE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>
                <a:latin typeface="Neo Sans Pro" panose="020B0504030504040204" pitchFamily="34" charset="0"/>
              </a:rPr>
              <a:t>Cardiovascular</a:t>
            </a:r>
            <a:r>
              <a:rPr lang="da-DK" b="1" dirty="0">
                <a:latin typeface="Neo Sans Pro" panose="020B0504030504040204" pitchFamily="34" charset="0"/>
              </a:rPr>
              <a:t> </a:t>
            </a:r>
            <a:r>
              <a:rPr lang="da-DK" b="1" dirty="0" err="1">
                <a:latin typeface="Neo Sans Pro" panose="020B0504030504040204" pitchFamily="34" charset="0"/>
              </a:rPr>
              <a:t>Disease</a:t>
            </a:r>
            <a:r>
              <a:rPr lang="da-DK" b="1" dirty="0">
                <a:latin typeface="Neo Sans Pro" panose="020B0504030504040204" pitchFamily="34" charset="0"/>
              </a:rPr>
              <a:t> dataset 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D7BA4B3-01A2-887D-EB04-138C9B79B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>
                <a:latin typeface="Neo Sans Pro" panose="020B0504030504040204" pitchFamily="34" charset="0"/>
              </a:rPr>
              <a:t>Contained</a:t>
            </a:r>
            <a:r>
              <a:rPr lang="da-DK" dirty="0">
                <a:latin typeface="Neo Sans Pro" panose="020B0504030504040204" pitchFamily="34" charset="0"/>
              </a:rPr>
              <a:t> 13 variables, </a:t>
            </a:r>
            <a:r>
              <a:rPr lang="da-DK" dirty="0" err="1">
                <a:latin typeface="Neo Sans Pro" panose="020B0504030504040204" pitchFamily="34" charset="0"/>
              </a:rPr>
              <a:t>where</a:t>
            </a:r>
            <a:r>
              <a:rPr lang="da-DK" dirty="0">
                <a:latin typeface="Neo Sans Pro" panose="020B0504030504040204" pitchFamily="34" charset="0"/>
              </a:rPr>
              <a:t> as 9 is </a:t>
            </a:r>
            <a:r>
              <a:rPr lang="da-DK" dirty="0" err="1">
                <a:latin typeface="Neo Sans Pro" panose="020B0504030504040204" pitchFamily="34" charset="0"/>
              </a:rPr>
              <a:t>kept</a:t>
            </a:r>
            <a:r>
              <a:rPr lang="da-DK" dirty="0">
                <a:latin typeface="Neo Sans Pro" panose="020B0504030504040204" pitchFamily="34" charset="0"/>
              </a:rPr>
              <a:t> and 5 is </a:t>
            </a:r>
            <a:r>
              <a:rPr lang="da-DK" dirty="0" err="1">
                <a:latin typeface="Neo Sans Pro" panose="020B0504030504040204" pitchFamily="34" charset="0"/>
              </a:rPr>
              <a:t>added</a:t>
            </a:r>
            <a:r>
              <a:rPr lang="da-DK" dirty="0">
                <a:latin typeface="Neo Sans Pro" panose="020B0504030504040204" pitchFamily="34" charset="0"/>
              </a:rPr>
              <a:t>:</a:t>
            </a:r>
            <a:br>
              <a:rPr lang="da-DK" dirty="0">
                <a:latin typeface="Neo Sans Pro" panose="020B0504030504040204" pitchFamily="34" charset="0"/>
              </a:rPr>
            </a:br>
            <a:r>
              <a:rPr lang="da-DK" b="1" dirty="0" err="1">
                <a:latin typeface="Neo Sans Pro" panose="020B0504030504040204" pitchFamily="34" charset="0"/>
              </a:rPr>
              <a:t>fbsFactor</a:t>
            </a:r>
            <a:r>
              <a:rPr lang="da-DK" b="1" dirty="0">
                <a:latin typeface="Neo Sans Pro" panose="020B0504030504040204" pitchFamily="34" charset="0"/>
              </a:rPr>
              <a:t>, </a:t>
            </a:r>
            <a:r>
              <a:rPr lang="da-DK" b="1" dirty="0" err="1">
                <a:latin typeface="Neo Sans Pro" panose="020B0504030504040204" pitchFamily="34" charset="0"/>
              </a:rPr>
              <a:t>cpFactor</a:t>
            </a:r>
            <a:r>
              <a:rPr lang="da-DK" b="1" dirty="0">
                <a:latin typeface="Neo Sans Pro" panose="020B0504030504040204" pitchFamily="34" charset="0"/>
              </a:rPr>
              <a:t>, sex, bmi and </a:t>
            </a:r>
            <a:r>
              <a:rPr lang="da-DK" b="1" dirty="0" err="1">
                <a:latin typeface="Neo Sans Pro" panose="020B0504030504040204" pitchFamily="34" charset="0"/>
              </a:rPr>
              <a:t>ap_mean</a:t>
            </a:r>
            <a:endParaRPr lang="da-DK" dirty="0">
              <a:latin typeface="Neo Sans Pro" panose="020B050403050404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Neo Sans Pro" panose="020B0504030504040204" pitchFamily="34" charset="0"/>
              </a:rPr>
              <a:t>More clean </a:t>
            </a:r>
            <a:r>
              <a:rPr lang="da-DK" dirty="0" err="1">
                <a:latin typeface="Neo Sans Pro" panose="020B0504030504040204" pitchFamily="34" charset="0"/>
              </a:rPr>
              <a:t>than</a:t>
            </a:r>
            <a:r>
              <a:rPr lang="da-DK" dirty="0">
                <a:latin typeface="Neo Sans Pro" panose="020B0504030504040204" pitchFamily="34" charset="0"/>
              </a:rPr>
              <a:t> the </a:t>
            </a:r>
            <a:r>
              <a:rPr lang="da-DK" dirty="0" err="1">
                <a:latin typeface="Neo Sans Pro" panose="020B0504030504040204" pitchFamily="34" charset="0"/>
              </a:rPr>
              <a:t>other</a:t>
            </a:r>
            <a:r>
              <a:rPr lang="da-DK" dirty="0">
                <a:latin typeface="Neo Sans Pro" panose="020B0504030504040204" pitchFamily="34" charset="0"/>
              </a:rPr>
              <a:t> data sets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21F1BE2F-AB1F-587E-BFFB-9AD977E3F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15" y="3285945"/>
            <a:ext cx="8021169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1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0F344-C894-2A2D-C1DD-E03E52F9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da-DK" sz="4800" dirty="0">
                <a:latin typeface="Neo Sans Pro" panose="020B0504030504040204" pitchFamily="34" charset="0"/>
              </a:rPr>
              <a:t>The </a:t>
            </a:r>
            <a:r>
              <a:rPr lang="da-DK" sz="4800" dirty="0" err="1">
                <a:latin typeface="Neo Sans Pro" panose="020B0504030504040204" pitchFamily="34" charset="0"/>
              </a:rPr>
              <a:t>Shiny</a:t>
            </a:r>
            <a:r>
              <a:rPr lang="da-DK" sz="4800" dirty="0">
                <a:latin typeface="Neo Sans Pro" panose="020B0504030504040204" pitchFamily="34" charset="0"/>
              </a:rPr>
              <a:t> </a:t>
            </a:r>
            <a:r>
              <a:rPr lang="da-DK" sz="4800" dirty="0" err="1">
                <a:latin typeface="Neo Sans Pro" panose="020B0504030504040204" pitchFamily="34" charset="0"/>
              </a:rPr>
              <a:t>application</a:t>
            </a:r>
            <a:endParaRPr lang="da-DK" sz="4800" dirty="0"/>
          </a:p>
        </p:txBody>
      </p:sp>
      <p:cxnSp>
        <p:nvCxnSpPr>
          <p:cNvPr id="4" name="Lige forbindelse 3">
            <a:extLst>
              <a:ext uri="{FF2B5EF4-FFF2-40B4-BE49-F238E27FC236}">
                <a16:creationId xmlns:a16="http://schemas.microsoft.com/office/drawing/2014/main" id="{58B6E535-57D9-E75E-A8BB-234B509839BB}"/>
              </a:ext>
            </a:extLst>
          </p:cNvPr>
          <p:cNvCxnSpPr>
            <a:cxnSpLocks/>
          </p:cNvCxnSpPr>
          <p:nvPr/>
        </p:nvCxnSpPr>
        <p:spPr>
          <a:xfrm>
            <a:off x="912259" y="3763071"/>
            <a:ext cx="103674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11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70797-AB5C-E773-4BB2-A7D2F9D0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Neo Sans Pro" panose="020B0504030504040204" pitchFamily="34" charset="0"/>
              </a:rPr>
              <a:t>The </a:t>
            </a:r>
            <a:r>
              <a:rPr lang="da-DK" dirty="0" err="1">
                <a:latin typeface="Neo Sans Pro" panose="020B0504030504040204" pitchFamily="34" charset="0"/>
              </a:rPr>
              <a:t>Shiny</a:t>
            </a:r>
            <a:r>
              <a:rPr lang="da-DK" dirty="0">
                <a:latin typeface="Neo Sans Pro" panose="020B0504030504040204" pitchFamily="34" charset="0"/>
              </a:rPr>
              <a:t> </a:t>
            </a:r>
            <a:r>
              <a:rPr lang="da-DK" dirty="0" err="1">
                <a:latin typeface="Neo Sans Pro" panose="020B0504030504040204" pitchFamily="34" charset="0"/>
              </a:rPr>
              <a:t>application</a:t>
            </a:r>
            <a:endParaRPr lang="da-DK" dirty="0">
              <a:latin typeface="Neo Sans Pro" panose="020B0504030504040204" pitchFamily="34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3AD7377-00CA-4727-84FA-32FA832DD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 err="1">
                <a:latin typeface="Neo Sans Pro" panose="020B0504030504040204" pitchFamily="34" charset="0"/>
              </a:rPr>
              <a:t>Followed</a:t>
            </a:r>
            <a:r>
              <a:rPr lang="da-DK" dirty="0">
                <a:latin typeface="Neo Sans Pro" panose="020B0504030504040204" pitchFamily="34" charset="0"/>
              </a:rPr>
              <a:t> </a:t>
            </a:r>
            <a:r>
              <a:rPr lang="da-DK" b="1" dirty="0">
                <a:latin typeface="Neo Sans Pro" panose="020B05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Mastering</a:t>
            </a:r>
            <a:r>
              <a:rPr lang="da-DK" b="1" dirty="0">
                <a:solidFill>
                  <a:srgbClr val="0563C1"/>
                </a:solidFill>
                <a:latin typeface="Neo Sans Pro" panose="020B05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a-DK" b="1" dirty="0" err="1">
                <a:latin typeface="Neo Sans Pro" panose="020B05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Shiny</a:t>
            </a:r>
            <a:r>
              <a:rPr lang="da-DK" b="1" dirty="0">
                <a:latin typeface="Neo Sans Pro" panose="020B0504030504040204" pitchFamily="34" charset="0"/>
              </a:rPr>
              <a:t> </a:t>
            </a:r>
            <a:r>
              <a:rPr lang="da-DK" dirty="0">
                <a:latin typeface="Neo Sans Pro" panose="020B0504030504040204" pitchFamily="34" charset="0"/>
              </a:rPr>
              <a:t>book</a:t>
            </a:r>
            <a:endParaRPr lang="da-DK" b="1" dirty="0">
              <a:latin typeface="Neo Sans Pro" panose="020B0504030504040204" pitchFamily="34" charset="0"/>
            </a:endParaRPr>
          </a:p>
          <a:p>
            <a:pPr marL="0" indent="0">
              <a:buNone/>
            </a:pPr>
            <a:r>
              <a:rPr lang="da-DK" dirty="0" err="1">
                <a:latin typeface="Neo Sans Pro" panose="020B0504030504040204" pitchFamily="34" charset="0"/>
              </a:rPr>
              <a:t>Created</a:t>
            </a:r>
            <a:r>
              <a:rPr lang="da-DK" dirty="0">
                <a:latin typeface="Neo Sans Pro" panose="020B0504030504040204" pitchFamily="34" charset="0"/>
              </a:rPr>
              <a:t> a </a:t>
            </a:r>
            <a:r>
              <a:rPr lang="da-DK" dirty="0" err="1">
                <a:latin typeface="Neo Sans Pro" panose="020B0504030504040204" pitchFamily="34" charset="0"/>
              </a:rPr>
              <a:t>shiny</a:t>
            </a:r>
            <a:r>
              <a:rPr lang="da-DK" dirty="0">
                <a:latin typeface="Neo Sans Pro" panose="020B0504030504040204" pitchFamily="34" charset="0"/>
              </a:rPr>
              <a:t> with top </a:t>
            </a:r>
            <a:r>
              <a:rPr lang="da-DK" dirty="0" err="1">
                <a:latin typeface="Neo Sans Pro" panose="020B0504030504040204" pitchFamily="34" charset="0"/>
              </a:rPr>
              <a:t>level</a:t>
            </a:r>
            <a:r>
              <a:rPr lang="da-DK" dirty="0">
                <a:latin typeface="Neo Sans Pro" panose="020B0504030504040204" pitchFamily="34" charset="0"/>
              </a:rPr>
              <a:t> navigation bar to </a:t>
            </a:r>
            <a:r>
              <a:rPr lang="da-DK" dirty="0" err="1">
                <a:latin typeface="Neo Sans Pro" panose="020B0504030504040204" pitchFamily="34" charset="0"/>
              </a:rPr>
              <a:t>toggle</a:t>
            </a:r>
            <a:r>
              <a:rPr lang="da-DK" dirty="0">
                <a:latin typeface="Neo Sans Pro" panose="020B0504030504040204" pitchFamily="34" charset="0"/>
              </a:rPr>
              <a:t> 4 </a:t>
            </a:r>
            <a:r>
              <a:rPr lang="da-DK" dirty="0" err="1">
                <a:latin typeface="Neo Sans Pro" panose="020B0504030504040204" pitchFamily="34" charset="0"/>
              </a:rPr>
              <a:t>different</a:t>
            </a:r>
            <a:r>
              <a:rPr lang="da-DK" dirty="0">
                <a:latin typeface="Neo Sans Pro" panose="020B0504030504040204" pitchFamily="34" charset="0"/>
              </a:rPr>
              <a:t> taps:</a:t>
            </a:r>
          </a:p>
          <a:p>
            <a:r>
              <a:rPr lang="da-DK" dirty="0">
                <a:latin typeface="Neo Sans Pro" panose="020B0504030504040204" pitchFamily="34" charset="0"/>
              </a:rPr>
              <a:t>Data information</a:t>
            </a:r>
          </a:p>
          <a:p>
            <a:pPr lvl="1"/>
            <a:r>
              <a:rPr lang="da-DK" dirty="0" err="1">
                <a:latin typeface="Neo Sans Pro" panose="020B0504030504040204" pitchFamily="34" charset="0"/>
              </a:rPr>
              <a:t>About</a:t>
            </a:r>
            <a:r>
              <a:rPr lang="da-DK" dirty="0">
                <a:latin typeface="Neo Sans Pro" panose="020B0504030504040204" pitchFamily="34" charset="0"/>
              </a:rPr>
              <a:t> </a:t>
            </a:r>
            <a:r>
              <a:rPr lang="da-DK" dirty="0" err="1">
                <a:latin typeface="Neo Sans Pro" panose="020B0504030504040204" pitchFamily="34" charset="0"/>
              </a:rPr>
              <a:t>cardiovascular</a:t>
            </a:r>
            <a:r>
              <a:rPr lang="da-DK" dirty="0">
                <a:latin typeface="Neo Sans Pro" panose="020B0504030504040204" pitchFamily="34" charset="0"/>
              </a:rPr>
              <a:t> </a:t>
            </a:r>
            <a:r>
              <a:rPr lang="da-DK" dirty="0" err="1">
                <a:latin typeface="Neo Sans Pro" panose="020B0504030504040204" pitchFamily="34" charset="0"/>
              </a:rPr>
              <a:t>disease</a:t>
            </a:r>
            <a:r>
              <a:rPr lang="da-DK" dirty="0">
                <a:latin typeface="Neo Sans Pro" panose="020B0504030504040204" pitchFamily="34" charset="0"/>
              </a:rPr>
              <a:t> (CVD)</a:t>
            </a:r>
          </a:p>
          <a:p>
            <a:pPr lvl="1"/>
            <a:r>
              <a:rPr lang="da-DK" dirty="0">
                <a:latin typeface="Neo Sans Pro" panose="020B0504030504040204" pitchFamily="34" charset="0"/>
              </a:rPr>
              <a:t>The data</a:t>
            </a:r>
          </a:p>
          <a:p>
            <a:pPr lvl="1"/>
            <a:r>
              <a:rPr lang="da-DK" dirty="0" err="1">
                <a:latin typeface="Neo Sans Pro" panose="020B0504030504040204" pitchFamily="34" charset="0"/>
              </a:rPr>
              <a:t>Pre-processing</a:t>
            </a:r>
            <a:endParaRPr lang="da-DK" dirty="0">
              <a:latin typeface="Neo Sans Pro" panose="020B0504030504040204" pitchFamily="34" charset="0"/>
            </a:endParaRPr>
          </a:p>
          <a:p>
            <a:r>
              <a:rPr lang="da-DK" dirty="0">
                <a:latin typeface="Neo Sans Pro" panose="020B0504030504040204" pitchFamily="34" charset="0"/>
              </a:rPr>
              <a:t>Data</a:t>
            </a:r>
          </a:p>
          <a:p>
            <a:r>
              <a:rPr lang="da-DK" dirty="0" err="1">
                <a:latin typeface="Neo Sans Pro" panose="020B0504030504040204" pitchFamily="34" charset="0"/>
              </a:rPr>
              <a:t>Visualization</a:t>
            </a:r>
            <a:endParaRPr lang="da-DK" dirty="0">
              <a:latin typeface="Neo Sans Pro" panose="020B0504030504040204" pitchFamily="34" charset="0"/>
            </a:endParaRPr>
          </a:p>
          <a:p>
            <a:r>
              <a:rPr lang="da-DK" dirty="0">
                <a:latin typeface="Neo Sans Pro" panose="020B0504030504040204" pitchFamily="34" charset="0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26065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4EF16-D5E3-FCD3-C8F2-6AED7C4C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Neo Sans Pro" panose="020B0504030504040204" pitchFamily="34" charset="0"/>
              </a:rPr>
              <a:t>Styling of the </a:t>
            </a:r>
            <a:r>
              <a:rPr lang="da-DK" dirty="0" err="1">
                <a:latin typeface="Neo Sans Pro" panose="020B0504030504040204" pitchFamily="34" charset="0"/>
              </a:rPr>
              <a:t>Shiny</a:t>
            </a:r>
            <a:endParaRPr lang="da-DK" dirty="0">
              <a:latin typeface="Neo Sans Pro" panose="020B0504030504040204" pitchFamily="34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D39DA3-8871-8B9E-BBED-AD62F83A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>
                <a:latin typeface="Neo Sans Pro" panose="020B0504030504040204" pitchFamily="34" charset="0"/>
              </a:rPr>
              <a:t>Used</a:t>
            </a:r>
            <a:r>
              <a:rPr lang="da-DK" dirty="0">
                <a:latin typeface="Neo Sans Pro" panose="020B0504030504040204" pitchFamily="34" charset="0"/>
              </a:rPr>
              <a:t> the </a:t>
            </a:r>
            <a:r>
              <a:rPr lang="da-DK" dirty="0" err="1">
                <a:latin typeface="Neo Sans Pro" panose="020B0504030504040204" pitchFamily="34" charset="0"/>
              </a:rPr>
              <a:t>library</a:t>
            </a:r>
            <a:r>
              <a:rPr lang="da-DK" dirty="0">
                <a:latin typeface="Neo Sans Pro" panose="020B0504030504040204" pitchFamily="34" charset="0"/>
              </a:rPr>
              <a:t> </a:t>
            </a:r>
            <a:r>
              <a:rPr lang="da-DK" b="1" dirty="0" err="1">
                <a:latin typeface="Neo Sans Pro" panose="020B0504030504040204" pitchFamily="34" charset="0"/>
              </a:rPr>
              <a:t>fresh</a:t>
            </a:r>
            <a:r>
              <a:rPr lang="da-DK" b="1" dirty="0">
                <a:latin typeface="Neo Sans Pro" panose="020B0504030504040204" pitchFamily="34" charset="0"/>
              </a:rPr>
              <a:t> </a:t>
            </a:r>
            <a:r>
              <a:rPr lang="da-DK" dirty="0">
                <a:latin typeface="Neo Sans Pro" panose="020B0504030504040204" pitchFamily="34" charset="0"/>
              </a:rPr>
              <a:t>for </a:t>
            </a:r>
            <a:r>
              <a:rPr lang="da-DK" dirty="0" err="1">
                <a:latin typeface="Neo Sans Pro" panose="020B0504030504040204" pitchFamily="34" charset="0"/>
              </a:rPr>
              <a:t>creating</a:t>
            </a:r>
            <a:r>
              <a:rPr lang="da-DK" dirty="0">
                <a:latin typeface="Neo Sans Pro" panose="020B0504030504040204" pitchFamily="34" charset="0"/>
              </a:rPr>
              <a:t> </a:t>
            </a:r>
            <a:r>
              <a:rPr lang="da-DK" dirty="0" err="1">
                <a:latin typeface="Neo Sans Pro" panose="020B0504030504040204" pitchFamily="34" charset="0"/>
              </a:rPr>
              <a:t>custom</a:t>
            </a:r>
            <a:r>
              <a:rPr lang="da-DK" dirty="0">
                <a:latin typeface="Neo Sans Pro" panose="020B0504030504040204" pitchFamily="34" charset="0"/>
              </a:rPr>
              <a:t> Bootstrap </a:t>
            </a:r>
            <a:r>
              <a:rPr lang="da-DK" dirty="0" err="1">
                <a:latin typeface="Neo Sans Pro" panose="020B0504030504040204" pitchFamily="34" charset="0"/>
              </a:rPr>
              <a:t>theme</a:t>
            </a:r>
            <a:r>
              <a:rPr lang="da-DK" dirty="0">
                <a:latin typeface="Neo Sans Pro" panose="020B0504030504040204" pitchFamily="34" charset="0"/>
              </a:rPr>
              <a:t> </a:t>
            </a:r>
          </a:p>
          <a:p>
            <a:pPr marL="0" indent="0">
              <a:buNone/>
            </a:pPr>
            <a:r>
              <a:rPr lang="da-DK" b="1" dirty="0">
                <a:latin typeface="Neo Sans Pro" panose="020B0504030504040204" pitchFamily="34" charset="0"/>
              </a:rPr>
              <a:t>Main </a:t>
            </a:r>
            <a:r>
              <a:rPr lang="da-DK" b="1" dirty="0" err="1">
                <a:latin typeface="Neo Sans Pro" panose="020B0504030504040204" pitchFamily="34" charset="0"/>
              </a:rPr>
              <a:t>colors</a:t>
            </a:r>
            <a:r>
              <a:rPr lang="da-DK" b="1" dirty="0">
                <a:latin typeface="Neo Sans Pro" panose="020B0504030504040204" pitchFamily="34" charset="0"/>
              </a:rPr>
              <a:t> </a:t>
            </a:r>
            <a:r>
              <a:rPr lang="da-DK" b="1" dirty="0" err="1">
                <a:latin typeface="Neo Sans Pro" panose="020B0504030504040204" pitchFamily="34" charset="0"/>
              </a:rPr>
              <a:t>used</a:t>
            </a:r>
            <a:r>
              <a:rPr lang="da-DK" b="1" dirty="0">
                <a:latin typeface="Neo Sans Pro" panose="020B0504030504040204" pitchFamily="34" charset="0"/>
              </a:rPr>
              <a:t>:</a:t>
            </a: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50DD50A9-A058-731D-30BA-908C01380579}"/>
              </a:ext>
            </a:extLst>
          </p:cNvPr>
          <p:cNvGrpSpPr/>
          <p:nvPr/>
        </p:nvGrpSpPr>
        <p:grpSpPr>
          <a:xfrm>
            <a:off x="1921043" y="3573378"/>
            <a:ext cx="8349914" cy="1672390"/>
            <a:chOff x="978568" y="3429000"/>
            <a:chExt cx="8349914" cy="167239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596B7022-5465-66F6-7DF0-42338D5F71CB}"/>
                </a:ext>
              </a:extLst>
            </p:cNvPr>
            <p:cNvSpPr/>
            <p:nvPr/>
          </p:nvSpPr>
          <p:spPr>
            <a:xfrm>
              <a:off x="978568" y="3429000"/>
              <a:ext cx="1780673" cy="1672390"/>
            </a:xfrm>
            <a:prstGeom prst="ellipse">
              <a:avLst/>
            </a:prstGeom>
            <a:solidFill>
              <a:srgbClr val="5B779A"/>
            </a:solidFill>
            <a:ln>
              <a:solidFill>
                <a:srgbClr val="5B779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9A81A7F-A6C7-E86C-7CE0-68A73BB653E8}"/>
                </a:ext>
              </a:extLst>
            </p:cNvPr>
            <p:cNvSpPr/>
            <p:nvPr/>
          </p:nvSpPr>
          <p:spPr>
            <a:xfrm>
              <a:off x="3168315" y="3429000"/>
              <a:ext cx="1780673" cy="1672390"/>
            </a:xfrm>
            <a:prstGeom prst="ellipse">
              <a:avLst/>
            </a:prstGeom>
            <a:solidFill>
              <a:srgbClr val="3F536B"/>
            </a:solidFill>
            <a:ln>
              <a:solidFill>
                <a:srgbClr val="3F53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9EAF5C8D-2654-3A85-149E-B8CB65927F5C}"/>
                </a:ext>
              </a:extLst>
            </p:cNvPr>
            <p:cNvSpPr/>
            <p:nvPr/>
          </p:nvSpPr>
          <p:spPr>
            <a:xfrm>
              <a:off x="5358062" y="3429000"/>
              <a:ext cx="1780673" cy="1672390"/>
            </a:xfrm>
            <a:prstGeom prst="ellipse">
              <a:avLst/>
            </a:prstGeom>
            <a:solidFill>
              <a:srgbClr val="112446"/>
            </a:solidFill>
            <a:ln>
              <a:solidFill>
                <a:srgbClr val="1124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C9315EF4-57EF-2F75-6BBD-BBC970974383}"/>
                </a:ext>
              </a:extLst>
            </p:cNvPr>
            <p:cNvSpPr/>
            <p:nvPr/>
          </p:nvSpPr>
          <p:spPr>
            <a:xfrm>
              <a:off x="7547809" y="3429000"/>
              <a:ext cx="1780673" cy="1672390"/>
            </a:xfrm>
            <a:prstGeom prst="ellipse">
              <a:avLst/>
            </a:prstGeom>
            <a:solidFill>
              <a:srgbClr val="07AB3B"/>
            </a:solidFill>
            <a:ln>
              <a:solidFill>
                <a:srgbClr val="07AB3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97734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C5CB8-BD1D-8126-2CC1-8EC1375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Neo Sans Pro" panose="020B0504030504040204" pitchFamily="34" charset="0"/>
              </a:rPr>
              <a:t>Data information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C879E3A-7448-ABD0-24E5-7359BC803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b="1" dirty="0" err="1">
                <a:latin typeface="Neo Sans Pro" panose="020B0504030504040204" pitchFamily="34" charset="0"/>
              </a:rPr>
              <a:t>About</a:t>
            </a:r>
            <a:r>
              <a:rPr lang="da-DK" b="1" dirty="0">
                <a:latin typeface="Neo Sans Pro" panose="020B0504030504040204" pitchFamily="34" charset="0"/>
              </a:rPr>
              <a:t> CVD</a:t>
            </a:r>
          </a:p>
          <a:p>
            <a:pPr marL="0" indent="0">
              <a:buNone/>
            </a:pPr>
            <a:endParaRPr lang="da-DK" dirty="0">
              <a:latin typeface="Neo Sans Pro" panose="020B0504030504040204" pitchFamily="34" charset="0"/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03E3BFF-E12E-6156-2862-3F06B5ECA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6704"/>
            <a:ext cx="9720000" cy="412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5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288</Words>
  <Application>Microsoft Office PowerPoint</Application>
  <PresentationFormat>Widescreen</PresentationFormat>
  <Paragraphs>54</Paragraphs>
  <Slides>17</Slides>
  <Notes>4</Notes>
  <HiddenSlides>2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Inter</vt:lpstr>
      <vt:lpstr>Neo Sans Pro</vt:lpstr>
      <vt:lpstr>Office-tema</vt:lpstr>
      <vt:lpstr>Connecting non-data Literate Stakeholders to Data using R and Shiny</vt:lpstr>
      <vt:lpstr>Raw data</vt:lpstr>
      <vt:lpstr>Hungarian, Long Beach and Switzerland</vt:lpstr>
      <vt:lpstr>PowerPoint-præsentation</vt:lpstr>
      <vt:lpstr>Cardiovascular Disease dataset </vt:lpstr>
      <vt:lpstr>The Shiny application</vt:lpstr>
      <vt:lpstr>The Shiny application</vt:lpstr>
      <vt:lpstr>Styling of the Shiny</vt:lpstr>
      <vt:lpstr>Data information</vt:lpstr>
      <vt:lpstr>Data information</vt:lpstr>
      <vt:lpstr>Data information</vt:lpstr>
      <vt:lpstr>Data tab</vt:lpstr>
      <vt:lpstr>Visualization tab</vt:lpstr>
      <vt:lpstr>Visualization tab</vt:lpstr>
      <vt:lpstr>Visualization tab</vt:lpstr>
      <vt:lpstr>Models – logistic regression</vt:lpstr>
      <vt:lpstr>Models – K-Nearest Neighbors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non-data Literate Stakeholders to Data using R and Shiny</dc:title>
  <dc:creator>Cathrine Lind</dc:creator>
  <cp:lastModifiedBy>Cathrine Lind</cp:lastModifiedBy>
  <cp:revision>1</cp:revision>
  <dcterms:created xsi:type="dcterms:W3CDTF">2023-10-16T12:39:39Z</dcterms:created>
  <dcterms:modified xsi:type="dcterms:W3CDTF">2023-10-29T08:32:49Z</dcterms:modified>
</cp:coreProperties>
</file>