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Montserrat SemiBold"/>
      <p:regular r:id="rId16"/>
      <p:bold r:id="rId17"/>
      <p:italic r:id="rId18"/>
      <p:boldItalic r:id="rId19"/>
    </p:embeddedFont>
    <p:embeddedFont>
      <p:font typeface="Roboto"/>
      <p:bold r:id="rId20"/>
      <p:boldItalic r:id="rId21"/>
    </p:embeddedFont>
    <p:embeddedFont>
      <p:font typeface="Montserrat Black"/>
      <p:bold r:id="rId22"/>
      <p:boldItalic r:id="rId23"/>
    </p:embeddedFont>
    <p:embeddedFont>
      <p:font typeface="Fira Sans Extra Condensed"/>
      <p:regular r:id="rId24"/>
      <p:bold r:id="rId25"/>
      <p:italic r:id="rId26"/>
      <p:boldItalic r:id="rId27"/>
    </p:embeddedFont>
    <p:embeddedFont>
      <p:font typeface="Comfortaa"/>
      <p:regular r:id="rId28"/>
      <p:bold r:id="rId29"/>
    </p:embeddedFont>
    <p:embeddedFont>
      <p:font typeface="Fira Sans Extra Condensed SemiBold"/>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iyaHUdvwZ7vAS4as1hKckGRf5Y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ExtraCondensedSemiBold-bold.fntdata"/><Relationship Id="rId30" Type="http://schemas.openxmlformats.org/officeDocument/2006/relationships/font" Target="fonts/FiraSansExtraCondensedSemiBold-regular.fntdata"/><Relationship Id="rId33" Type="http://schemas.openxmlformats.org/officeDocument/2006/relationships/font" Target="fonts/FiraSansExtraCondensedSemiBold-boldItalic.fntdata"/><Relationship Id="rId32" Type="http://schemas.openxmlformats.org/officeDocument/2006/relationships/font" Target="fonts/FiraSansExtraCondensedSemiBold-italic.fntdata"/><Relationship Id="rId34" Type="http://customschemas.google.com/relationships/presentationmetadata" Target="metadata"/><Relationship Id="rId20" Type="http://schemas.openxmlformats.org/officeDocument/2006/relationships/font" Target="fonts/Roboto-bold.fntdata"/><Relationship Id="rId22" Type="http://schemas.openxmlformats.org/officeDocument/2006/relationships/font" Target="fonts/MontserratBlack-bold.fntdata"/><Relationship Id="rId21" Type="http://schemas.openxmlformats.org/officeDocument/2006/relationships/font" Target="fonts/Roboto-boldItalic.fntdata"/><Relationship Id="rId24" Type="http://schemas.openxmlformats.org/officeDocument/2006/relationships/font" Target="fonts/FiraSansExtraCondensed-regular.fntdata"/><Relationship Id="rId23" Type="http://schemas.openxmlformats.org/officeDocument/2006/relationships/font" Target="fonts/MontserratBlack-boldItalic.fntdata"/><Relationship Id="rId26" Type="http://schemas.openxmlformats.org/officeDocument/2006/relationships/font" Target="fonts/FiraSansExtraCondensed-italic.fntdata"/><Relationship Id="rId25" Type="http://schemas.openxmlformats.org/officeDocument/2006/relationships/font" Target="fonts/FiraSansExtraCondensed-bold.fntdata"/><Relationship Id="rId28" Type="http://schemas.openxmlformats.org/officeDocument/2006/relationships/font" Target="fonts/Comfortaa-regular.fntdata"/><Relationship Id="rId27" Type="http://schemas.openxmlformats.org/officeDocument/2006/relationships/font" Target="fonts/FiraSansExtraCondensed-boldItalic.fntdata"/><Relationship Id="rId29" Type="http://schemas.openxmlformats.org/officeDocument/2006/relationships/font" Target="fonts/Comfortaa-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ontserratSemiBold-bold.fntdata"/><Relationship Id="rId16" Type="http://schemas.openxmlformats.org/officeDocument/2006/relationships/font" Target="fonts/MontserratSemiBold-regular.fntdata"/><Relationship Id="rId19" Type="http://schemas.openxmlformats.org/officeDocument/2006/relationships/font" Target="fonts/MontserratSemiBold-boldItalic.fntdata"/><Relationship Id="rId18" Type="http://schemas.openxmlformats.org/officeDocument/2006/relationships/font" Target="fonts/Montserrat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Hi, everyone. Today, we are going to present our forecasting </a:t>
            </a:r>
            <a:r>
              <a:rPr lang="en-US"/>
              <a:t>project</a:t>
            </a:r>
            <a:r>
              <a:rPr lang="en-US"/>
              <a:t> of modeling </a:t>
            </a:r>
            <a:r>
              <a:rPr lang="en-US"/>
              <a:t>monthly</a:t>
            </a:r>
            <a:r>
              <a:rPr lang="en-US"/>
              <a:t> gold price. My name is xxx, with my teammate, xxx and xxx.</a:t>
            </a:r>
            <a:endParaRPr/>
          </a:p>
        </p:txBody>
      </p:sp>
      <p:sp>
        <p:nvSpPr>
          <p:cNvPr id="272" name="Google Shape;27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a48fc1a837_1_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Catherine: </a:t>
            </a:r>
            <a:r>
              <a:rPr lang="en-US"/>
              <a:t>In this project, we find that the gold price is very hard to predict using a time-series model due to the complexity and variation existing within this topic. The price is not only tied to time but also many other factors. A lot of research has already put effort in this kind of prediction and include many other factors in their prediction.</a:t>
            </a:r>
            <a:endParaRPr/>
          </a:p>
          <a:p>
            <a:pPr indent="0" lvl="0" marL="0" rtl="0" algn="l">
              <a:spcBef>
                <a:spcPts val="0"/>
              </a:spcBef>
              <a:spcAft>
                <a:spcPts val="0"/>
              </a:spcAft>
              <a:buNone/>
            </a:pPr>
            <a:r>
              <a:rPr lang="en-US"/>
              <a:t>There are also several change points in the data-set, e.g. around the 1980s, 2010s, and 2020s. We can guess that the first is due to the stock market recession in 1980-1981, the second is due to the financial crisis in 2007-1008, and the last is due to the COVID-19 pandemic. All these global incidents cause the high variance in the data-set.</a:t>
            </a:r>
            <a:endParaRPr/>
          </a:p>
          <a:p>
            <a:pPr indent="0" lvl="0" marL="0" rtl="0" algn="l">
              <a:spcBef>
                <a:spcPts val="0"/>
              </a:spcBef>
              <a:spcAft>
                <a:spcPts val="0"/>
              </a:spcAft>
              <a:buNone/>
            </a:pPr>
            <a:r>
              <a:rPr lang="en-US"/>
              <a:t>Recall the time series plot of the entire dataset we saw at the beginning, we didn't observe any non-constant variance, but to double check, we performed the Fligner-Killeen test, which returned a very small p-value. Hence, we do have non-constant variance in our data-set. However, when we try to use power transformation and boxcox transformation to remove the non-constant variance, neither method is helpful.</a:t>
            </a:r>
            <a:endParaRPr/>
          </a:p>
          <a:p>
            <a:pPr indent="0" lvl="0" marL="0" rtl="0" algn="l">
              <a:spcBef>
                <a:spcPts val="0"/>
              </a:spcBef>
              <a:spcAft>
                <a:spcPts val="0"/>
              </a:spcAft>
              <a:buNone/>
            </a:pPr>
            <a:r>
              <a:rPr lang="en-US"/>
              <a:t>Hence, we decide to move forward and try to fit models with non-constant variance in the data, which caused all the models to have pretty bad residual analysis results. </a:t>
            </a:r>
            <a:endParaRPr/>
          </a:p>
        </p:txBody>
      </p:sp>
      <p:sp>
        <p:nvSpPr>
          <p:cNvPr id="378" name="Google Shape;378;g1a48fc1a837_1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is our agenda for today.</a:t>
            </a:r>
            <a:endParaRPr/>
          </a:p>
          <a:p>
            <a:pPr indent="0" lvl="0" marL="0" rtl="0" algn="l">
              <a:spcBef>
                <a:spcPts val="0"/>
              </a:spcBef>
              <a:spcAft>
                <a:spcPts val="0"/>
              </a:spcAft>
              <a:buNone/>
            </a:pPr>
            <a:r>
              <a:rPr lang="en-US"/>
              <a:t>We will first introduce you to our data set and background of our project. Than, we will move on to the data </a:t>
            </a:r>
            <a:r>
              <a:rPr lang="en-US"/>
              <a:t>analysis</a:t>
            </a:r>
            <a:r>
              <a:rPr lang="en-US"/>
              <a:t> and the models we use to make the prediction. Finally, we will draw some statistical conclusions from our analysis and discuss our discovery from the data.</a:t>
            </a:r>
            <a:endParaRPr/>
          </a:p>
        </p:txBody>
      </p:sp>
      <p:sp>
        <p:nvSpPr>
          <p:cNvPr id="285" name="Google Shape;28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So why we choose this topic? </a:t>
            </a:r>
            <a:r>
              <a:rPr lang="en-US"/>
              <a:t>Because</a:t>
            </a:r>
            <a:r>
              <a:rPr lang="en-US"/>
              <a:t> the gold price </a:t>
            </a:r>
            <a:r>
              <a:rPr lang="en-US"/>
              <a:t>means a lot to the financial market and we also want to have some native attempt of predicting its price and chance of constructing arbitrage portfolio. </a:t>
            </a:r>
            <a:endParaRPr/>
          </a:p>
        </p:txBody>
      </p:sp>
      <p:sp>
        <p:nvSpPr>
          <p:cNvPr id="301" name="Google Shape;30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a48fc1a837_1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a48fc1a837_1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latin typeface="Calibri"/>
                <a:ea typeface="Calibri"/>
                <a:cs typeface="Calibri"/>
                <a:sym typeface="Calibri"/>
              </a:rPr>
              <a:t>We choose the monthly gold price data from January 1979 to July 2021 in Switzerland currency, we are going to predict the next two years’ monthly gold price. By looking at the acf of original data, there is a slow decay which means the data has a trend. However, our dataset failed the fliger-killeen test which means we have non-constant variance. We tried to use power transformation to fix it, but it is not really helpful, so we move forward and try to fit with different models.</a:t>
            </a:r>
            <a:endParaRPr>
              <a:latin typeface="Calibri"/>
              <a:ea typeface="Calibri"/>
              <a:cs typeface="Calibri"/>
              <a:sym typeface="Calibri"/>
            </a:endParaRPr>
          </a:p>
          <a:p>
            <a:pPr indent="0" lvl="0" marL="0" rtl="0" algn="l">
              <a:spcBef>
                <a:spcPts val="0"/>
              </a:spcBef>
              <a:spcAft>
                <a:spcPts val="0"/>
              </a:spcAft>
              <a:buNone/>
            </a:pPr>
            <a:r>
              <a:t/>
            </a:r>
            <a:endParaRPr/>
          </a:p>
        </p:txBody>
      </p:sp>
      <p:sp>
        <p:nvSpPr>
          <p:cNvPr id="313" name="Google Shape;313;g1a48fc1a837_1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a48fc1a837_1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a48fc1a837_1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Catherine</a:t>
            </a:r>
            <a:r>
              <a:rPr lang="en-US"/>
              <a:t>: We want to fit unregularized and regularized regression on the data and make predictions. Here, we applied polynomial regressions and the shrinkage methods we discussed in class.</a:t>
            </a:r>
            <a:endParaRPr/>
          </a:p>
          <a:p>
            <a:pPr indent="0" lvl="0" marL="0" rtl="0" algn="l">
              <a:spcBef>
                <a:spcPts val="0"/>
              </a:spcBef>
              <a:spcAft>
                <a:spcPts val="0"/>
              </a:spcAft>
              <a:buNone/>
            </a:pPr>
            <a:r>
              <a:rPr lang="en-US"/>
              <a:t>From degree 2 to 10, we find that degree 2 has the smallest prediction MSE with the test data. This is probably because of the bias </a:t>
            </a:r>
            <a:r>
              <a:rPr lang="en-US"/>
              <a:t>variance</a:t>
            </a:r>
            <a:r>
              <a:rPr lang="en-US"/>
              <a:t> trade off, since a polynomial regression with higher degree result in lower bias and higher variance. Degree 2 polynomial might not be a good fit for the data but apparently have a higher prediction </a:t>
            </a:r>
            <a:r>
              <a:rPr lang="en-US"/>
              <a:t>power</a:t>
            </a:r>
            <a:r>
              <a:rPr lang="en-US"/>
              <a:t> than the rest models. </a:t>
            </a:r>
            <a:endParaRPr/>
          </a:p>
          <a:p>
            <a:pPr indent="0" lvl="0" marL="0" rtl="0" algn="l">
              <a:spcBef>
                <a:spcPts val="0"/>
              </a:spcBef>
              <a:spcAft>
                <a:spcPts val="0"/>
              </a:spcAft>
              <a:buNone/>
            </a:pPr>
            <a:r>
              <a:rPr lang="en-US"/>
              <a:t>Among the unregularized regressions, we choose the best ridge, lasso, and elastic net (with alpha = 0.5) by applying 10-fold cross validation over degree 2 to 10 and a range of potential lambda values. We select the optimal degree and lambda values based on the cross validation error. </a:t>
            </a:r>
            <a:endParaRPr/>
          </a:p>
          <a:p>
            <a:pPr indent="0" lvl="0" marL="0" rtl="0" algn="l">
              <a:spcBef>
                <a:spcPts val="0"/>
              </a:spcBef>
              <a:spcAft>
                <a:spcPts val="0"/>
              </a:spcAft>
              <a:buNone/>
            </a:pPr>
            <a:r>
              <a:rPr lang="en-US"/>
              <a:t>Putting the regressions all together, we select the best regression model </a:t>
            </a:r>
            <a:r>
              <a:rPr lang="en-US"/>
              <a:t>based</a:t>
            </a:r>
            <a:r>
              <a:rPr lang="en-US"/>
              <a:t> on the prediction MSE, and we can see that the polynomial regression has the smallest prediction MSE. Going back to the plots, we can see that ridge, lasso, and elastic net did poorly on predicting future values as they have too much variance. We think this is probably because shrinkage methods work better with models that have more parameters and features instead of on time-series data with only one explanatory variable. </a:t>
            </a:r>
            <a:endParaRPr/>
          </a:p>
        </p:txBody>
      </p:sp>
      <p:sp>
        <p:nvSpPr>
          <p:cNvPr id="321" name="Google Shape;321;g1a48fc1a837_1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Zoe:</a:t>
            </a:r>
            <a:endParaRPr/>
          </a:p>
          <a:p>
            <a:pPr indent="0" lvl="0" marL="0" rtl="0" algn="l">
              <a:lnSpc>
                <a:spcPct val="115000"/>
              </a:lnSpc>
              <a:spcBef>
                <a:spcPts val="0"/>
              </a:spcBef>
              <a:spcAft>
                <a:spcPts val="0"/>
              </a:spcAft>
              <a:buNone/>
            </a:pPr>
            <a:r>
              <a:rPr lang="en-US" sz="1150"/>
              <a:t>We perform four models in this section:  single exponential, double exponential, additive and multiplicative Holt-Winters algorithm.</a:t>
            </a:r>
            <a:endParaRPr sz="1150"/>
          </a:p>
          <a:p>
            <a:pPr indent="0" lvl="0" marL="0" rtl="0" algn="l">
              <a:lnSpc>
                <a:spcPct val="115000"/>
              </a:lnSpc>
              <a:spcBef>
                <a:spcPts val="0"/>
              </a:spcBef>
              <a:spcAft>
                <a:spcPts val="0"/>
              </a:spcAft>
              <a:buNone/>
            </a:pPr>
            <a:r>
              <a:rPr lang="en-US" sz="1150"/>
              <a:t>And by the minimum prediction MSE, the double exponential is the best among them.</a:t>
            </a:r>
            <a:endParaRPr sz="1150"/>
          </a:p>
          <a:p>
            <a:pPr indent="0" lvl="0" marL="0" rtl="0" algn="l">
              <a:lnSpc>
                <a:spcPct val="115000"/>
              </a:lnSpc>
              <a:spcBef>
                <a:spcPts val="0"/>
              </a:spcBef>
              <a:spcAft>
                <a:spcPts val="0"/>
              </a:spcAft>
              <a:buNone/>
            </a:pPr>
            <a:r>
              <a:rPr lang="en-US" sz="1250"/>
              <a:t>By the ploy, we can see that even the model is almost perfect fit, the prediction for the test set is quite terrible. it is an extreme example of bad bias-variance trade-off.</a:t>
            </a:r>
            <a:endParaRPr sz="1250"/>
          </a:p>
          <a:p>
            <a:pPr indent="0" lvl="0" marL="0" rtl="0" algn="l">
              <a:lnSpc>
                <a:spcPct val="115000"/>
              </a:lnSpc>
              <a:spcBef>
                <a:spcPts val="0"/>
              </a:spcBef>
              <a:spcAft>
                <a:spcPts val="0"/>
              </a:spcAft>
              <a:buNone/>
            </a:pPr>
            <a:r>
              <a:rPr lang="en-US" sz="1250"/>
              <a:t>Also, after checking the non-stationarity, the only source is non-constant variance.</a:t>
            </a:r>
            <a:endParaRPr sz="1250"/>
          </a:p>
          <a:p>
            <a:pPr indent="0" lvl="0" marL="0" rtl="0" algn="l">
              <a:lnSpc>
                <a:spcPct val="115000"/>
              </a:lnSpc>
              <a:spcBef>
                <a:spcPts val="0"/>
              </a:spcBef>
              <a:spcAft>
                <a:spcPts val="0"/>
              </a:spcAft>
              <a:buClr>
                <a:schemeClr val="dk1"/>
              </a:buClr>
              <a:buSzPts val="1100"/>
              <a:buFont typeface="Arial"/>
              <a:buNone/>
            </a:pPr>
            <a:r>
              <a:t/>
            </a:r>
            <a:endParaRPr sz="1150"/>
          </a:p>
          <a:p>
            <a:pPr indent="0" lvl="0" marL="0" rtl="0" algn="l">
              <a:spcBef>
                <a:spcPts val="0"/>
              </a:spcBef>
              <a:spcAft>
                <a:spcPts val="0"/>
              </a:spcAft>
              <a:buNone/>
            </a:pPr>
            <a:r>
              <a:t/>
            </a:r>
            <a:endParaRPr/>
          </a:p>
        </p:txBody>
      </p:sp>
      <p:sp>
        <p:nvSpPr>
          <p:cNvPr id="343" name="Google Shape;34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Lana: </a:t>
            </a:r>
            <a:r>
              <a:rPr lang="en-US">
                <a:latin typeface="Calibri"/>
                <a:ea typeface="Calibri"/>
                <a:cs typeface="Calibri"/>
                <a:sym typeface="Calibri"/>
              </a:rPr>
              <a:t>For this part, we do one regular differencing to remove the trend and also proposed the following ARIMA models by looking at the acf and pacf of differencing data.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In order to choose the best models, we calculate their prediction MSE, AIC, bias-corrected AIC and BIC, then we find three models have better prediction power which shown in the table.</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Then we do residual diagnostics to check which models satisfy assumptions. From the plot, we can see that residuals of ARIMA with order (6,1,0) have constant mean, no seasonality and good p-values, so we choose this one as the best one.</a:t>
            </a:r>
            <a:endParaRPr>
              <a:latin typeface="Calibri"/>
              <a:ea typeface="Calibri"/>
              <a:cs typeface="Calibri"/>
              <a:sym typeface="Calibri"/>
            </a:endParaRPr>
          </a:p>
          <a:p>
            <a:pPr indent="0" lvl="0" marL="0" rtl="0" algn="l">
              <a:spcBef>
                <a:spcPts val="0"/>
              </a:spcBef>
              <a:spcAft>
                <a:spcPts val="0"/>
              </a:spcAft>
              <a:buNone/>
            </a:pPr>
            <a:r>
              <a:t/>
            </a:r>
            <a:endParaRPr/>
          </a:p>
        </p:txBody>
      </p:sp>
      <p:sp>
        <p:nvSpPr>
          <p:cNvPr id="354" name="Google Shape;35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Catherine: We choose our final model with three criterias: … The first analyzes the prediction power of the model; the second analyzes the fit of the model, and the third shows the validity of the model.</a:t>
            </a:r>
            <a:endParaRPr/>
          </a:p>
          <a:p>
            <a:pPr indent="0" lvl="0" marL="0" rtl="0" algn="l">
              <a:spcBef>
                <a:spcPts val="0"/>
              </a:spcBef>
              <a:spcAft>
                <a:spcPts val="0"/>
              </a:spcAft>
              <a:buNone/>
            </a:pPr>
            <a:r>
              <a:rPr lang="en-US"/>
              <a:t>The comparison result shows that the box-jenkins model, which is ARIMA(6,1,0), has the lowest fit MSE as well as prediction MSE. And as we presented before, the polynomial regression has the worst residual analysis that it failed every single model assumption. The double exponential smoothing and the box-jenkins model has fairly similar issues </a:t>
            </a:r>
            <a:r>
              <a:rPr lang="en-US"/>
              <a:t>with</a:t>
            </a:r>
            <a:r>
              <a:rPr lang="en-US"/>
              <a:t> the residuals that </a:t>
            </a:r>
            <a:r>
              <a:rPr lang="en-US"/>
              <a:t>they are not normal and have non-constant variance. We will next discuss the variance issue, but for now ARIMA(6,1,0) is our best model based on the criterias and we perform a prediction of 30 month into the future with this model. </a:t>
            </a:r>
            <a:endParaRPr/>
          </a:p>
        </p:txBody>
      </p:sp>
      <p:sp>
        <p:nvSpPr>
          <p:cNvPr id="365" name="Google Shape;36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a48fc1a837_1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Catherine: </a:t>
            </a:r>
            <a:r>
              <a:rPr lang="en-US"/>
              <a:t>Our predictions above are the monthly gold prices from 2021 August to 2023 December. We observe that the monthly gold price will have a steady and slowly increasing trend, but the variation in our results exists and is pretty huge. Since the model assumptions are not met, the validity of the prediction interval remain questionable.</a:t>
            </a:r>
            <a:endParaRPr/>
          </a:p>
        </p:txBody>
      </p:sp>
      <p:sp>
        <p:nvSpPr>
          <p:cNvPr id="372" name="Google Shape;372;g1a48fc1a837_1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1ppt.com/moban/"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5.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6_Custom Layout">
  <p:cSld name="26_Custom Layout">
    <p:spTree>
      <p:nvGrpSpPr>
        <p:cNvPr id="48"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9" name="Shape 49"/>
        <p:cNvGrpSpPr/>
        <p:nvPr/>
      </p:nvGrpSpPr>
      <p:grpSpPr>
        <a:xfrm>
          <a:off x="0" y="0"/>
          <a:ext cx="0" cy="0"/>
          <a:chOff x="0" y="0"/>
          <a:chExt cx="0" cy="0"/>
        </a:xfrm>
      </p:grpSpPr>
      <p:sp>
        <p:nvSpPr>
          <p:cNvPr id="50" name="Google Shape;50;p40"/>
          <p:cNvSpPr/>
          <p:nvPr>
            <p:ph idx="2" type="pic"/>
          </p:nvPr>
        </p:nvSpPr>
        <p:spPr>
          <a:xfrm>
            <a:off x="2033229" y="2294585"/>
            <a:ext cx="3051313" cy="2276061"/>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51" name="Google Shape;51;p40"/>
          <p:cNvSpPr txBox="1"/>
          <p:nvPr>
            <p:ph type="title"/>
          </p:nvPr>
        </p:nvSpPr>
        <p:spPr>
          <a:xfrm>
            <a:off x="1024971" y="1175302"/>
            <a:ext cx="10146612" cy="1647411"/>
          </a:xfrm>
          <a:prstGeom prst="rect">
            <a:avLst/>
          </a:prstGeom>
          <a:noFill/>
          <a:ln>
            <a:noFill/>
          </a:ln>
          <a:effectLst>
            <a:outerShdw blurRad="762000" rotWithShape="0" algn="t" dir="5400000" dist="381000">
              <a:srgbClr val="000000">
                <a:alpha val="29803"/>
              </a:srgbClr>
            </a:outerShdw>
          </a:effectLst>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2000"/>
              <a:buFont typeface="Montserrat Black"/>
              <a:buNone/>
              <a:defRPr b="1" i="0" sz="12000">
                <a:latin typeface="Montserrat Black"/>
                <a:ea typeface="Montserrat Black"/>
                <a:cs typeface="Montserrat Black"/>
                <a:sym typeface="Montserrat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1000"/>
                                        <p:tgtEl>
                                          <p:spTgt spid="51"/>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50"/>
                                        </p:tgtEl>
                                        <p:attrNameLst>
                                          <p:attrName>style.visibility</p:attrName>
                                        </p:attrNameLst>
                                      </p:cBhvr>
                                      <p:to>
                                        <p:strVal val="visible"/>
                                      </p:to>
                                    </p:set>
                                    <p:animEffect filter="fade" transition="in">
                                      <p:cBhvr>
                                        <p:cTn dur="500"/>
                                        <p:tgtEl>
                                          <p:spTgt spid="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52" name="Shape 52"/>
        <p:cNvGrpSpPr/>
        <p:nvPr/>
      </p:nvGrpSpPr>
      <p:grpSpPr>
        <a:xfrm>
          <a:off x="0" y="0"/>
          <a:ext cx="0" cy="0"/>
          <a:chOff x="0" y="0"/>
          <a:chExt cx="0" cy="0"/>
        </a:xfrm>
      </p:grpSpPr>
      <p:sp>
        <p:nvSpPr>
          <p:cNvPr id="53" name="Google Shape;53;p41"/>
          <p:cNvSpPr/>
          <p:nvPr>
            <p:ph idx="2" type="pic"/>
          </p:nvPr>
        </p:nvSpPr>
        <p:spPr>
          <a:xfrm>
            <a:off x="6096000" y="0"/>
            <a:ext cx="6096000" cy="68580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54" name="Google Shape;54;p41"/>
          <p:cNvSpPr txBox="1"/>
          <p:nvPr>
            <p:ph type="title"/>
          </p:nvPr>
        </p:nvSpPr>
        <p:spPr>
          <a:xfrm>
            <a:off x="1024971" y="2605294"/>
            <a:ext cx="10146612" cy="1647411"/>
          </a:xfrm>
          <a:prstGeom prst="rect">
            <a:avLst/>
          </a:prstGeom>
          <a:noFill/>
          <a:ln>
            <a:noFill/>
          </a:ln>
          <a:effectLst>
            <a:outerShdw blurRad="762000" rotWithShape="0" algn="t" dir="5400000" dist="381000">
              <a:srgbClr val="000000">
                <a:alpha val="29803"/>
              </a:srgbClr>
            </a:outerShdw>
          </a:effectLst>
        </p:spPr>
        <p:txBody>
          <a:bodyPr anchorCtr="0" anchor="t" bIns="0" lIns="0" spcFirstLastPara="1" rIns="0" wrap="square" tIns="192000">
            <a:noAutofit/>
          </a:bodyPr>
          <a:lstStyle>
            <a:lvl1pPr lvl="0" algn="ctr">
              <a:lnSpc>
                <a:spcPct val="80000"/>
              </a:lnSpc>
              <a:spcBef>
                <a:spcPts val="0"/>
              </a:spcBef>
              <a:spcAft>
                <a:spcPts val="0"/>
              </a:spcAft>
              <a:buClr>
                <a:schemeClr val="dk1"/>
              </a:buClr>
              <a:buSzPts val="9600"/>
              <a:buFont typeface="Montserrat Black"/>
              <a:buNone/>
              <a:defRPr b="1" i="0" sz="9600">
                <a:latin typeface="Montserrat Black"/>
                <a:ea typeface="Montserrat Black"/>
                <a:cs typeface="Montserrat Black"/>
                <a:sym typeface="Montserrat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1000"/>
                                        <p:tgtEl>
                                          <p:spTgt spid="5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55" name="Shape 55"/>
        <p:cNvGrpSpPr/>
        <p:nvPr/>
      </p:nvGrpSpPr>
      <p:grpSpPr>
        <a:xfrm>
          <a:off x="0" y="0"/>
          <a:ext cx="0" cy="0"/>
          <a:chOff x="0" y="0"/>
          <a:chExt cx="0" cy="0"/>
        </a:xfrm>
      </p:grpSpPr>
      <p:sp>
        <p:nvSpPr>
          <p:cNvPr id="56" name="Google Shape;56;p42"/>
          <p:cNvSpPr txBox="1"/>
          <p:nvPr>
            <p:ph type="title"/>
          </p:nvPr>
        </p:nvSpPr>
        <p:spPr>
          <a:xfrm>
            <a:off x="5067300" y="946702"/>
            <a:ext cx="6114221"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42"/>
          <p:cNvSpPr/>
          <p:nvPr>
            <p:ph idx="2" type="pic"/>
          </p:nvPr>
        </p:nvSpPr>
        <p:spPr>
          <a:xfrm>
            <a:off x="1023580" y="0"/>
            <a:ext cx="3043596" cy="45720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500"/>
                                        <p:tgtEl>
                                          <p:spTgt spid="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ustom Layout">
  <p:cSld name="15_Custom Layout">
    <p:spTree>
      <p:nvGrpSpPr>
        <p:cNvPr id="58" name="Shape 58"/>
        <p:cNvGrpSpPr/>
        <p:nvPr/>
      </p:nvGrpSpPr>
      <p:grpSpPr>
        <a:xfrm>
          <a:off x="0" y="0"/>
          <a:ext cx="0" cy="0"/>
          <a:chOff x="0" y="0"/>
          <a:chExt cx="0" cy="0"/>
        </a:xfrm>
      </p:grpSpPr>
      <p:sp>
        <p:nvSpPr>
          <p:cNvPr id="59" name="Google Shape;59;p43"/>
          <p:cNvSpPr txBox="1"/>
          <p:nvPr>
            <p:ph type="title"/>
          </p:nvPr>
        </p:nvSpPr>
        <p:spPr>
          <a:xfrm>
            <a:off x="2028825" y="946702"/>
            <a:ext cx="5083176"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3"/>
          <p:cNvSpPr/>
          <p:nvPr>
            <p:ph idx="2" type="pic"/>
          </p:nvPr>
        </p:nvSpPr>
        <p:spPr>
          <a:xfrm>
            <a:off x="8128000" y="0"/>
            <a:ext cx="4064000" cy="68580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61" name="Google Shape;61;p43"/>
          <p:cNvSpPr/>
          <p:nvPr>
            <p:ph idx="3" type="pic"/>
          </p:nvPr>
        </p:nvSpPr>
        <p:spPr>
          <a:xfrm>
            <a:off x="8128000" y="3217090"/>
            <a:ext cx="1561920" cy="1561920"/>
          </a:xfrm>
          <a:prstGeom prst="ellipse">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500"/>
                                        <p:tgtEl>
                                          <p:spTgt spid="60"/>
                                        </p:tgtEl>
                                      </p:cBhvr>
                                    </p:animEffect>
                                  </p:childTnLst>
                                </p:cTn>
                              </p:par>
                              <p:par>
                                <p:cTn fill="hold" nodeType="withEffect" presetClass="entr" presetID="10" presetSubtype="0">
                                  <p:stCondLst>
                                    <p:cond delay="1500"/>
                                  </p:stCondLst>
                                  <p:childTnLst>
                                    <p:set>
                                      <p:cBhvr>
                                        <p:cTn dur="1" fill="hold">
                                          <p:stCondLst>
                                            <p:cond delay="0"/>
                                          </p:stCondLst>
                                        </p:cTn>
                                        <p:tgtEl>
                                          <p:spTgt spid="61"/>
                                        </p:tgtEl>
                                        <p:attrNameLst>
                                          <p:attrName>style.visibility</p:attrName>
                                        </p:attrNameLst>
                                      </p:cBhvr>
                                      <p:to>
                                        <p:strVal val="visible"/>
                                      </p:to>
                                    </p:set>
                                    <p:animEffect filter="fade" transition="in">
                                      <p:cBhvr>
                                        <p:cTn dur="500"/>
                                        <p:tgtEl>
                                          <p:spTgt spid="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62" name="Shape 62"/>
        <p:cNvGrpSpPr/>
        <p:nvPr/>
      </p:nvGrpSpPr>
      <p:grpSpPr>
        <a:xfrm>
          <a:off x="0" y="0"/>
          <a:ext cx="0" cy="0"/>
          <a:chOff x="0" y="0"/>
          <a:chExt cx="0" cy="0"/>
        </a:xfrm>
      </p:grpSpPr>
      <p:sp>
        <p:nvSpPr>
          <p:cNvPr id="63" name="Google Shape;63;p44"/>
          <p:cNvSpPr txBox="1"/>
          <p:nvPr>
            <p:ph type="title"/>
          </p:nvPr>
        </p:nvSpPr>
        <p:spPr>
          <a:xfrm>
            <a:off x="2028824" y="946702"/>
            <a:ext cx="9152697"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44"/>
          <p:cNvSpPr/>
          <p:nvPr>
            <p:ph idx="2" type="pic"/>
          </p:nvPr>
        </p:nvSpPr>
        <p:spPr>
          <a:xfrm>
            <a:off x="9148404" y="0"/>
            <a:ext cx="3043596" cy="68580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500"/>
                                        <p:tgtEl>
                                          <p:spTgt spid="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spTree>
      <p:nvGrpSpPr>
        <p:cNvPr id="65" name="Shape 65"/>
        <p:cNvGrpSpPr/>
        <p:nvPr/>
      </p:nvGrpSpPr>
      <p:grpSpPr>
        <a:xfrm>
          <a:off x="0" y="0"/>
          <a:ext cx="0" cy="0"/>
          <a:chOff x="0" y="0"/>
          <a:chExt cx="0" cy="0"/>
        </a:xfrm>
      </p:grpSpPr>
      <p:sp>
        <p:nvSpPr>
          <p:cNvPr id="66" name="Google Shape;66;p45"/>
          <p:cNvSpPr txBox="1"/>
          <p:nvPr>
            <p:ph type="title"/>
          </p:nvPr>
        </p:nvSpPr>
        <p:spPr>
          <a:xfrm>
            <a:off x="7109420" y="946702"/>
            <a:ext cx="4066580"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5"/>
          <p:cNvSpPr/>
          <p:nvPr>
            <p:ph idx="2" type="pic"/>
          </p:nvPr>
        </p:nvSpPr>
        <p:spPr>
          <a:xfrm>
            <a:off x="1016000" y="0"/>
            <a:ext cx="5080000" cy="68580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500"/>
                                        <p:tgtEl>
                                          <p:spTgt spid="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0_Custom Layout">
  <p:cSld name="30_Custom Layout">
    <p:spTree>
      <p:nvGrpSpPr>
        <p:cNvPr id="68" name="Shape 68"/>
        <p:cNvGrpSpPr/>
        <p:nvPr/>
      </p:nvGrpSpPr>
      <p:grpSpPr>
        <a:xfrm>
          <a:off x="0" y="0"/>
          <a:ext cx="0" cy="0"/>
          <a:chOff x="0" y="0"/>
          <a:chExt cx="0" cy="0"/>
        </a:xfrm>
      </p:grpSpPr>
      <p:sp>
        <p:nvSpPr>
          <p:cNvPr id="69" name="Google Shape;69;p46"/>
          <p:cNvSpPr txBox="1"/>
          <p:nvPr/>
        </p:nvSpPr>
        <p:spPr>
          <a:xfrm>
            <a:off x="1544848" y="6210983"/>
            <a:ext cx="1800200" cy="11843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en-US" sz="100" u="sng">
                <a:solidFill>
                  <a:srgbClr val="000000"/>
                </a:solidFill>
                <a:latin typeface="Microsoft Yahei"/>
                <a:ea typeface="Microsoft Yahei"/>
                <a:cs typeface="Microsoft Yahei"/>
                <a:sym typeface="Microsoft Yahei"/>
                <a:hlinkClick r:id="rId2">
                  <a:extLst>
                    <a:ext uri="{A12FA001-AC4F-418D-AE19-62706E023703}">
                      <ahyp:hlinkClr val="tx"/>
                    </a:ext>
                  </a:extLst>
                </a:hlinkClick>
              </a:rPr>
              <a:t>PPT模板</a:t>
            </a:r>
            <a:r>
              <a:rPr lang="en-US" sz="100">
                <a:solidFill>
                  <a:srgbClr val="000000"/>
                </a:solidFill>
                <a:latin typeface="Microsoft Yahei"/>
                <a:ea typeface="Microsoft Yahei"/>
                <a:cs typeface="Microsoft Yahei"/>
                <a:sym typeface="Microsoft Yahei"/>
              </a:rPr>
              <a:t> http://www.1ppt.com/moban/ </a:t>
            </a:r>
            <a:endParaRPr sz="100">
              <a:solidFill>
                <a:srgbClr val="000000"/>
              </a:solidFill>
              <a:latin typeface="Microsoft Yahei"/>
              <a:ea typeface="Microsoft Yahei"/>
              <a:cs typeface="Microsoft Yahei"/>
              <a:sym typeface="Microsoft Yahei"/>
            </a:endParaRPr>
          </a:p>
        </p:txBody>
      </p:sp>
      <p:sp>
        <p:nvSpPr>
          <p:cNvPr id="70" name="Google Shape;70;p46"/>
          <p:cNvSpPr txBox="1"/>
          <p:nvPr>
            <p:ph type="title"/>
          </p:nvPr>
        </p:nvSpPr>
        <p:spPr>
          <a:xfrm>
            <a:off x="7109420" y="946702"/>
            <a:ext cx="4066580"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46"/>
          <p:cNvSpPr/>
          <p:nvPr>
            <p:ph idx="2" type="pic"/>
          </p:nvPr>
        </p:nvSpPr>
        <p:spPr>
          <a:xfrm>
            <a:off x="1016000" y="0"/>
            <a:ext cx="5080000" cy="68580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5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spTree>
      <p:nvGrpSpPr>
        <p:cNvPr id="72" name="Shape 72"/>
        <p:cNvGrpSpPr/>
        <p:nvPr/>
      </p:nvGrpSpPr>
      <p:grpSpPr>
        <a:xfrm>
          <a:off x="0" y="0"/>
          <a:ext cx="0" cy="0"/>
          <a:chOff x="0" y="0"/>
          <a:chExt cx="0" cy="0"/>
        </a:xfrm>
      </p:grpSpPr>
      <p:sp>
        <p:nvSpPr>
          <p:cNvPr id="73" name="Google Shape;73;p47"/>
          <p:cNvSpPr txBox="1"/>
          <p:nvPr>
            <p:ph type="title"/>
          </p:nvPr>
        </p:nvSpPr>
        <p:spPr>
          <a:xfrm>
            <a:off x="2028824" y="946702"/>
            <a:ext cx="9152697"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7"/>
          <p:cNvSpPr/>
          <p:nvPr>
            <p:ph idx="2" type="pic"/>
          </p:nvPr>
        </p:nvSpPr>
        <p:spPr>
          <a:xfrm>
            <a:off x="7112000" y="0"/>
            <a:ext cx="5080000" cy="22860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5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spTree>
      <p:nvGrpSpPr>
        <p:cNvPr id="75" name="Shape 75"/>
        <p:cNvGrpSpPr/>
        <p:nvPr/>
      </p:nvGrpSpPr>
      <p:grpSpPr>
        <a:xfrm>
          <a:off x="0" y="0"/>
          <a:ext cx="0" cy="0"/>
          <a:chOff x="0" y="0"/>
          <a:chExt cx="0" cy="0"/>
        </a:xfrm>
      </p:grpSpPr>
      <p:sp>
        <p:nvSpPr>
          <p:cNvPr id="76" name="Google Shape;76;p48"/>
          <p:cNvSpPr/>
          <p:nvPr>
            <p:ph idx="2" type="pic"/>
          </p:nvPr>
        </p:nvSpPr>
        <p:spPr>
          <a:xfrm>
            <a:off x="1016000" y="0"/>
            <a:ext cx="4064000" cy="68580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5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ustom Layout">
  <p:cSld name="16_Custom Layout">
    <p:spTree>
      <p:nvGrpSpPr>
        <p:cNvPr id="16" name="Shape 16"/>
        <p:cNvGrpSpPr/>
        <p:nvPr/>
      </p:nvGrpSpPr>
      <p:grpSpPr>
        <a:xfrm>
          <a:off x="0" y="0"/>
          <a:ext cx="0" cy="0"/>
          <a:chOff x="0" y="0"/>
          <a:chExt cx="0" cy="0"/>
        </a:xfrm>
      </p:grpSpPr>
      <p:sp>
        <p:nvSpPr>
          <p:cNvPr id="17" name="Google Shape;17;p29"/>
          <p:cNvSpPr txBox="1"/>
          <p:nvPr>
            <p:ph type="title"/>
          </p:nvPr>
        </p:nvSpPr>
        <p:spPr>
          <a:xfrm>
            <a:off x="2028825" y="946702"/>
            <a:ext cx="4057016"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9"/>
          <p:cNvSpPr/>
          <p:nvPr>
            <p:ph idx="2" type="pic"/>
          </p:nvPr>
        </p:nvSpPr>
        <p:spPr>
          <a:xfrm>
            <a:off x="9133840" y="0"/>
            <a:ext cx="3058160" cy="4572000"/>
          </a:xfrm>
          <a:prstGeom prst="rect">
            <a:avLst/>
          </a:prstGeom>
          <a:solidFill>
            <a:schemeClr val="lt1"/>
          </a:solidFill>
          <a:ln>
            <a:noFill/>
          </a:ln>
          <a:effectLst>
            <a:outerShdw blurRad="762000" rotWithShape="0" algn="t" dir="5400000" dist="254000">
              <a:srgbClr val="000000">
                <a:alpha val="29803"/>
              </a:srgbClr>
            </a:outerShdw>
          </a:effectLst>
        </p:spPr>
      </p:sp>
      <p:sp>
        <p:nvSpPr>
          <p:cNvPr id="19" name="Google Shape;19;p29"/>
          <p:cNvSpPr/>
          <p:nvPr>
            <p:ph idx="3" type="pic"/>
          </p:nvPr>
        </p:nvSpPr>
        <p:spPr>
          <a:xfrm>
            <a:off x="6085840" y="2854960"/>
            <a:ext cx="3048000" cy="400304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
                                        </p:tgtEl>
                                        <p:attrNameLst>
                                          <p:attrName>style.visibility</p:attrName>
                                        </p:attrNameLst>
                                      </p:cBhvr>
                                      <p:to>
                                        <p:strVal val="visible"/>
                                      </p:to>
                                    </p:set>
                                    <p:animEffect filter="fade" transition="in">
                                      <p:cBhvr>
                                        <p:cTn dur="500"/>
                                        <p:tgtEl>
                                          <p:spTgt spid="19"/>
                                        </p:tgtEl>
                                      </p:cBhvr>
                                    </p:animEffect>
                                  </p:childTnLst>
                                </p:cTn>
                              </p:par>
                              <p:par>
                                <p:cTn fill="hold" nodeType="withEffect" presetClass="entr" presetID="10" presetSubtype="0">
                                  <p:stCondLst>
                                    <p:cond delay="1000"/>
                                  </p:stCondLst>
                                  <p:childTnLst>
                                    <p:set>
                                      <p:cBhvr>
                                        <p:cTn dur="1" fill="hold">
                                          <p:stCondLst>
                                            <p:cond delay="0"/>
                                          </p:stCondLst>
                                        </p:cTn>
                                        <p:tgtEl>
                                          <p:spTgt spid="18"/>
                                        </p:tgtEl>
                                        <p:attrNameLst>
                                          <p:attrName>style.visibility</p:attrName>
                                        </p:attrNameLst>
                                      </p:cBhvr>
                                      <p:to>
                                        <p:strVal val="visible"/>
                                      </p:to>
                                    </p:set>
                                    <p:animEffect filter="fade" transition="in">
                                      <p:cBhvr>
                                        <p:cTn dur="500"/>
                                        <p:tgtEl>
                                          <p:spTgt spid="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ustom Layout">
  <p:cSld name="7_Custom Layout">
    <p:spTree>
      <p:nvGrpSpPr>
        <p:cNvPr id="77" name="Shape 77"/>
        <p:cNvGrpSpPr/>
        <p:nvPr/>
      </p:nvGrpSpPr>
      <p:grpSpPr>
        <a:xfrm>
          <a:off x="0" y="0"/>
          <a:ext cx="0" cy="0"/>
          <a:chOff x="0" y="0"/>
          <a:chExt cx="0" cy="0"/>
        </a:xfrm>
      </p:grpSpPr>
      <p:sp>
        <p:nvSpPr>
          <p:cNvPr id="78" name="Google Shape;78;p49"/>
          <p:cNvSpPr txBox="1"/>
          <p:nvPr>
            <p:ph type="title"/>
          </p:nvPr>
        </p:nvSpPr>
        <p:spPr>
          <a:xfrm>
            <a:off x="2028824" y="946702"/>
            <a:ext cx="9152697"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49"/>
          <p:cNvSpPr/>
          <p:nvPr>
            <p:ph idx="2" type="pic"/>
          </p:nvPr>
        </p:nvSpPr>
        <p:spPr>
          <a:xfrm>
            <a:off x="7112000" y="4572000"/>
            <a:ext cx="5080000" cy="22860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5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spTree>
      <p:nvGrpSpPr>
        <p:cNvPr id="80" name="Shape 80"/>
        <p:cNvGrpSpPr/>
        <p:nvPr/>
      </p:nvGrpSpPr>
      <p:grpSpPr>
        <a:xfrm>
          <a:off x="0" y="0"/>
          <a:ext cx="0" cy="0"/>
          <a:chOff x="0" y="0"/>
          <a:chExt cx="0" cy="0"/>
        </a:xfrm>
      </p:grpSpPr>
      <p:sp>
        <p:nvSpPr>
          <p:cNvPr id="81" name="Google Shape;81;p50"/>
          <p:cNvSpPr txBox="1"/>
          <p:nvPr>
            <p:ph type="title"/>
          </p:nvPr>
        </p:nvSpPr>
        <p:spPr>
          <a:xfrm>
            <a:off x="2028824" y="946702"/>
            <a:ext cx="9152697"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50"/>
          <p:cNvSpPr/>
          <p:nvPr>
            <p:ph idx="2" type="pic"/>
          </p:nvPr>
        </p:nvSpPr>
        <p:spPr>
          <a:xfrm>
            <a:off x="3457120" y="1929033"/>
            <a:ext cx="3898720" cy="3898720"/>
          </a:xfrm>
          <a:prstGeom prst="ellipse">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500"/>
                                  </p:stCondLst>
                                  <p:childTnLst>
                                    <p:set>
                                      <p:cBhvr>
                                        <p:cTn dur="1" fill="hold">
                                          <p:stCondLst>
                                            <p:cond delay="0"/>
                                          </p:stCondLst>
                                        </p:cTn>
                                        <p:tgtEl>
                                          <p:spTgt spid="82"/>
                                        </p:tgtEl>
                                        <p:attrNameLst>
                                          <p:attrName>style.visibility</p:attrName>
                                        </p:attrNameLst>
                                      </p:cBhvr>
                                      <p:to>
                                        <p:strVal val="visible"/>
                                      </p:to>
                                    </p:set>
                                    <p:animEffect filter="fade" transition="in">
                                      <p:cBhvr>
                                        <p:cTn dur="5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9_Custom Layout">
    <p:spTree>
      <p:nvGrpSpPr>
        <p:cNvPr id="83" name="Shape 83"/>
        <p:cNvGrpSpPr/>
        <p:nvPr/>
      </p:nvGrpSpPr>
      <p:grpSpPr>
        <a:xfrm>
          <a:off x="0" y="0"/>
          <a:ext cx="0" cy="0"/>
          <a:chOff x="0" y="0"/>
          <a:chExt cx="0" cy="0"/>
        </a:xfrm>
      </p:grpSpPr>
      <p:sp>
        <p:nvSpPr>
          <p:cNvPr id="84" name="Google Shape;84;p51"/>
          <p:cNvSpPr txBox="1"/>
          <p:nvPr>
            <p:ph type="title"/>
          </p:nvPr>
        </p:nvSpPr>
        <p:spPr>
          <a:xfrm>
            <a:off x="2028825" y="946702"/>
            <a:ext cx="3061336"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51"/>
          <p:cNvSpPr/>
          <p:nvPr>
            <p:ph idx="2" type="pic"/>
          </p:nvPr>
        </p:nvSpPr>
        <p:spPr>
          <a:xfrm>
            <a:off x="5090160" y="568960"/>
            <a:ext cx="3037840" cy="1717040"/>
          </a:xfrm>
          <a:prstGeom prst="rect">
            <a:avLst/>
          </a:prstGeom>
          <a:solidFill>
            <a:schemeClr val="lt1"/>
          </a:solidFill>
          <a:ln>
            <a:noFill/>
          </a:ln>
          <a:effectLst>
            <a:outerShdw blurRad="762000" rotWithShape="0" algn="t" dir="5400000" dist="254000">
              <a:srgbClr val="000000">
                <a:alpha val="29803"/>
              </a:srgbClr>
            </a:outerShdw>
          </a:effectLst>
        </p:spPr>
      </p:sp>
      <p:sp>
        <p:nvSpPr>
          <p:cNvPr id="86" name="Google Shape;86;p51"/>
          <p:cNvSpPr/>
          <p:nvPr>
            <p:ph idx="3" type="pic"/>
          </p:nvPr>
        </p:nvSpPr>
        <p:spPr>
          <a:xfrm>
            <a:off x="8412480" y="1127760"/>
            <a:ext cx="3037840" cy="171704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87" name="Google Shape;87;p51"/>
          <p:cNvSpPr/>
          <p:nvPr>
            <p:ph idx="4" type="pic"/>
          </p:nvPr>
        </p:nvSpPr>
        <p:spPr>
          <a:xfrm>
            <a:off x="5090160" y="3430822"/>
            <a:ext cx="3037840" cy="171704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88" name="Google Shape;88;p51"/>
          <p:cNvSpPr/>
          <p:nvPr>
            <p:ph idx="5" type="pic"/>
          </p:nvPr>
        </p:nvSpPr>
        <p:spPr>
          <a:xfrm>
            <a:off x="8412480" y="3989622"/>
            <a:ext cx="3037840" cy="171704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500"/>
                                        <p:tgtEl>
                                          <p:spTgt spid="85"/>
                                        </p:tgtEl>
                                      </p:cBhvr>
                                    </p:animEffect>
                                  </p:childTnLst>
                                </p:cTn>
                              </p:par>
                              <p:par>
                                <p:cTn fill="hold" nodeType="withEffect" presetClass="entr" presetID="10" presetSubtype="0">
                                  <p:stCondLst>
                                    <p:cond delay="500"/>
                                  </p:stCondLst>
                                  <p:childTnLst>
                                    <p:set>
                                      <p:cBhvr>
                                        <p:cTn dur="1" fill="hold">
                                          <p:stCondLst>
                                            <p:cond delay="0"/>
                                          </p:stCondLst>
                                        </p:cTn>
                                        <p:tgtEl>
                                          <p:spTgt spid="86"/>
                                        </p:tgtEl>
                                        <p:attrNameLst>
                                          <p:attrName>style.visibility</p:attrName>
                                        </p:attrNameLst>
                                      </p:cBhvr>
                                      <p:to>
                                        <p:strVal val="visible"/>
                                      </p:to>
                                    </p:set>
                                    <p:animEffect filter="fade" transition="in">
                                      <p:cBhvr>
                                        <p:cTn dur="500"/>
                                        <p:tgtEl>
                                          <p:spTgt spid="86"/>
                                        </p:tgtEl>
                                      </p:cBhvr>
                                    </p:animEffect>
                                  </p:childTnLst>
                                </p:cTn>
                              </p:par>
                              <p:par>
                                <p:cTn fill="hold" nodeType="withEffect" presetClass="entr" presetID="10" presetSubtype="0">
                                  <p:stCondLst>
                                    <p:cond delay="1000"/>
                                  </p:stCondLst>
                                  <p:childTnLst>
                                    <p:set>
                                      <p:cBhvr>
                                        <p:cTn dur="1" fill="hold">
                                          <p:stCondLst>
                                            <p:cond delay="0"/>
                                          </p:stCondLst>
                                        </p:cTn>
                                        <p:tgtEl>
                                          <p:spTgt spid="87"/>
                                        </p:tgtEl>
                                        <p:attrNameLst>
                                          <p:attrName>style.visibility</p:attrName>
                                        </p:attrNameLst>
                                      </p:cBhvr>
                                      <p:to>
                                        <p:strVal val="visible"/>
                                      </p:to>
                                    </p:set>
                                    <p:animEffect filter="fade" transition="in">
                                      <p:cBhvr>
                                        <p:cTn dur="500"/>
                                        <p:tgtEl>
                                          <p:spTgt spid="87"/>
                                        </p:tgtEl>
                                      </p:cBhvr>
                                    </p:animEffect>
                                  </p:childTnLst>
                                </p:cTn>
                              </p:par>
                              <p:par>
                                <p:cTn fill="hold" nodeType="withEffect" presetClass="entr" presetID="10" presetSubtype="0">
                                  <p:stCondLst>
                                    <p:cond delay="1500"/>
                                  </p:stCondLst>
                                  <p:childTnLst>
                                    <p:set>
                                      <p:cBhvr>
                                        <p:cTn dur="1" fill="hold">
                                          <p:stCondLst>
                                            <p:cond delay="0"/>
                                          </p:stCondLst>
                                        </p:cTn>
                                        <p:tgtEl>
                                          <p:spTgt spid="88"/>
                                        </p:tgtEl>
                                        <p:attrNameLst>
                                          <p:attrName>style.visibility</p:attrName>
                                        </p:attrNameLst>
                                      </p:cBhvr>
                                      <p:to>
                                        <p:strVal val="visible"/>
                                      </p:to>
                                    </p:set>
                                    <p:animEffect filter="fade" transition="in">
                                      <p:cBhvr>
                                        <p:cTn dur="5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ustom Layout">
  <p:cSld name="10_Custom Layout">
    <p:spTree>
      <p:nvGrpSpPr>
        <p:cNvPr id="89" name="Shape 89"/>
        <p:cNvGrpSpPr/>
        <p:nvPr/>
      </p:nvGrpSpPr>
      <p:grpSpPr>
        <a:xfrm>
          <a:off x="0" y="0"/>
          <a:ext cx="0" cy="0"/>
          <a:chOff x="0" y="0"/>
          <a:chExt cx="0" cy="0"/>
        </a:xfrm>
      </p:grpSpPr>
      <p:sp>
        <p:nvSpPr>
          <p:cNvPr id="90" name="Google Shape;90;p52"/>
          <p:cNvSpPr/>
          <p:nvPr>
            <p:ph idx="2" type="pic"/>
          </p:nvPr>
        </p:nvSpPr>
        <p:spPr>
          <a:xfrm>
            <a:off x="1016000" y="0"/>
            <a:ext cx="3058160" cy="4572000"/>
          </a:xfrm>
          <a:prstGeom prst="rect">
            <a:avLst/>
          </a:prstGeom>
          <a:solidFill>
            <a:schemeClr val="lt1"/>
          </a:solidFill>
          <a:ln>
            <a:noFill/>
          </a:ln>
          <a:effectLst>
            <a:outerShdw blurRad="762000" rotWithShape="0" algn="t" dir="5400000" dist="254000">
              <a:srgbClr val="000000">
                <a:alpha val="29803"/>
              </a:srgbClr>
            </a:outerShdw>
          </a:effectLst>
        </p:spPr>
      </p:sp>
      <p:sp>
        <p:nvSpPr>
          <p:cNvPr id="91" name="Google Shape;91;p52"/>
          <p:cNvSpPr/>
          <p:nvPr>
            <p:ph idx="3" type="pic"/>
          </p:nvPr>
        </p:nvSpPr>
        <p:spPr>
          <a:xfrm>
            <a:off x="4074160" y="4572000"/>
            <a:ext cx="7101840" cy="22860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500"/>
                                        <p:tgtEl>
                                          <p:spTgt spid="90"/>
                                        </p:tgtEl>
                                      </p:cBhvr>
                                    </p:animEffect>
                                  </p:childTnLst>
                                </p:cTn>
                              </p:par>
                              <p:par>
                                <p:cTn fill="hold" nodeType="withEffect" presetClass="entr" presetID="10" presetSubtype="0">
                                  <p:stCondLst>
                                    <p:cond delay="1000"/>
                                  </p:stCondLst>
                                  <p:childTnLst>
                                    <p:set>
                                      <p:cBhvr>
                                        <p:cTn dur="1" fill="hold">
                                          <p:stCondLst>
                                            <p:cond delay="0"/>
                                          </p:stCondLst>
                                        </p:cTn>
                                        <p:tgtEl>
                                          <p:spTgt spid="91"/>
                                        </p:tgtEl>
                                        <p:attrNameLst>
                                          <p:attrName>style.visibility</p:attrName>
                                        </p:attrNameLst>
                                      </p:cBhvr>
                                      <p:to>
                                        <p:strVal val="visible"/>
                                      </p:to>
                                    </p:set>
                                    <p:animEffect filter="fade" transition="in">
                                      <p:cBhvr>
                                        <p:cTn dur="5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92" name="Shape 92"/>
        <p:cNvGrpSpPr/>
        <p:nvPr/>
      </p:nvGrpSpPr>
      <p:grpSpPr>
        <a:xfrm>
          <a:off x="0" y="0"/>
          <a:ext cx="0" cy="0"/>
          <a:chOff x="0" y="0"/>
          <a:chExt cx="0" cy="0"/>
        </a:xfrm>
      </p:grpSpPr>
      <p:sp>
        <p:nvSpPr>
          <p:cNvPr id="93" name="Google Shape;93;p53"/>
          <p:cNvSpPr txBox="1"/>
          <p:nvPr>
            <p:ph type="title"/>
          </p:nvPr>
        </p:nvSpPr>
        <p:spPr>
          <a:xfrm>
            <a:off x="2028824" y="946702"/>
            <a:ext cx="9152697"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53"/>
          <p:cNvSpPr/>
          <p:nvPr>
            <p:ph idx="2" type="pic"/>
          </p:nvPr>
        </p:nvSpPr>
        <p:spPr>
          <a:xfrm>
            <a:off x="1016000" y="4572000"/>
            <a:ext cx="11176000" cy="22860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95" name="Shape 95"/>
        <p:cNvGrpSpPr/>
        <p:nvPr/>
      </p:nvGrpSpPr>
      <p:grpSpPr>
        <a:xfrm>
          <a:off x="0" y="0"/>
          <a:ext cx="0" cy="0"/>
          <a:chOff x="0" y="0"/>
          <a:chExt cx="0" cy="0"/>
        </a:xfrm>
      </p:grpSpPr>
      <p:sp>
        <p:nvSpPr>
          <p:cNvPr id="96" name="Google Shape;96;p54"/>
          <p:cNvSpPr txBox="1"/>
          <p:nvPr>
            <p:ph type="title"/>
          </p:nvPr>
        </p:nvSpPr>
        <p:spPr>
          <a:xfrm>
            <a:off x="7101840" y="946702"/>
            <a:ext cx="4079681"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54"/>
          <p:cNvSpPr/>
          <p:nvPr>
            <p:ph idx="2" type="pic"/>
          </p:nvPr>
        </p:nvSpPr>
        <p:spPr>
          <a:xfrm>
            <a:off x="1016000" y="0"/>
            <a:ext cx="5080000" cy="68580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5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ustom Layout">
  <p:cSld name="14_Custom Layout">
    <p:spTree>
      <p:nvGrpSpPr>
        <p:cNvPr id="98" name="Shape 98"/>
        <p:cNvGrpSpPr/>
        <p:nvPr/>
      </p:nvGrpSpPr>
      <p:grpSpPr>
        <a:xfrm>
          <a:off x="0" y="0"/>
          <a:ext cx="0" cy="0"/>
          <a:chOff x="0" y="0"/>
          <a:chExt cx="0" cy="0"/>
        </a:xfrm>
      </p:grpSpPr>
      <p:sp>
        <p:nvSpPr>
          <p:cNvPr id="99" name="Google Shape;99;p55"/>
          <p:cNvSpPr txBox="1"/>
          <p:nvPr>
            <p:ph type="title"/>
          </p:nvPr>
        </p:nvSpPr>
        <p:spPr>
          <a:xfrm>
            <a:off x="7101840" y="946702"/>
            <a:ext cx="4079681"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ustom Layout">
  <p:cSld name="17_Custom Layout">
    <p:spTree>
      <p:nvGrpSpPr>
        <p:cNvPr id="100" name="Shape 100"/>
        <p:cNvGrpSpPr/>
        <p:nvPr/>
      </p:nvGrpSpPr>
      <p:grpSpPr>
        <a:xfrm>
          <a:off x="0" y="0"/>
          <a:ext cx="0" cy="0"/>
          <a:chOff x="0" y="0"/>
          <a:chExt cx="0" cy="0"/>
        </a:xfrm>
      </p:grpSpPr>
      <p:sp>
        <p:nvSpPr>
          <p:cNvPr id="101" name="Google Shape;101;p56"/>
          <p:cNvSpPr txBox="1"/>
          <p:nvPr>
            <p:ph type="title"/>
          </p:nvPr>
        </p:nvSpPr>
        <p:spPr>
          <a:xfrm>
            <a:off x="2028825" y="946702"/>
            <a:ext cx="4057016"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56"/>
          <p:cNvSpPr/>
          <p:nvPr>
            <p:ph idx="2" type="pic"/>
          </p:nvPr>
        </p:nvSpPr>
        <p:spPr>
          <a:xfrm>
            <a:off x="9133840" y="0"/>
            <a:ext cx="3058160" cy="3413760"/>
          </a:xfrm>
          <a:prstGeom prst="rect">
            <a:avLst/>
          </a:prstGeom>
          <a:solidFill>
            <a:schemeClr val="lt1"/>
          </a:solidFill>
          <a:ln>
            <a:noFill/>
          </a:ln>
          <a:effectLst>
            <a:outerShdw blurRad="762000" rotWithShape="0" algn="t" dir="5400000" dist="254000">
              <a:srgbClr val="000000">
                <a:alpha val="29803"/>
              </a:srgbClr>
            </a:outerShdw>
          </a:effectLst>
        </p:spPr>
      </p:sp>
      <p:sp>
        <p:nvSpPr>
          <p:cNvPr id="103" name="Google Shape;103;p56"/>
          <p:cNvSpPr/>
          <p:nvPr>
            <p:ph idx="3" type="pic"/>
          </p:nvPr>
        </p:nvSpPr>
        <p:spPr>
          <a:xfrm>
            <a:off x="6085840" y="3413760"/>
            <a:ext cx="3048000" cy="344424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04" name="Google Shape;104;p56"/>
          <p:cNvSpPr/>
          <p:nvPr>
            <p:ph idx="4" type="pic"/>
          </p:nvPr>
        </p:nvSpPr>
        <p:spPr>
          <a:xfrm>
            <a:off x="6085840" y="-30480"/>
            <a:ext cx="3048000" cy="344424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05" name="Google Shape;105;p56"/>
          <p:cNvSpPr/>
          <p:nvPr>
            <p:ph idx="5" type="pic"/>
          </p:nvPr>
        </p:nvSpPr>
        <p:spPr>
          <a:xfrm>
            <a:off x="9133840" y="3413760"/>
            <a:ext cx="3058160" cy="344424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300"/>
                                  </p:stCondLst>
                                  <p:childTnLst>
                                    <p:set>
                                      <p:cBhvr>
                                        <p:cTn dur="1" fill="hold">
                                          <p:stCondLst>
                                            <p:cond delay="0"/>
                                          </p:stCondLst>
                                        </p:cTn>
                                        <p:tgtEl>
                                          <p:spTgt spid="103"/>
                                        </p:tgtEl>
                                        <p:attrNameLst>
                                          <p:attrName>style.visibility</p:attrName>
                                        </p:attrNameLst>
                                      </p:cBhvr>
                                      <p:to>
                                        <p:strVal val="visible"/>
                                      </p:to>
                                    </p:set>
                                    <p:animEffect filter="fade" transition="in">
                                      <p:cBhvr>
                                        <p:cTn dur="500"/>
                                        <p:tgtEl>
                                          <p:spTgt spid="103"/>
                                        </p:tgtEl>
                                      </p:cBhvr>
                                    </p:animEffect>
                                  </p:childTnLst>
                                </p:cTn>
                              </p:par>
                              <p:par>
                                <p:cTn fill="hold" nodeType="withEffect" presetClass="entr" presetID="10" presetSubtype="0">
                                  <p:stCondLst>
                                    <p:cond delay="1000"/>
                                  </p:stCondLst>
                                  <p:childTnLst>
                                    <p:set>
                                      <p:cBhvr>
                                        <p:cTn dur="1" fill="hold">
                                          <p:stCondLst>
                                            <p:cond delay="0"/>
                                          </p:stCondLst>
                                        </p:cTn>
                                        <p:tgtEl>
                                          <p:spTgt spid="102"/>
                                        </p:tgtEl>
                                        <p:attrNameLst>
                                          <p:attrName>style.visibility</p:attrName>
                                        </p:attrNameLst>
                                      </p:cBhvr>
                                      <p:to>
                                        <p:strVal val="visible"/>
                                      </p:to>
                                    </p:set>
                                    <p:animEffect filter="fade" transition="in">
                                      <p:cBhvr>
                                        <p:cTn dur="5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par>
                                <p:cTn fill="hold" nodeType="withEffect" presetClass="entr" presetID="10" presetSubtype="0">
                                  <p:stCondLst>
                                    <p:cond delay="60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Custom Layout">
  <p:cSld name="18_Custom Layout">
    <p:spTree>
      <p:nvGrpSpPr>
        <p:cNvPr id="106" name="Shape 106"/>
        <p:cNvGrpSpPr/>
        <p:nvPr/>
      </p:nvGrpSpPr>
      <p:grpSpPr>
        <a:xfrm>
          <a:off x="0" y="0"/>
          <a:ext cx="0" cy="0"/>
          <a:chOff x="0" y="0"/>
          <a:chExt cx="0" cy="0"/>
        </a:xfrm>
      </p:grpSpPr>
      <p:sp>
        <p:nvSpPr>
          <p:cNvPr id="107" name="Google Shape;107;p57"/>
          <p:cNvSpPr txBox="1"/>
          <p:nvPr>
            <p:ph type="title"/>
          </p:nvPr>
        </p:nvSpPr>
        <p:spPr>
          <a:xfrm>
            <a:off x="2028825" y="946702"/>
            <a:ext cx="4057016"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57"/>
          <p:cNvSpPr/>
          <p:nvPr>
            <p:ph idx="2" type="pic"/>
          </p:nvPr>
        </p:nvSpPr>
        <p:spPr>
          <a:xfrm>
            <a:off x="9133840" y="0"/>
            <a:ext cx="3058160" cy="3413760"/>
          </a:xfrm>
          <a:prstGeom prst="rect">
            <a:avLst/>
          </a:prstGeom>
          <a:solidFill>
            <a:schemeClr val="lt1"/>
          </a:solidFill>
          <a:ln>
            <a:noFill/>
          </a:ln>
          <a:effectLst>
            <a:outerShdw blurRad="762000" rotWithShape="0" algn="t" dir="5400000" dist="254000">
              <a:srgbClr val="000000">
                <a:alpha val="29803"/>
              </a:srgbClr>
            </a:outerShdw>
          </a:effectLst>
        </p:spPr>
      </p:sp>
      <p:sp>
        <p:nvSpPr>
          <p:cNvPr id="109" name="Google Shape;109;p57"/>
          <p:cNvSpPr/>
          <p:nvPr>
            <p:ph idx="3" type="pic"/>
          </p:nvPr>
        </p:nvSpPr>
        <p:spPr>
          <a:xfrm>
            <a:off x="6085840" y="-30480"/>
            <a:ext cx="3048000" cy="688848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10" name="Google Shape;110;p57"/>
          <p:cNvSpPr/>
          <p:nvPr>
            <p:ph idx="4" type="pic"/>
          </p:nvPr>
        </p:nvSpPr>
        <p:spPr>
          <a:xfrm>
            <a:off x="9133840" y="3413760"/>
            <a:ext cx="3058160" cy="344424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par>
                                <p:cTn fill="hold" nodeType="withEffect" presetClass="entr" presetID="10" presetSubtype="0">
                                  <p:stCondLst>
                                    <p:cond delay="60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111" name="Shape 111"/>
        <p:cNvGrpSpPr/>
        <p:nvPr/>
      </p:nvGrpSpPr>
      <p:grpSpPr>
        <a:xfrm>
          <a:off x="0" y="0"/>
          <a:ext cx="0" cy="0"/>
          <a:chOff x="0" y="0"/>
          <a:chExt cx="0" cy="0"/>
        </a:xfrm>
      </p:grpSpPr>
      <p:sp>
        <p:nvSpPr>
          <p:cNvPr id="112" name="Google Shape;112;p58"/>
          <p:cNvSpPr txBox="1"/>
          <p:nvPr>
            <p:ph type="title"/>
          </p:nvPr>
        </p:nvSpPr>
        <p:spPr>
          <a:xfrm>
            <a:off x="2028825" y="946702"/>
            <a:ext cx="4057016"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58"/>
          <p:cNvSpPr/>
          <p:nvPr>
            <p:ph idx="2" type="pic"/>
          </p:nvPr>
        </p:nvSpPr>
        <p:spPr>
          <a:xfrm>
            <a:off x="9133840" y="0"/>
            <a:ext cx="3058160" cy="6858000"/>
          </a:xfrm>
          <a:prstGeom prst="rect">
            <a:avLst/>
          </a:prstGeom>
          <a:solidFill>
            <a:schemeClr val="lt1"/>
          </a:solidFill>
          <a:ln>
            <a:noFill/>
          </a:ln>
          <a:effectLst>
            <a:outerShdw blurRad="762000" rotWithShape="0" algn="t" dir="5400000" dist="254000">
              <a:srgbClr val="000000">
                <a:alpha val="29803"/>
              </a:srgbClr>
            </a:outerShdw>
          </a:effectLst>
        </p:spPr>
      </p:sp>
      <p:sp>
        <p:nvSpPr>
          <p:cNvPr id="114" name="Google Shape;114;p58"/>
          <p:cNvSpPr/>
          <p:nvPr>
            <p:ph idx="3" type="pic"/>
          </p:nvPr>
        </p:nvSpPr>
        <p:spPr>
          <a:xfrm>
            <a:off x="6085840" y="3413760"/>
            <a:ext cx="3048000" cy="344424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15" name="Google Shape;115;p58"/>
          <p:cNvSpPr/>
          <p:nvPr>
            <p:ph idx="4" type="pic"/>
          </p:nvPr>
        </p:nvSpPr>
        <p:spPr>
          <a:xfrm>
            <a:off x="6085840" y="-30480"/>
            <a:ext cx="3048000" cy="344424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30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par>
                                <p:cTn fill="hold" nodeType="withEffect" presetClass="entr" presetID="10" presetSubtype="0">
                                  <p:stCondLst>
                                    <p:cond delay="100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Custom Layout">
  <p:cSld name="32_Custom Layout">
    <p:spTree>
      <p:nvGrpSpPr>
        <p:cNvPr id="20" name="Shape 20"/>
        <p:cNvGrpSpPr/>
        <p:nvPr/>
      </p:nvGrpSpPr>
      <p:grpSpPr>
        <a:xfrm>
          <a:off x="0" y="0"/>
          <a:ext cx="0" cy="0"/>
          <a:chOff x="0" y="0"/>
          <a:chExt cx="0" cy="0"/>
        </a:xfrm>
      </p:grpSpPr>
      <p:sp>
        <p:nvSpPr>
          <p:cNvPr id="21" name="Google Shape;21;p30"/>
          <p:cNvSpPr txBox="1"/>
          <p:nvPr>
            <p:ph type="title"/>
          </p:nvPr>
        </p:nvSpPr>
        <p:spPr>
          <a:xfrm>
            <a:off x="2028825" y="946702"/>
            <a:ext cx="4057016"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0"/>
          <p:cNvSpPr/>
          <p:nvPr>
            <p:ph idx="2" type="pic"/>
          </p:nvPr>
        </p:nvSpPr>
        <p:spPr>
          <a:xfrm>
            <a:off x="6085841" y="568960"/>
            <a:ext cx="6106159" cy="4003040"/>
          </a:xfrm>
          <a:prstGeom prst="rect">
            <a:avLst/>
          </a:prstGeom>
          <a:solidFill>
            <a:schemeClr val="lt1"/>
          </a:solidFill>
          <a:ln>
            <a:noFill/>
          </a:ln>
          <a:effectLst>
            <a:outerShdw blurRad="762000" rotWithShape="0" algn="t" dir="5400000" dist="254000">
              <a:srgbClr val="000000">
                <a:alpha val="29803"/>
              </a:srgbClr>
            </a:outerShdw>
          </a:effectLst>
        </p:spPr>
      </p:sp>
      <p:sp>
        <p:nvSpPr>
          <p:cNvPr id="23" name="Google Shape;23;p30"/>
          <p:cNvSpPr/>
          <p:nvPr>
            <p:ph idx="3" type="pic"/>
          </p:nvPr>
        </p:nvSpPr>
        <p:spPr>
          <a:xfrm>
            <a:off x="3058160" y="4572000"/>
            <a:ext cx="5069840" cy="22860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
                                        </p:tgtEl>
                                        <p:attrNameLst>
                                          <p:attrName>style.visibility</p:attrName>
                                        </p:attrNameLst>
                                      </p:cBhvr>
                                      <p:to>
                                        <p:strVal val="visible"/>
                                      </p:to>
                                    </p:set>
                                    <p:animEffect filter="fade" transition="in">
                                      <p:cBhvr>
                                        <p:cTn dur="500"/>
                                        <p:tgtEl>
                                          <p:spTgt spid="23"/>
                                        </p:tgtEl>
                                      </p:cBhvr>
                                    </p:animEffect>
                                  </p:childTnLst>
                                </p:cTn>
                              </p:par>
                              <p:par>
                                <p:cTn fill="hold" nodeType="withEffect" presetClass="entr" presetID="10" presetSubtype="0">
                                  <p:stCondLst>
                                    <p:cond delay="1000"/>
                                  </p:stCondLst>
                                  <p:childTnLst>
                                    <p:set>
                                      <p:cBhvr>
                                        <p:cTn dur="1" fill="hold">
                                          <p:stCondLst>
                                            <p:cond delay="0"/>
                                          </p:stCondLst>
                                        </p:cTn>
                                        <p:tgtEl>
                                          <p:spTgt spid="22"/>
                                        </p:tgtEl>
                                        <p:attrNameLst>
                                          <p:attrName>style.visibility</p:attrName>
                                        </p:attrNameLst>
                                      </p:cBhvr>
                                      <p:to>
                                        <p:strVal val="visible"/>
                                      </p:to>
                                    </p:set>
                                    <p:animEffect filter="fade" transition="in">
                                      <p:cBhvr>
                                        <p:cTn dur="500"/>
                                        <p:tgtEl>
                                          <p:spTgt spid="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Custom Layout">
  <p:cSld name="20_Custom Layout">
    <p:spTree>
      <p:nvGrpSpPr>
        <p:cNvPr id="116" name="Shape 116"/>
        <p:cNvGrpSpPr/>
        <p:nvPr/>
      </p:nvGrpSpPr>
      <p:grpSpPr>
        <a:xfrm>
          <a:off x="0" y="0"/>
          <a:ext cx="0" cy="0"/>
          <a:chOff x="0" y="0"/>
          <a:chExt cx="0" cy="0"/>
        </a:xfrm>
      </p:grpSpPr>
      <p:sp>
        <p:nvSpPr>
          <p:cNvPr id="117" name="Google Shape;117;p59"/>
          <p:cNvSpPr txBox="1"/>
          <p:nvPr>
            <p:ph type="title"/>
          </p:nvPr>
        </p:nvSpPr>
        <p:spPr>
          <a:xfrm>
            <a:off x="2028825" y="946702"/>
            <a:ext cx="4057016"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59"/>
          <p:cNvSpPr/>
          <p:nvPr>
            <p:ph idx="2" type="pic"/>
          </p:nvPr>
        </p:nvSpPr>
        <p:spPr>
          <a:xfrm>
            <a:off x="6085840" y="0"/>
            <a:ext cx="6106160" cy="3413760"/>
          </a:xfrm>
          <a:prstGeom prst="rect">
            <a:avLst/>
          </a:prstGeom>
          <a:solidFill>
            <a:schemeClr val="lt1"/>
          </a:solidFill>
          <a:ln>
            <a:noFill/>
          </a:ln>
          <a:effectLst>
            <a:outerShdw blurRad="762000" rotWithShape="0" algn="t" dir="5400000" dist="254000">
              <a:srgbClr val="000000">
                <a:alpha val="29803"/>
              </a:srgbClr>
            </a:outerShdw>
          </a:effectLst>
        </p:spPr>
      </p:sp>
      <p:sp>
        <p:nvSpPr>
          <p:cNvPr id="119" name="Google Shape;119;p59"/>
          <p:cNvSpPr/>
          <p:nvPr>
            <p:ph idx="3" type="pic"/>
          </p:nvPr>
        </p:nvSpPr>
        <p:spPr>
          <a:xfrm>
            <a:off x="6085840" y="3413760"/>
            <a:ext cx="3048000" cy="344424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20" name="Google Shape;120;p59"/>
          <p:cNvSpPr/>
          <p:nvPr>
            <p:ph idx="4" type="pic"/>
          </p:nvPr>
        </p:nvSpPr>
        <p:spPr>
          <a:xfrm>
            <a:off x="9133840" y="3413760"/>
            <a:ext cx="3058160" cy="344424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30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par>
                                <p:cTn fill="hold" nodeType="withEffect" presetClass="entr" presetID="10" presetSubtype="0">
                                  <p:stCondLst>
                                    <p:cond delay="100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par>
                                <p:cTn fill="hold" nodeType="withEffect" presetClass="entr" presetID="10" presetSubtype="0">
                                  <p:stCondLst>
                                    <p:cond delay="60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
    <p:spTree>
      <p:nvGrpSpPr>
        <p:cNvPr id="121" name="Shape 121"/>
        <p:cNvGrpSpPr/>
        <p:nvPr/>
      </p:nvGrpSpPr>
      <p:grpSpPr>
        <a:xfrm>
          <a:off x="0" y="0"/>
          <a:ext cx="0" cy="0"/>
          <a:chOff x="0" y="0"/>
          <a:chExt cx="0" cy="0"/>
        </a:xfrm>
      </p:grpSpPr>
      <p:sp>
        <p:nvSpPr>
          <p:cNvPr id="122" name="Google Shape;122;p60"/>
          <p:cNvSpPr txBox="1"/>
          <p:nvPr>
            <p:ph type="title"/>
          </p:nvPr>
        </p:nvSpPr>
        <p:spPr>
          <a:xfrm>
            <a:off x="2028825" y="946702"/>
            <a:ext cx="4057016"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60"/>
          <p:cNvSpPr/>
          <p:nvPr>
            <p:ph idx="2" type="pic"/>
          </p:nvPr>
        </p:nvSpPr>
        <p:spPr>
          <a:xfrm>
            <a:off x="6085840" y="3413760"/>
            <a:ext cx="6106160" cy="3444240"/>
          </a:xfrm>
          <a:prstGeom prst="rect">
            <a:avLst/>
          </a:prstGeom>
          <a:solidFill>
            <a:schemeClr val="lt1"/>
          </a:solidFill>
          <a:ln>
            <a:noFill/>
          </a:ln>
          <a:effectLst>
            <a:outerShdw blurRad="762000" rotWithShape="0" algn="t" dir="5400000" dist="254000">
              <a:srgbClr val="000000">
                <a:alpha val="29803"/>
              </a:srgbClr>
            </a:outerShdw>
          </a:effectLst>
        </p:spPr>
      </p:sp>
      <p:sp>
        <p:nvSpPr>
          <p:cNvPr id="124" name="Google Shape;124;p60"/>
          <p:cNvSpPr/>
          <p:nvPr>
            <p:ph idx="3" type="pic"/>
          </p:nvPr>
        </p:nvSpPr>
        <p:spPr>
          <a:xfrm>
            <a:off x="6085840" y="-30480"/>
            <a:ext cx="3048000" cy="344424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25" name="Google Shape;125;p60"/>
          <p:cNvSpPr/>
          <p:nvPr>
            <p:ph idx="4" type="pic"/>
          </p:nvPr>
        </p:nvSpPr>
        <p:spPr>
          <a:xfrm>
            <a:off x="9133840" y="-30480"/>
            <a:ext cx="3058160" cy="344424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_Custom Layout">
  <p:cSld name="23_Custom Layout">
    <p:spTree>
      <p:nvGrpSpPr>
        <p:cNvPr id="126" name="Shape 126"/>
        <p:cNvGrpSpPr/>
        <p:nvPr/>
      </p:nvGrpSpPr>
      <p:grpSpPr>
        <a:xfrm>
          <a:off x="0" y="0"/>
          <a:ext cx="0" cy="0"/>
          <a:chOff x="0" y="0"/>
          <a:chExt cx="0" cy="0"/>
        </a:xfrm>
      </p:grpSpPr>
      <p:sp>
        <p:nvSpPr>
          <p:cNvPr id="127" name="Google Shape;127;p61"/>
          <p:cNvSpPr txBox="1"/>
          <p:nvPr>
            <p:ph type="title"/>
          </p:nvPr>
        </p:nvSpPr>
        <p:spPr>
          <a:xfrm>
            <a:off x="2028825" y="946702"/>
            <a:ext cx="4067176"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61"/>
          <p:cNvSpPr/>
          <p:nvPr>
            <p:ph idx="2" type="pic"/>
          </p:nvPr>
        </p:nvSpPr>
        <p:spPr>
          <a:xfrm>
            <a:off x="6014720" y="2171395"/>
            <a:ext cx="2194560" cy="3094330"/>
          </a:xfrm>
          <a:prstGeom prst="rect">
            <a:avLst/>
          </a:prstGeom>
          <a:solidFill>
            <a:schemeClr val="lt1"/>
          </a:solidFill>
          <a:ln>
            <a:noFill/>
          </a:ln>
          <a:effectLst>
            <a:outerShdw blurRad="762000" rotWithShape="0" algn="t" dir="5400000" dist="254000">
              <a:srgbClr val="000000">
                <a:alpha val="29803"/>
              </a:srgbClr>
            </a:outerShdw>
          </a:effectLst>
        </p:spPr>
      </p:sp>
      <p:sp>
        <p:nvSpPr>
          <p:cNvPr id="129" name="Google Shape;129;p61"/>
          <p:cNvSpPr/>
          <p:nvPr>
            <p:ph idx="3" type="pic"/>
          </p:nvPr>
        </p:nvSpPr>
        <p:spPr>
          <a:xfrm>
            <a:off x="8128000" y="2286000"/>
            <a:ext cx="2032000" cy="286512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30" name="Google Shape;130;p61"/>
          <p:cNvSpPr/>
          <p:nvPr>
            <p:ph idx="4" type="pic"/>
          </p:nvPr>
        </p:nvSpPr>
        <p:spPr>
          <a:xfrm>
            <a:off x="10160000" y="2286000"/>
            <a:ext cx="2032000" cy="286512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31" name="Google Shape;131;p61"/>
          <p:cNvSpPr/>
          <p:nvPr>
            <p:ph idx="5" type="pic"/>
          </p:nvPr>
        </p:nvSpPr>
        <p:spPr>
          <a:xfrm>
            <a:off x="4064000" y="2286000"/>
            <a:ext cx="2032000" cy="286512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32" name="Google Shape;132;p61"/>
          <p:cNvSpPr/>
          <p:nvPr>
            <p:ph idx="6" type="pic"/>
          </p:nvPr>
        </p:nvSpPr>
        <p:spPr>
          <a:xfrm>
            <a:off x="2028825" y="2286000"/>
            <a:ext cx="2032000" cy="286512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33" name="Google Shape;133;p61"/>
          <p:cNvSpPr/>
          <p:nvPr>
            <p:ph idx="7" type="pic"/>
          </p:nvPr>
        </p:nvSpPr>
        <p:spPr>
          <a:xfrm>
            <a:off x="-6350" y="2286000"/>
            <a:ext cx="2032000" cy="286512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90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par>
                                <p:cTn fill="hold" nodeType="withEffect" presetClass="entr" presetID="10" presetSubtype="0">
                                  <p:stCondLst>
                                    <p:cond delay="150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par>
                                <p:cTn fill="hold" nodeType="withEffect" presetClass="entr" presetID="10" presetSubtype="0">
                                  <p:stCondLst>
                                    <p:cond delay="120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par>
                                <p:cTn fill="hold" nodeType="withEffect" presetClass="entr" presetID="10" presetSubtype="0">
                                  <p:stCondLst>
                                    <p:cond delay="60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par>
                                <p:cTn fill="hold" nodeType="withEffect" presetClass="entr" presetID="10" presetSubtype="0">
                                  <p:stCondLst>
                                    <p:cond delay="30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_Custom Layout">
  <p:cSld name="27_Custom Layout">
    <p:spTree>
      <p:nvGrpSpPr>
        <p:cNvPr id="134" name="Shape 134"/>
        <p:cNvGrpSpPr/>
        <p:nvPr/>
      </p:nvGrpSpPr>
      <p:grpSpPr>
        <a:xfrm>
          <a:off x="0" y="0"/>
          <a:ext cx="0" cy="0"/>
          <a:chOff x="0" y="0"/>
          <a:chExt cx="0" cy="0"/>
        </a:xfrm>
      </p:grpSpPr>
      <p:sp>
        <p:nvSpPr>
          <p:cNvPr id="135" name="Google Shape;135;p62"/>
          <p:cNvSpPr txBox="1"/>
          <p:nvPr>
            <p:ph type="title"/>
          </p:nvPr>
        </p:nvSpPr>
        <p:spPr>
          <a:xfrm>
            <a:off x="2028824" y="946702"/>
            <a:ext cx="4057015"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62"/>
          <p:cNvSpPr/>
          <p:nvPr>
            <p:ph idx="2" type="pic"/>
          </p:nvPr>
        </p:nvSpPr>
        <p:spPr>
          <a:xfrm>
            <a:off x="6085840" y="-30480"/>
            <a:ext cx="3048000" cy="688848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37" name="Google Shape;137;p62"/>
          <p:cNvSpPr/>
          <p:nvPr/>
        </p:nvSpPr>
        <p:spPr>
          <a:xfrm>
            <a:off x="9133840" y="-30480"/>
            <a:ext cx="3058160" cy="6888480"/>
          </a:xfrm>
          <a:prstGeom prst="rect">
            <a:avLst/>
          </a:prstGeom>
          <a:solidFill>
            <a:srgbClr val="B9B9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36"/>
                                        </p:tgtEl>
                                        <p:attrNameLst>
                                          <p:attrName>style.visibility</p:attrName>
                                        </p:attrNameLst>
                                      </p:cBhvr>
                                      <p:to>
                                        <p:strVal val="visible"/>
                                      </p:to>
                                    </p:set>
                                    <p:animEffect filter="fade" transition="in">
                                      <p:cBhvr>
                                        <p:cTn dur="500"/>
                                        <p:tgtEl>
                                          <p:spTgt spid="136"/>
                                        </p:tgtEl>
                                      </p:cBhvr>
                                    </p:animEffect>
                                  </p:childTnLst>
                                </p:cTn>
                              </p:par>
                              <p:par>
                                <p:cTn fill="hold" nodeType="withEffect" presetClass="entr" presetID="2" presetSubtype="2">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1000"/>
                                        <p:tgtEl>
                                          <p:spTgt spid="13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9_Custom Layout">
  <p:cSld name="29_Custom Layout">
    <p:spTree>
      <p:nvGrpSpPr>
        <p:cNvPr id="138" name="Shape 138"/>
        <p:cNvGrpSpPr/>
        <p:nvPr/>
      </p:nvGrpSpPr>
      <p:grpSpPr>
        <a:xfrm>
          <a:off x="0" y="0"/>
          <a:ext cx="0" cy="0"/>
          <a:chOff x="0" y="0"/>
          <a:chExt cx="0" cy="0"/>
        </a:xfrm>
      </p:grpSpPr>
      <p:sp>
        <p:nvSpPr>
          <p:cNvPr id="139" name="Google Shape;139;p63"/>
          <p:cNvSpPr/>
          <p:nvPr>
            <p:ph idx="2" type="pic"/>
          </p:nvPr>
        </p:nvSpPr>
        <p:spPr>
          <a:xfrm>
            <a:off x="5078852" y="0"/>
            <a:ext cx="3059307" cy="2289977"/>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40" name="Google Shape;140;p63"/>
          <p:cNvSpPr txBox="1"/>
          <p:nvPr>
            <p:ph type="title"/>
          </p:nvPr>
        </p:nvSpPr>
        <p:spPr>
          <a:xfrm>
            <a:off x="2028824" y="946702"/>
            <a:ext cx="9152697"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63"/>
          <p:cNvSpPr/>
          <p:nvPr>
            <p:ph idx="3" type="pic"/>
          </p:nvPr>
        </p:nvSpPr>
        <p:spPr>
          <a:xfrm>
            <a:off x="4672452" y="2289977"/>
            <a:ext cx="3059307" cy="2289977"/>
          </a:xfrm>
          <a:prstGeom prst="rect">
            <a:avLst/>
          </a:prstGeom>
          <a:solidFill>
            <a:schemeClr val="lt1"/>
          </a:solidFill>
          <a:ln>
            <a:noFill/>
          </a:ln>
          <a:effectLst>
            <a:outerShdw blurRad="762000" rotWithShape="0" algn="t" dir="5400000" dist="254000">
              <a:srgbClr val="000000">
                <a:alpha val="29803"/>
              </a:srgbClr>
            </a:outerShdw>
          </a:effectLst>
        </p:spPr>
      </p:sp>
      <p:sp>
        <p:nvSpPr>
          <p:cNvPr id="142" name="Google Shape;142;p63"/>
          <p:cNvSpPr/>
          <p:nvPr>
            <p:ph idx="4" type="pic"/>
          </p:nvPr>
        </p:nvSpPr>
        <p:spPr>
          <a:xfrm>
            <a:off x="5078852" y="4578183"/>
            <a:ext cx="3059307" cy="2289977"/>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30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par>
                                <p:cTn fill="hold" nodeType="withEffect" presetClass="entr" presetID="10" presetSubtype="0">
                                  <p:stCondLst>
                                    <p:cond delay="90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par>
                                <p:cTn fill="hold" nodeType="withEffect" presetClass="entr" presetID="10" presetSubtype="0">
                                  <p:stCondLst>
                                    <p:cond delay="60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2_Custom Layout">
  <p:cSld name="42_Custom Layout">
    <p:spTree>
      <p:nvGrpSpPr>
        <p:cNvPr id="143" name="Shape 143"/>
        <p:cNvGrpSpPr/>
        <p:nvPr/>
      </p:nvGrpSpPr>
      <p:grpSpPr>
        <a:xfrm>
          <a:off x="0" y="0"/>
          <a:ext cx="0" cy="0"/>
          <a:chOff x="0" y="0"/>
          <a:chExt cx="0" cy="0"/>
        </a:xfrm>
      </p:grpSpPr>
      <p:sp>
        <p:nvSpPr>
          <p:cNvPr id="144" name="Google Shape;144;p64"/>
          <p:cNvSpPr/>
          <p:nvPr>
            <p:ph idx="2" type="pic"/>
          </p:nvPr>
        </p:nvSpPr>
        <p:spPr>
          <a:xfrm>
            <a:off x="1016000" y="0"/>
            <a:ext cx="11176000" cy="68580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4_Custom Layout">
  <p:cSld name="44_Custom Layout">
    <p:spTree>
      <p:nvGrpSpPr>
        <p:cNvPr id="145" name="Shape 145"/>
        <p:cNvGrpSpPr/>
        <p:nvPr/>
      </p:nvGrpSpPr>
      <p:grpSpPr>
        <a:xfrm>
          <a:off x="0" y="0"/>
          <a:ext cx="0" cy="0"/>
          <a:chOff x="0" y="0"/>
          <a:chExt cx="0" cy="0"/>
        </a:xfrm>
      </p:grpSpPr>
      <p:sp>
        <p:nvSpPr>
          <p:cNvPr id="146" name="Google Shape;146;p65"/>
          <p:cNvSpPr/>
          <p:nvPr>
            <p:ph idx="2" type="pic"/>
          </p:nvPr>
        </p:nvSpPr>
        <p:spPr>
          <a:xfrm>
            <a:off x="0" y="0"/>
            <a:ext cx="12192000" cy="68580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5_Custom Layout">
  <p:cSld name="35_Custom Layout">
    <p:spTree>
      <p:nvGrpSpPr>
        <p:cNvPr id="147" name="Shape 147"/>
        <p:cNvGrpSpPr/>
        <p:nvPr/>
      </p:nvGrpSpPr>
      <p:grpSpPr>
        <a:xfrm>
          <a:off x="0" y="0"/>
          <a:ext cx="0" cy="0"/>
          <a:chOff x="0" y="0"/>
          <a:chExt cx="0" cy="0"/>
        </a:xfrm>
      </p:grpSpPr>
      <p:sp>
        <p:nvSpPr>
          <p:cNvPr id="148" name="Google Shape;148;p66"/>
          <p:cNvSpPr/>
          <p:nvPr>
            <p:ph idx="2" type="pic"/>
          </p:nvPr>
        </p:nvSpPr>
        <p:spPr>
          <a:xfrm>
            <a:off x="7634513" y="2308497"/>
            <a:ext cx="2245360" cy="2245359"/>
          </a:xfrm>
          <a:prstGeom prst="rect">
            <a:avLst/>
          </a:prstGeom>
          <a:solidFill>
            <a:schemeClr val="lt1"/>
          </a:solidFill>
          <a:ln>
            <a:noFill/>
          </a:ln>
          <a:effectLst>
            <a:outerShdw blurRad="762000" rotWithShape="0" algn="t" dir="5400000" dist="254000">
              <a:srgbClr val="000000">
                <a:alpha val="29803"/>
              </a:srgbClr>
            </a:outerShdw>
          </a:effectLst>
        </p:spPr>
      </p:sp>
      <p:sp>
        <p:nvSpPr>
          <p:cNvPr id="149" name="Google Shape;149;p66"/>
          <p:cNvSpPr txBox="1"/>
          <p:nvPr>
            <p:ph type="title"/>
          </p:nvPr>
        </p:nvSpPr>
        <p:spPr>
          <a:xfrm>
            <a:off x="2028825" y="946702"/>
            <a:ext cx="4067176"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66"/>
          <p:cNvSpPr/>
          <p:nvPr>
            <p:ph idx="3" type="pic"/>
          </p:nvPr>
        </p:nvSpPr>
        <p:spPr>
          <a:xfrm>
            <a:off x="9946640" y="0"/>
            <a:ext cx="2245360" cy="224536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51" name="Google Shape;151;p66"/>
          <p:cNvSpPr/>
          <p:nvPr>
            <p:ph idx="4" type="pic"/>
          </p:nvPr>
        </p:nvSpPr>
        <p:spPr>
          <a:xfrm>
            <a:off x="9946640" y="2308497"/>
            <a:ext cx="2245360" cy="224536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52" name="Google Shape;152;p66"/>
          <p:cNvSpPr/>
          <p:nvPr>
            <p:ph idx="5" type="pic"/>
          </p:nvPr>
        </p:nvSpPr>
        <p:spPr>
          <a:xfrm>
            <a:off x="9946640" y="4616995"/>
            <a:ext cx="2245360" cy="224536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53" name="Google Shape;153;p66"/>
          <p:cNvSpPr/>
          <p:nvPr>
            <p:ph idx="6" type="pic"/>
          </p:nvPr>
        </p:nvSpPr>
        <p:spPr>
          <a:xfrm>
            <a:off x="7634513" y="0"/>
            <a:ext cx="2245360" cy="224536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54" name="Google Shape;154;p66"/>
          <p:cNvSpPr/>
          <p:nvPr>
            <p:ph idx="7" type="pic"/>
          </p:nvPr>
        </p:nvSpPr>
        <p:spPr>
          <a:xfrm>
            <a:off x="7634513" y="4624977"/>
            <a:ext cx="2245360" cy="224536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55" name="Google Shape;155;p66"/>
          <p:cNvSpPr/>
          <p:nvPr>
            <p:ph idx="8" type="pic"/>
          </p:nvPr>
        </p:nvSpPr>
        <p:spPr>
          <a:xfrm>
            <a:off x="5312227" y="4624977"/>
            <a:ext cx="2245360" cy="224536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56" name="Google Shape;156;p66"/>
          <p:cNvSpPr/>
          <p:nvPr>
            <p:ph idx="9" type="pic"/>
          </p:nvPr>
        </p:nvSpPr>
        <p:spPr>
          <a:xfrm>
            <a:off x="2979057" y="4624977"/>
            <a:ext cx="2245360" cy="224536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60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par>
                                <p:cTn fill="hold" nodeType="withEffect" presetClass="entr" presetID="10" presetSubtype="0">
                                  <p:stCondLst>
                                    <p:cond delay="30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par>
                                <p:cTn fill="hold" nodeType="withEffect" presetClass="entr" presetID="10" presetSubtype="0">
                                  <p:stCondLst>
                                    <p:cond delay="120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par>
                                <p:cTn fill="hold" nodeType="withEffect" presetClass="entr" presetID="10" presetSubtype="0">
                                  <p:stCondLst>
                                    <p:cond delay="90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par>
                                <p:cTn fill="hold" nodeType="withEffect" presetClass="entr" presetID="10" presetSubtype="0">
                                  <p:stCondLst>
                                    <p:cond delay="180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par>
                                <p:cTn fill="hold" nodeType="withEffect" presetClass="entr" presetID="10" presetSubtype="0">
                                  <p:stCondLst>
                                    <p:cond delay="210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par>
                                <p:cTn fill="hold" nodeType="withEffect" presetClass="entr" presetID="10" presetSubtype="0">
                                  <p:stCondLst>
                                    <p:cond delay="150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_Custom Layout">
  <p:cSld name="36_Custom Layout">
    <p:spTree>
      <p:nvGrpSpPr>
        <p:cNvPr id="157" name="Shape 157"/>
        <p:cNvGrpSpPr/>
        <p:nvPr/>
      </p:nvGrpSpPr>
      <p:grpSpPr>
        <a:xfrm>
          <a:off x="0" y="0"/>
          <a:ext cx="0" cy="0"/>
          <a:chOff x="0" y="0"/>
          <a:chExt cx="0" cy="0"/>
        </a:xfrm>
      </p:grpSpPr>
      <p:sp>
        <p:nvSpPr>
          <p:cNvPr id="158" name="Google Shape;158;p67"/>
          <p:cNvSpPr txBox="1"/>
          <p:nvPr>
            <p:ph type="title"/>
          </p:nvPr>
        </p:nvSpPr>
        <p:spPr>
          <a:xfrm>
            <a:off x="2028825" y="4411262"/>
            <a:ext cx="5083176"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67"/>
          <p:cNvSpPr/>
          <p:nvPr>
            <p:ph idx="2" type="pic"/>
          </p:nvPr>
        </p:nvSpPr>
        <p:spPr>
          <a:xfrm>
            <a:off x="2028825" y="1160781"/>
            <a:ext cx="2245360" cy="224536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60" name="Google Shape;160;p67"/>
          <p:cNvSpPr/>
          <p:nvPr>
            <p:ph idx="3" type="pic"/>
          </p:nvPr>
        </p:nvSpPr>
        <p:spPr>
          <a:xfrm>
            <a:off x="6671945" y="1160781"/>
            <a:ext cx="2245360" cy="224536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61" name="Google Shape;161;p67"/>
          <p:cNvSpPr/>
          <p:nvPr>
            <p:ph idx="4" type="pic"/>
          </p:nvPr>
        </p:nvSpPr>
        <p:spPr>
          <a:xfrm>
            <a:off x="8998585" y="1160781"/>
            <a:ext cx="2245360" cy="224536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62" name="Google Shape;162;p67"/>
          <p:cNvSpPr/>
          <p:nvPr>
            <p:ph idx="5" type="pic"/>
          </p:nvPr>
        </p:nvSpPr>
        <p:spPr>
          <a:xfrm>
            <a:off x="4350385" y="1160781"/>
            <a:ext cx="2245360" cy="2245359"/>
          </a:xfrm>
          <a:prstGeom prst="rect">
            <a:avLst/>
          </a:prstGeom>
          <a:solidFill>
            <a:schemeClr val="lt1"/>
          </a:solidFill>
          <a:ln>
            <a:noFill/>
          </a:ln>
          <a:effectLst>
            <a:outerShdw blurRad="762000" rotWithShape="0" algn="t" dir="5400000" dist="254000">
              <a:srgbClr val="000000">
                <a:alpha val="29803"/>
              </a:srgbClr>
            </a:outerShdw>
          </a:effectLst>
        </p:spPr>
      </p:sp>
      <p:sp>
        <p:nvSpPr>
          <p:cNvPr id="163" name="Google Shape;163;p67"/>
          <p:cNvSpPr/>
          <p:nvPr>
            <p:ph idx="6" type="pic"/>
          </p:nvPr>
        </p:nvSpPr>
        <p:spPr>
          <a:xfrm>
            <a:off x="11315065" y="1160781"/>
            <a:ext cx="2245360" cy="224536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par>
                                <p:cTn fill="hold" nodeType="withEffect" presetClass="entr" presetID="10" presetSubtype="0">
                                  <p:stCondLst>
                                    <p:cond delay="160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par>
                                <p:cTn fill="hold" nodeType="withEffect" presetClass="entr" presetID="10" presetSubtype="0">
                                  <p:stCondLst>
                                    <p:cond delay="190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par>
                                <p:cTn fill="hold" nodeType="withEffect" presetClass="entr" presetID="10" presetSubtype="0">
                                  <p:stCondLst>
                                    <p:cond delay="130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par>
                                <p:cTn fill="hold" nodeType="withEffect" presetClass="entr" presetID="10" presetSubtype="0">
                                  <p:stCondLst>
                                    <p:cond delay="220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_Custom Layout">
  <p:cSld name="40_Custom Layout">
    <p:spTree>
      <p:nvGrpSpPr>
        <p:cNvPr id="164" name="Shape 164"/>
        <p:cNvGrpSpPr/>
        <p:nvPr/>
      </p:nvGrpSpPr>
      <p:grpSpPr>
        <a:xfrm>
          <a:off x="0" y="0"/>
          <a:ext cx="0" cy="0"/>
          <a:chOff x="0" y="0"/>
          <a:chExt cx="0" cy="0"/>
        </a:xfrm>
      </p:grpSpPr>
      <p:sp>
        <p:nvSpPr>
          <p:cNvPr id="165" name="Google Shape;165;p68"/>
          <p:cNvSpPr/>
          <p:nvPr>
            <p:ph idx="2" type="pic"/>
          </p:nvPr>
        </p:nvSpPr>
        <p:spPr>
          <a:xfrm>
            <a:off x="2030852" y="1152057"/>
            <a:ext cx="1800000" cy="1800000"/>
          </a:xfrm>
          <a:prstGeom prst="ellipse">
            <a:avLst/>
          </a:prstGeom>
          <a:solidFill>
            <a:schemeClr val="lt1"/>
          </a:solidFill>
          <a:ln>
            <a:noFill/>
          </a:ln>
          <a:effectLst>
            <a:outerShdw blurRad="762000" rotWithShape="0" algn="t" dir="5400000" dist="254000">
              <a:srgbClr val="000000">
                <a:alpha val="29803"/>
              </a:srgbClr>
            </a:outerShdw>
          </a:effectLst>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90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Custom Layout">
  <p:cSld name="25_Custom Layout">
    <p:spTree>
      <p:nvGrpSpPr>
        <p:cNvPr id="24" name="Shape 24"/>
        <p:cNvGrpSpPr/>
        <p:nvPr/>
      </p:nvGrpSpPr>
      <p:grpSpPr>
        <a:xfrm>
          <a:off x="0" y="0"/>
          <a:ext cx="0" cy="0"/>
          <a:chOff x="0" y="0"/>
          <a:chExt cx="0" cy="0"/>
        </a:xfrm>
      </p:grpSpPr>
      <p:sp>
        <p:nvSpPr>
          <p:cNvPr id="25" name="Google Shape;25;p31"/>
          <p:cNvSpPr txBox="1"/>
          <p:nvPr>
            <p:ph type="title"/>
          </p:nvPr>
        </p:nvSpPr>
        <p:spPr>
          <a:xfrm>
            <a:off x="2028824" y="946702"/>
            <a:ext cx="9152697"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3_Custom Layout">
  <p:cSld name="43_Custom Layout">
    <p:spTree>
      <p:nvGrpSpPr>
        <p:cNvPr id="166" name="Shape 166"/>
        <p:cNvGrpSpPr/>
        <p:nvPr/>
      </p:nvGrpSpPr>
      <p:grpSpPr>
        <a:xfrm>
          <a:off x="0" y="0"/>
          <a:ext cx="0" cy="0"/>
          <a:chOff x="0" y="0"/>
          <a:chExt cx="0" cy="0"/>
        </a:xfrm>
      </p:grpSpPr>
      <p:sp>
        <p:nvSpPr>
          <p:cNvPr id="167" name="Google Shape;167;p69"/>
          <p:cNvSpPr txBox="1"/>
          <p:nvPr>
            <p:ph type="title"/>
          </p:nvPr>
        </p:nvSpPr>
        <p:spPr>
          <a:xfrm>
            <a:off x="2028824" y="946702"/>
            <a:ext cx="9152697"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69"/>
          <p:cNvSpPr/>
          <p:nvPr>
            <p:ph idx="2" type="pic"/>
          </p:nvPr>
        </p:nvSpPr>
        <p:spPr>
          <a:xfrm>
            <a:off x="2028824" y="2780576"/>
            <a:ext cx="2016000" cy="20160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69" name="Google Shape;169;p69"/>
          <p:cNvSpPr/>
          <p:nvPr>
            <p:ph idx="3" type="pic"/>
          </p:nvPr>
        </p:nvSpPr>
        <p:spPr>
          <a:xfrm>
            <a:off x="6162132" y="2780576"/>
            <a:ext cx="2016000" cy="20160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70" name="Google Shape;170;p69"/>
          <p:cNvSpPr/>
          <p:nvPr>
            <p:ph idx="4" type="pic"/>
          </p:nvPr>
        </p:nvSpPr>
        <p:spPr>
          <a:xfrm>
            <a:off x="8228786" y="2780576"/>
            <a:ext cx="2016000" cy="20160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71" name="Google Shape;171;p69"/>
          <p:cNvSpPr/>
          <p:nvPr>
            <p:ph idx="5" type="pic"/>
          </p:nvPr>
        </p:nvSpPr>
        <p:spPr>
          <a:xfrm>
            <a:off x="10295441" y="2780576"/>
            <a:ext cx="2016000" cy="20160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72" name="Google Shape;172;p69"/>
          <p:cNvSpPr/>
          <p:nvPr>
            <p:ph idx="6" type="pic"/>
          </p:nvPr>
        </p:nvSpPr>
        <p:spPr>
          <a:xfrm>
            <a:off x="2028824" y="4842000"/>
            <a:ext cx="2016000" cy="20160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73" name="Google Shape;173;p69"/>
          <p:cNvSpPr/>
          <p:nvPr>
            <p:ph idx="7" type="pic"/>
          </p:nvPr>
        </p:nvSpPr>
        <p:spPr>
          <a:xfrm>
            <a:off x="4095478" y="4842000"/>
            <a:ext cx="2016000" cy="20160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74" name="Google Shape;174;p69"/>
          <p:cNvSpPr/>
          <p:nvPr>
            <p:ph idx="8" type="pic"/>
          </p:nvPr>
        </p:nvSpPr>
        <p:spPr>
          <a:xfrm>
            <a:off x="6162132" y="4842000"/>
            <a:ext cx="2016000" cy="20160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75" name="Google Shape;175;p69"/>
          <p:cNvSpPr/>
          <p:nvPr>
            <p:ph idx="9" type="pic"/>
          </p:nvPr>
        </p:nvSpPr>
        <p:spPr>
          <a:xfrm>
            <a:off x="8228786" y="4842000"/>
            <a:ext cx="2016000" cy="20160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76" name="Google Shape;176;p69"/>
          <p:cNvSpPr/>
          <p:nvPr>
            <p:ph idx="13" type="pic"/>
          </p:nvPr>
        </p:nvSpPr>
        <p:spPr>
          <a:xfrm>
            <a:off x="10295441" y="4842000"/>
            <a:ext cx="2016000" cy="20160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77" name="Google Shape;177;p69"/>
          <p:cNvSpPr/>
          <p:nvPr>
            <p:ph idx="14" type="pic"/>
          </p:nvPr>
        </p:nvSpPr>
        <p:spPr>
          <a:xfrm>
            <a:off x="4095478" y="2780576"/>
            <a:ext cx="2015999" cy="2016000"/>
          </a:xfrm>
          <a:prstGeom prst="rect">
            <a:avLst/>
          </a:prstGeom>
          <a:solidFill>
            <a:schemeClr val="lt1"/>
          </a:solidFill>
          <a:ln>
            <a:noFill/>
          </a:ln>
          <a:effectLst>
            <a:outerShdw blurRad="762000" rotWithShape="0" algn="t" dir="5400000" dist="254000">
              <a:srgbClr val="000000">
                <a:alpha val="29803"/>
              </a:srgbClr>
            </a:outerShdw>
          </a:effectLst>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par>
                                <p:cTn fill="hold" nodeType="withEffect" presetClass="entr" presetID="10" presetSubtype="0">
                                  <p:stCondLst>
                                    <p:cond delay="60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par>
                                <p:cTn fill="hold" nodeType="withEffect" presetClass="entr" presetID="10" presetSubtype="0">
                                  <p:stCondLst>
                                    <p:cond delay="90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par>
                                <p:cTn fill="hold" nodeType="withEffect" presetClass="entr" presetID="10" presetSubtype="0">
                                  <p:stCondLst>
                                    <p:cond delay="120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par>
                                <p:cTn fill="hold" nodeType="withEffect" presetClass="entr" presetID="10" presetSubtype="0">
                                  <p:stCondLst>
                                    <p:cond delay="150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par>
                                <p:cTn fill="hold" nodeType="withEffect" presetClass="entr" presetID="10" presetSubtype="0">
                                  <p:stCondLst>
                                    <p:cond delay="180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par>
                                <p:cTn fill="hold" nodeType="withEffect" presetClass="entr" presetID="10" presetSubtype="0">
                                  <p:stCondLst>
                                    <p:cond delay="210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par>
                                <p:cTn fill="hold" nodeType="withEffect" presetClass="entr" presetID="10" presetSubtype="0">
                                  <p:stCondLst>
                                    <p:cond delay="240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par>
                                <p:cTn fill="hold" nodeType="withEffect" presetClass="entr" presetID="10" presetSubtype="0">
                                  <p:stCondLst>
                                    <p:cond delay="270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par>
                                <p:cTn fill="hold" nodeType="withEffect" presetClass="entr" presetID="10" presetSubtype="0">
                                  <p:stCondLst>
                                    <p:cond delay="30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1_Custom Layout">
  <p:cSld name="51_Custom Layout">
    <p:spTree>
      <p:nvGrpSpPr>
        <p:cNvPr id="178" name="Shape 178"/>
        <p:cNvGrpSpPr/>
        <p:nvPr/>
      </p:nvGrpSpPr>
      <p:grpSpPr>
        <a:xfrm>
          <a:off x="0" y="0"/>
          <a:ext cx="0" cy="0"/>
          <a:chOff x="0" y="0"/>
          <a:chExt cx="0" cy="0"/>
        </a:xfrm>
      </p:grpSpPr>
      <p:sp>
        <p:nvSpPr>
          <p:cNvPr id="179" name="Google Shape;179;p70"/>
          <p:cNvSpPr/>
          <p:nvPr>
            <p:ph idx="2" type="pic"/>
          </p:nvPr>
        </p:nvSpPr>
        <p:spPr>
          <a:xfrm>
            <a:off x="0" y="0"/>
            <a:ext cx="6096000" cy="34417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80" name="Google Shape;180;p70"/>
          <p:cNvSpPr/>
          <p:nvPr>
            <p:ph idx="3" type="pic"/>
          </p:nvPr>
        </p:nvSpPr>
        <p:spPr>
          <a:xfrm>
            <a:off x="6096000" y="0"/>
            <a:ext cx="6096000" cy="3441700"/>
          </a:xfrm>
          <a:prstGeom prst="rect">
            <a:avLst/>
          </a:prstGeom>
          <a:solidFill>
            <a:schemeClr val="lt1"/>
          </a:solidFill>
          <a:ln>
            <a:noFill/>
          </a:ln>
          <a:effectLst>
            <a:outerShdw blurRad="762000" rotWithShape="0" algn="t" dir="5400000" dist="254000">
              <a:srgbClr val="000000">
                <a:alpha val="29803"/>
              </a:srgbClr>
            </a:outerShdw>
          </a:effectLst>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par>
                                <p:cTn fill="hold" nodeType="withEffect" presetClass="entr" presetID="10" presetSubtype="0">
                                  <p:stCondLst>
                                    <p:cond delay="30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2_Custom Layout">
  <p:cSld name="52_Custom Layout">
    <p:spTree>
      <p:nvGrpSpPr>
        <p:cNvPr id="181" name="Shape 181"/>
        <p:cNvGrpSpPr/>
        <p:nvPr/>
      </p:nvGrpSpPr>
      <p:grpSpPr>
        <a:xfrm>
          <a:off x="0" y="0"/>
          <a:ext cx="0" cy="0"/>
          <a:chOff x="0" y="0"/>
          <a:chExt cx="0" cy="0"/>
        </a:xfrm>
      </p:grpSpPr>
      <p:sp>
        <p:nvSpPr>
          <p:cNvPr id="182" name="Google Shape;182;p71"/>
          <p:cNvSpPr/>
          <p:nvPr>
            <p:ph idx="2" type="pic"/>
          </p:nvPr>
        </p:nvSpPr>
        <p:spPr>
          <a:xfrm>
            <a:off x="0" y="3416300"/>
            <a:ext cx="6096000" cy="34417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83" name="Google Shape;183;p71"/>
          <p:cNvSpPr/>
          <p:nvPr>
            <p:ph idx="3" type="pic"/>
          </p:nvPr>
        </p:nvSpPr>
        <p:spPr>
          <a:xfrm>
            <a:off x="6096000" y="3416300"/>
            <a:ext cx="6096000" cy="3441700"/>
          </a:xfrm>
          <a:prstGeom prst="rect">
            <a:avLst/>
          </a:prstGeom>
          <a:solidFill>
            <a:schemeClr val="lt1"/>
          </a:solidFill>
          <a:ln>
            <a:noFill/>
          </a:ln>
          <a:effectLst>
            <a:outerShdw blurRad="762000" rotWithShape="0" algn="t" dir="5400000" dist="254000">
              <a:srgbClr val="000000">
                <a:alpha val="29803"/>
              </a:srgbClr>
            </a:outerShdw>
          </a:effectLst>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par>
                                <p:cTn fill="hold" nodeType="withEffect" presetClass="entr" presetID="10" presetSubtype="0">
                                  <p:stCondLst>
                                    <p:cond delay="30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3_Custom Layout">
  <p:cSld name="53_Custom Layout">
    <p:spTree>
      <p:nvGrpSpPr>
        <p:cNvPr id="184" name="Shape 184"/>
        <p:cNvGrpSpPr/>
        <p:nvPr/>
      </p:nvGrpSpPr>
      <p:grpSpPr>
        <a:xfrm>
          <a:off x="0" y="0"/>
          <a:ext cx="0" cy="0"/>
          <a:chOff x="0" y="0"/>
          <a:chExt cx="0" cy="0"/>
        </a:xfrm>
      </p:grpSpPr>
      <p:sp>
        <p:nvSpPr>
          <p:cNvPr id="185" name="Google Shape;185;p72"/>
          <p:cNvSpPr/>
          <p:nvPr>
            <p:ph idx="2" type="pic"/>
          </p:nvPr>
        </p:nvSpPr>
        <p:spPr>
          <a:xfrm>
            <a:off x="0" y="0"/>
            <a:ext cx="6096000" cy="34163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86" name="Google Shape;186;p72"/>
          <p:cNvSpPr/>
          <p:nvPr>
            <p:ph idx="3" type="pic"/>
          </p:nvPr>
        </p:nvSpPr>
        <p:spPr>
          <a:xfrm>
            <a:off x="0" y="3416300"/>
            <a:ext cx="6096000" cy="3441700"/>
          </a:xfrm>
          <a:prstGeom prst="rect">
            <a:avLst/>
          </a:prstGeom>
          <a:solidFill>
            <a:schemeClr val="lt1"/>
          </a:solidFill>
          <a:ln>
            <a:noFill/>
          </a:ln>
          <a:effectLst>
            <a:outerShdw blurRad="762000" rotWithShape="0" algn="t" dir="5400000" dist="254000">
              <a:srgbClr val="000000">
                <a:alpha val="29803"/>
              </a:srgbClr>
            </a:outerShdw>
          </a:effectLst>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par>
                                <p:cTn fill="hold" nodeType="withEffect" presetClass="entr" presetID="10" presetSubtype="0">
                                  <p:stCondLst>
                                    <p:cond delay="30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4_Custom Layout">
  <p:cSld name="54_Custom Layout">
    <p:spTree>
      <p:nvGrpSpPr>
        <p:cNvPr id="187" name="Shape 187"/>
        <p:cNvGrpSpPr/>
        <p:nvPr/>
      </p:nvGrpSpPr>
      <p:grpSpPr>
        <a:xfrm>
          <a:off x="0" y="0"/>
          <a:ext cx="0" cy="0"/>
          <a:chOff x="0" y="0"/>
          <a:chExt cx="0" cy="0"/>
        </a:xfrm>
      </p:grpSpPr>
      <p:sp>
        <p:nvSpPr>
          <p:cNvPr id="188" name="Google Shape;188;p73"/>
          <p:cNvSpPr/>
          <p:nvPr>
            <p:ph idx="2" type="pic"/>
          </p:nvPr>
        </p:nvSpPr>
        <p:spPr>
          <a:xfrm>
            <a:off x="6096000" y="0"/>
            <a:ext cx="6096000" cy="34163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89" name="Google Shape;189;p73"/>
          <p:cNvSpPr/>
          <p:nvPr>
            <p:ph idx="3" type="pic"/>
          </p:nvPr>
        </p:nvSpPr>
        <p:spPr>
          <a:xfrm>
            <a:off x="6096000" y="3416300"/>
            <a:ext cx="6096000" cy="3441700"/>
          </a:xfrm>
          <a:prstGeom prst="rect">
            <a:avLst/>
          </a:prstGeom>
          <a:solidFill>
            <a:schemeClr val="lt1"/>
          </a:solidFill>
          <a:ln>
            <a:noFill/>
          </a:ln>
          <a:effectLst>
            <a:outerShdw blurRad="762000" rotWithShape="0" algn="t" dir="5400000" dist="254000">
              <a:srgbClr val="000000">
                <a:alpha val="29803"/>
              </a:srgbClr>
            </a:outerShdw>
          </a:effectLst>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par>
                                <p:cTn fill="hold" nodeType="withEffect" presetClass="entr" presetID="10" presetSubtype="0">
                                  <p:stCondLst>
                                    <p:cond delay="30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1_Title Slide">
  <p:cSld name="41_Title Slide">
    <p:spTree>
      <p:nvGrpSpPr>
        <p:cNvPr id="190" name="Shape 190"/>
        <p:cNvGrpSpPr/>
        <p:nvPr/>
      </p:nvGrpSpPr>
      <p:grpSpPr>
        <a:xfrm>
          <a:off x="0" y="0"/>
          <a:ext cx="0" cy="0"/>
          <a:chOff x="0" y="0"/>
          <a:chExt cx="0" cy="0"/>
        </a:xfrm>
      </p:grpSpPr>
      <p:pic>
        <p:nvPicPr>
          <p:cNvPr descr="iPhone6_mockup_front_white.png" id="191" name="Google Shape;191;p74"/>
          <p:cNvPicPr preferRelativeResize="0"/>
          <p:nvPr/>
        </p:nvPicPr>
        <p:blipFill rotWithShape="1">
          <a:blip r:embed="rId2">
            <a:alphaModFix/>
          </a:blip>
          <a:srcRect b="0" l="0" r="0" t="0"/>
          <a:stretch/>
        </p:blipFill>
        <p:spPr>
          <a:xfrm>
            <a:off x="4884971" y="1118383"/>
            <a:ext cx="3196773" cy="5000340"/>
          </a:xfrm>
          <a:prstGeom prst="rect">
            <a:avLst/>
          </a:prstGeom>
          <a:noFill/>
          <a:ln>
            <a:noFill/>
          </a:ln>
        </p:spPr>
      </p:pic>
      <p:pic>
        <p:nvPicPr>
          <p:cNvPr descr="iPhone6_mockup_front_white.png" id="192" name="Google Shape;192;p74"/>
          <p:cNvPicPr preferRelativeResize="0"/>
          <p:nvPr/>
        </p:nvPicPr>
        <p:blipFill rotWithShape="1">
          <a:blip r:embed="rId2">
            <a:alphaModFix/>
          </a:blip>
          <a:srcRect b="0" l="0" r="0" t="0"/>
          <a:stretch/>
        </p:blipFill>
        <p:spPr>
          <a:xfrm>
            <a:off x="7199293" y="1118383"/>
            <a:ext cx="3196773" cy="5000340"/>
          </a:xfrm>
          <a:prstGeom prst="rect">
            <a:avLst/>
          </a:prstGeom>
          <a:noFill/>
          <a:ln>
            <a:noFill/>
          </a:ln>
        </p:spPr>
      </p:pic>
      <p:pic>
        <p:nvPicPr>
          <p:cNvPr descr="iPhone6_mockup_front_white.png" id="193" name="Google Shape;193;p74"/>
          <p:cNvPicPr preferRelativeResize="0"/>
          <p:nvPr/>
        </p:nvPicPr>
        <p:blipFill rotWithShape="1">
          <a:blip r:embed="rId2">
            <a:alphaModFix/>
          </a:blip>
          <a:srcRect b="0" l="0" r="0" t="0"/>
          <a:stretch/>
        </p:blipFill>
        <p:spPr>
          <a:xfrm>
            <a:off x="9513615" y="1118383"/>
            <a:ext cx="3196773" cy="5000340"/>
          </a:xfrm>
          <a:prstGeom prst="rect">
            <a:avLst/>
          </a:prstGeom>
          <a:noFill/>
          <a:ln>
            <a:noFill/>
          </a:ln>
        </p:spPr>
      </p:pic>
      <p:sp>
        <p:nvSpPr>
          <p:cNvPr id="194" name="Google Shape;194;p74"/>
          <p:cNvSpPr txBox="1"/>
          <p:nvPr>
            <p:ph type="title"/>
          </p:nvPr>
        </p:nvSpPr>
        <p:spPr>
          <a:xfrm>
            <a:off x="2028824" y="946702"/>
            <a:ext cx="3781257"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74"/>
          <p:cNvSpPr/>
          <p:nvPr>
            <p:ph idx="2" type="pic"/>
          </p:nvPr>
        </p:nvSpPr>
        <p:spPr>
          <a:xfrm>
            <a:off x="5506437" y="1895961"/>
            <a:ext cx="1937655" cy="34290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96" name="Google Shape;196;p74"/>
          <p:cNvSpPr/>
          <p:nvPr>
            <p:ph idx="3" type="pic"/>
          </p:nvPr>
        </p:nvSpPr>
        <p:spPr>
          <a:xfrm>
            <a:off x="7811707" y="1895961"/>
            <a:ext cx="1937655" cy="34290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197" name="Google Shape;197;p74"/>
          <p:cNvSpPr/>
          <p:nvPr>
            <p:ph idx="4" type="pic"/>
          </p:nvPr>
        </p:nvSpPr>
        <p:spPr>
          <a:xfrm>
            <a:off x="10135083" y="1895961"/>
            <a:ext cx="1937655" cy="34290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30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par>
                                <p:cTn fill="hold" nodeType="withEffect" presetClass="entr" presetID="10" presetSubtype="0">
                                  <p:stCondLst>
                                    <p:cond delay="60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par>
                                <p:cTn fill="hold" nodeType="withEffect" presetClass="entr" presetID="10" presetSubtype="0">
                                  <p:stCondLst>
                                    <p:cond delay="90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par>
                                <p:cTn fill="hold" nodeType="withEffect" presetClass="entr" presetID="10" presetSubtype="0">
                                  <p:stCondLst>
                                    <p:cond delay="30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par>
                                <p:cTn fill="hold" nodeType="withEffect" presetClass="entr" presetID="10" presetSubtype="0">
                                  <p:stCondLst>
                                    <p:cond delay="60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6_Title Slide">
  <p:cSld name="46_Title Slide">
    <p:spTree>
      <p:nvGrpSpPr>
        <p:cNvPr id="198" name="Shape 198"/>
        <p:cNvGrpSpPr/>
        <p:nvPr/>
      </p:nvGrpSpPr>
      <p:grpSpPr>
        <a:xfrm>
          <a:off x="0" y="0"/>
          <a:ext cx="0" cy="0"/>
          <a:chOff x="0" y="0"/>
          <a:chExt cx="0" cy="0"/>
        </a:xfrm>
      </p:grpSpPr>
      <p:grpSp>
        <p:nvGrpSpPr>
          <p:cNvPr id="199" name="Google Shape;199;p75"/>
          <p:cNvGrpSpPr/>
          <p:nvPr/>
        </p:nvGrpSpPr>
        <p:grpSpPr>
          <a:xfrm>
            <a:off x="2017918" y="878571"/>
            <a:ext cx="2530932" cy="5052118"/>
            <a:chOff x="3421706" y="1143000"/>
            <a:chExt cx="2530932" cy="5052117"/>
          </a:xfrm>
        </p:grpSpPr>
        <p:sp>
          <p:nvSpPr>
            <p:cNvPr id="200" name="Google Shape;200;p75"/>
            <p:cNvSpPr/>
            <p:nvPr/>
          </p:nvSpPr>
          <p:spPr>
            <a:xfrm>
              <a:off x="5772337" y="2057401"/>
              <a:ext cx="180301" cy="487680"/>
            </a:xfrm>
            <a:prstGeom prst="roundRect">
              <a:avLst>
                <a:gd fmla="val 16667" name="adj"/>
              </a:avLst>
            </a:pr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sp>
          <p:nvSpPr>
            <p:cNvPr id="201" name="Google Shape;201;p75"/>
            <p:cNvSpPr/>
            <p:nvPr/>
          </p:nvSpPr>
          <p:spPr>
            <a:xfrm>
              <a:off x="3421706" y="1971500"/>
              <a:ext cx="180301" cy="276137"/>
            </a:xfrm>
            <a:prstGeom prst="roundRect">
              <a:avLst>
                <a:gd fmla="val 16667" name="adj"/>
              </a:avLst>
            </a:pr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sp>
          <p:nvSpPr>
            <p:cNvPr id="202" name="Google Shape;202;p75"/>
            <p:cNvSpPr/>
            <p:nvPr/>
          </p:nvSpPr>
          <p:spPr>
            <a:xfrm>
              <a:off x="3421706" y="2530199"/>
              <a:ext cx="180301" cy="276137"/>
            </a:xfrm>
            <a:prstGeom prst="roundRect">
              <a:avLst>
                <a:gd fmla="val 16667" name="adj"/>
              </a:avLst>
            </a:pr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sp>
          <p:nvSpPr>
            <p:cNvPr id="203" name="Google Shape;203;p75"/>
            <p:cNvSpPr/>
            <p:nvPr/>
          </p:nvSpPr>
          <p:spPr>
            <a:xfrm>
              <a:off x="3421706" y="3041744"/>
              <a:ext cx="180301" cy="276137"/>
            </a:xfrm>
            <a:prstGeom prst="roundRect">
              <a:avLst>
                <a:gd fmla="val 16667" name="adj"/>
              </a:avLst>
            </a:pr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sp>
          <p:nvSpPr>
            <p:cNvPr id="204" name="Google Shape;204;p75"/>
            <p:cNvSpPr/>
            <p:nvPr/>
          </p:nvSpPr>
          <p:spPr>
            <a:xfrm>
              <a:off x="3453659" y="1143000"/>
              <a:ext cx="2465281" cy="5052117"/>
            </a:xfrm>
            <a:prstGeom prst="roundRect">
              <a:avLst>
                <a:gd fmla="val 16667" name="adj"/>
              </a:avLst>
            </a:prstGeom>
            <a:solidFill>
              <a:schemeClr val="lt1"/>
            </a:solidFill>
            <a:ln cap="flat" cmpd="sng" w="19050">
              <a:solidFill>
                <a:srgbClr val="B9B9B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sp>
          <p:nvSpPr>
            <p:cNvPr id="205" name="Google Shape;205;p75"/>
            <p:cNvSpPr/>
            <p:nvPr/>
          </p:nvSpPr>
          <p:spPr>
            <a:xfrm>
              <a:off x="4481234" y="5699769"/>
              <a:ext cx="410131" cy="406782"/>
            </a:xfrm>
            <a:prstGeom prst="ellipse">
              <a:avLst/>
            </a:prstGeom>
            <a:noFill/>
            <a:ln cap="flat" cmpd="sng" w="15875">
              <a:solidFill>
                <a:srgbClr val="B9B9B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sp>
          <p:nvSpPr>
            <p:cNvPr id="206" name="Google Shape;206;p75"/>
            <p:cNvSpPr/>
            <p:nvPr/>
          </p:nvSpPr>
          <p:spPr>
            <a:xfrm>
              <a:off x="4372270" y="1457767"/>
              <a:ext cx="628058" cy="45719"/>
            </a:xfrm>
            <a:prstGeom prst="roundRect">
              <a:avLst>
                <a:gd fmla="val 16667" name="adj"/>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sp>
          <p:nvSpPr>
            <p:cNvPr id="207" name="Google Shape;207;p75"/>
            <p:cNvSpPr/>
            <p:nvPr/>
          </p:nvSpPr>
          <p:spPr>
            <a:xfrm flipH="1">
              <a:off x="4159907" y="1451578"/>
              <a:ext cx="59518" cy="58098"/>
            </a:xfrm>
            <a:prstGeom prst="ellipse">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sp>
          <p:nvSpPr>
            <p:cNvPr id="208" name="Google Shape;208;p75"/>
            <p:cNvSpPr/>
            <p:nvPr/>
          </p:nvSpPr>
          <p:spPr>
            <a:xfrm flipH="1">
              <a:off x="4656540" y="1271335"/>
              <a:ext cx="59518" cy="58098"/>
            </a:xfrm>
            <a:prstGeom prst="ellipse">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grpSp>
      <p:grpSp>
        <p:nvGrpSpPr>
          <p:cNvPr id="209" name="Google Shape;209;p75"/>
          <p:cNvGrpSpPr/>
          <p:nvPr/>
        </p:nvGrpSpPr>
        <p:grpSpPr>
          <a:xfrm>
            <a:off x="4984001" y="878571"/>
            <a:ext cx="2530932" cy="5052118"/>
            <a:chOff x="3421706" y="1143000"/>
            <a:chExt cx="2530932" cy="5052117"/>
          </a:xfrm>
        </p:grpSpPr>
        <p:sp>
          <p:nvSpPr>
            <p:cNvPr id="210" name="Google Shape;210;p75"/>
            <p:cNvSpPr/>
            <p:nvPr/>
          </p:nvSpPr>
          <p:spPr>
            <a:xfrm>
              <a:off x="5772337" y="2057401"/>
              <a:ext cx="180301" cy="487680"/>
            </a:xfrm>
            <a:prstGeom prst="roundRect">
              <a:avLst>
                <a:gd fmla="val 16667" name="adj"/>
              </a:avLst>
            </a:pr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sp>
          <p:nvSpPr>
            <p:cNvPr id="211" name="Google Shape;211;p75"/>
            <p:cNvSpPr/>
            <p:nvPr/>
          </p:nvSpPr>
          <p:spPr>
            <a:xfrm>
              <a:off x="3421706" y="1971500"/>
              <a:ext cx="180301" cy="276137"/>
            </a:xfrm>
            <a:prstGeom prst="roundRect">
              <a:avLst>
                <a:gd fmla="val 16667" name="adj"/>
              </a:avLst>
            </a:pr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sp>
          <p:nvSpPr>
            <p:cNvPr id="212" name="Google Shape;212;p75"/>
            <p:cNvSpPr/>
            <p:nvPr/>
          </p:nvSpPr>
          <p:spPr>
            <a:xfrm>
              <a:off x="3421706" y="2530199"/>
              <a:ext cx="180301" cy="276137"/>
            </a:xfrm>
            <a:prstGeom prst="roundRect">
              <a:avLst>
                <a:gd fmla="val 16667" name="adj"/>
              </a:avLst>
            </a:pr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sp>
          <p:nvSpPr>
            <p:cNvPr id="213" name="Google Shape;213;p75"/>
            <p:cNvSpPr/>
            <p:nvPr/>
          </p:nvSpPr>
          <p:spPr>
            <a:xfrm>
              <a:off x="3421706" y="3041744"/>
              <a:ext cx="180301" cy="276137"/>
            </a:xfrm>
            <a:prstGeom prst="roundRect">
              <a:avLst>
                <a:gd fmla="val 16667" name="adj"/>
              </a:avLst>
            </a:pr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sp>
          <p:nvSpPr>
            <p:cNvPr id="214" name="Google Shape;214;p75"/>
            <p:cNvSpPr/>
            <p:nvPr/>
          </p:nvSpPr>
          <p:spPr>
            <a:xfrm>
              <a:off x="3453659" y="1143000"/>
              <a:ext cx="2465281" cy="5052117"/>
            </a:xfrm>
            <a:prstGeom prst="roundRect">
              <a:avLst>
                <a:gd fmla="val 16667" name="adj"/>
              </a:avLst>
            </a:prstGeom>
            <a:solidFill>
              <a:schemeClr val="lt1"/>
            </a:solidFill>
            <a:ln cap="flat" cmpd="sng" w="19050">
              <a:solidFill>
                <a:srgbClr val="B9B9B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sp>
          <p:nvSpPr>
            <p:cNvPr id="215" name="Google Shape;215;p75"/>
            <p:cNvSpPr/>
            <p:nvPr/>
          </p:nvSpPr>
          <p:spPr>
            <a:xfrm>
              <a:off x="4481234" y="5699769"/>
              <a:ext cx="410131" cy="406782"/>
            </a:xfrm>
            <a:prstGeom prst="ellipse">
              <a:avLst/>
            </a:prstGeom>
            <a:noFill/>
            <a:ln cap="flat" cmpd="sng" w="15875">
              <a:solidFill>
                <a:srgbClr val="B9B9B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sp>
          <p:nvSpPr>
            <p:cNvPr id="216" name="Google Shape;216;p75"/>
            <p:cNvSpPr/>
            <p:nvPr/>
          </p:nvSpPr>
          <p:spPr>
            <a:xfrm>
              <a:off x="4372270" y="1457767"/>
              <a:ext cx="628058" cy="45719"/>
            </a:xfrm>
            <a:prstGeom prst="roundRect">
              <a:avLst>
                <a:gd fmla="val 16667" name="adj"/>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sp>
          <p:nvSpPr>
            <p:cNvPr id="217" name="Google Shape;217;p75"/>
            <p:cNvSpPr/>
            <p:nvPr/>
          </p:nvSpPr>
          <p:spPr>
            <a:xfrm flipH="1">
              <a:off x="4159907" y="1451578"/>
              <a:ext cx="59518" cy="58098"/>
            </a:xfrm>
            <a:prstGeom prst="ellipse">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sp>
          <p:nvSpPr>
            <p:cNvPr id="218" name="Google Shape;218;p75"/>
            <p:cNvSpPr/>
            <p:nvPr/>
          </p:nvSpPr>
          <p:spPr>
            <a:xfrm flipH="1">
              <a:off x="4656540" y="1271335"/>
              <a:ext cx="59518" cy="58098"/>
            </a:xfrm>
            <a:prstGeom prst="ellipse">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grpSp>
      <p:grpSp>
        <p:nvGrpSpPr>
          <p:cNvPr id="219" name="Google Shape;219;p75"/>
          <p:cNvGrpSpPr/>
          <p:nvPr/>
        </p:nvGrpSpPr>
        <p:grpSpPr>
          <a:xfrm>
            <a:off x="7948339" y="878571"/>
            <a:ext cx="2530932" cy="5052118"/>
            <a:chOff x="3421706" y="1143000"/>
            <a:chExt cx="2530932" cy="5052117"/>
          </a:xfrm>
        </p:grpSpPr>
        <p:sp>
          <p:nvSpPr>
            <p:cNvPr id="220" name="Google Shape;220;p75"/>
            <p:cNvSpPr/>
            <p:nvPr/>
          </p:nvSpPr>
          <p:spPr>
            <a:xfrm>
              <a:off x="5772337" y="2057401"/>
              <a:ext cx="180301" cy="487680"/>
            </a:xfrm>
            <a:prstGeom prst="roundRect">
              <a:avLst>
                <a:gd fmla="val 16667" name="adj"/>
              </a:avLst>
            </a:pr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sp>
          <p:nvSpPr>
            <p:cNvPr id="221" name="Google Shape;221;p75"/>
            <p:cNvSpPr/>
            <p:nvPr/>
          </p:nvSpPr>
          <p:spPr>
            <a:xfrm>
              <a:off x="3421706" y="1971500"/>
              <a:ext cx="180301" cy="276137"/>
            </a:xfrm>
            <a:prstGeom prst="roundRect">
              <a:avLst>
                <a:gd fmla="val 16667" name="adj"/>
              </a:avLst>
            </a:pr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sp>
          <p:nvSpPr>
            <p:cNvPr id="222" name="Google Shape;222;p75"/>
            <p:cNvSpPr/>
            <p:nvPr/>
          </p:nvSpPr>
          <p:spPr>
            <a:xfrm>
              <a:off x="3421706" y="2530199"/>
              <a:ext cx="180301" cy="276137"/>
            </a:xfrm>
            <a:prstGeom prst="roundRect">
              <a:avLst>
                <a:gd fmla="val 16667" name="adj"/>
              </a:avLst>
            </a:pr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sp>
          <p:nvSpPr>
            <p:cNvPr id="223" name="Google Shape;223;p75"/>
            <p:cNvSpPr/>
            <p:nvPr/>
          </p:nvSpPr>
          <p:spPr>
            <a:xfrm>
              <a:off x="3421706" y="3041744"/>
              <a:ext cx="180301" cy="276137"/>
            </a:xfrm>
            <a:prstGeom prst="roundRect">
              <a:avLst>
                <a:gd fmla="val 16667" name="adj"/>
              </a:avLst>
            </a:pr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sp>
          <p:nvSpPr>
            <p:cNvPr id="224" name="Google Shape;224;p75"/>
            <p:cNvSpPr/>
            <p:nvPr/>
          </p:nvSpPr>
          <p:spPr>
            <a:xfrm>
              <a:off x="3453659" y="1143000"/>
              <a:ext cx="2465281" cy="5052117"/>
            </a:xfrm>
            <a:prstGeom prst="roundRect">
              <a:avLst>
                <a:gd fmla="val 16667" name="adj"/>
              </a:avLst>
            </a:prstGeom>
            <a:solidFill>
              <a:schemeClr val="lt1"/>
            </a:solidFill>
            <a:ln cap="flat" cmpd="sng" w="19050">
              <a:solidFill>
                <a:srgbClr val="B9B9B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sp>
          <p:nvSpPr>
            <p:cNvPr id="225" name="Google Shape;225;p75"/>
            <p:cNvSpPr/>
            <p:nvPr/>
          </p:nvSpPr>
          <p:spPr>
            <a:xfrm>
              <a:off x="4481234" y="5699769"/>
              <a:ext cx="410131" cy="406782"/>
            </a:xfrm>
            <a:prstGeom prst="ellipse">
              <a:avLst/>
            </a:prstGeom>
            <a:noFill/>
            <a:ln cap="flat" cmpd="sng" w="15875">
              <a:solidFill>
                <a:srgbClr val="B9B9B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sp>
          <p:nvSpPr>
            <p:cNvPr id="226" name="Google Shape;226;p75"/>
            <p:cNvSpPr/>
            <p:nvPr/>
          </p:nvSpPr>
          <p:spPr>
            <a:xfrm>
              <a:off x="4372270" y="1457767"/>
              <a:ext cx="628058" cy="45719"/>
            </a:xfrm>
            <a:prstGeom prst="roundRect">
              <a:avLst>
                <a:gd fmla="val 16667" name="adj"/>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sp>
          <p:nvSpPr>
            <p:cNvPr id="227" name="Google Shape;227;p75"/>
            <p:cNvSpPr/>
            <p:nvPr/>
          </p:nvSpPr>
          <p:spPr>
            <a:xfrm flipH="1">
              <a:off x="4159907" y="1451578"/>
              <a:ext cx="59518" cy="58098"/>
            </a:xfrm>
            <a:prstGeom prst="ellipse">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sp>
          <p:nvSpPr>
            <p:cNvPr id="228" name="Google Shape;228;p75"/>
            <p:cNvSpPr/>
            <p:nvPr/>
          </p:nvSpPr>
          <p:spPr>
            <a:xfrm flipH="1">
              <a:off x="4656540" y="1271335"/>
              <a:ext cx="59518" cy="58098"/>
            </a:xfrm>
            <a:prstGeom prst="ellipse">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grpSp>
      <p:sp>
        <p:nvSpPr>
          <p:cNvPr id="229" name="Google Shape;229;p75"/>
          <p:cNvSpPr/>
          <p:nvPr>
            <p:ph idx="2" type="pic"/>
          </p:nvPr>
        </p:nvSpPr>
        <p:spPr>
          <a:xfrm>
            <a:off x="2160357" y="1436923"/>
            <a:ext cx="2244308" cy="3906392"/>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230" name="Google Shape;230;p75"/>
          <p:cNvSpPr/>
          <p:nvPr>
            <p:ph idx="3" type="pic"/>
          </p:nvPr>
        </p:nvSpPr>
        <p:spPr>
          <a:xfrm>
            <a:off x="8090778" y="1436923"/>
            <a:ext cx="2244308" cy="3906392"/>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231" name="Google Shape;231;p75"/>
          <p:cNvSpPr/>
          <p:nvPr>
            <p:ph idx="4" type="pic"/>
          </p:nvPr>
        </p:nvSpPr>
        <p:spPr>
          <a:xfrm>
            <a:off x="5125480" y="1443113"/>
            <a:ext cx="2244308" cy="3900202"/>
          </a:xfrm>
          <a:prstGeom prst="rect">
            <a:avLst/>
          </a:prstGeom>
          <a:solidFill>
            <a:schemeClr val="lt1"/>
          </a:solidFill>
          <a:ln>
            <a:noFill/>
          </a:ln>
          <a:effectLst>
            <a:outerShdw blurRad="762000" rotWithShape="0" algn="t" dir="5400000" dist="254000">
              <a:srgbClr val="000000">
                <a:alpha val="29803"/>
              </a:srgbClr>
            </a:outerShdw>
          </a:effectLst>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30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par>
                                <p:cTn fill="hold" nodeType="withEffect" presetClass="entr" presetID="10" presetSubtype="0">
                                  <p:stCondLst>
                                    <p:cond delay="90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par>
                                <p:cTn fill="hold" nodeType="withEffect" presetClass="entr" presetID="10" presetSubtype="0">
                                  <p:stCondLst>
                                    <p:cond delay="30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par>
                                <p:cTn fill="hold" nodeType="withEffect" presetClass="entr" presetID="10" presetSubtype="0">
                                  <p:stCondLst>
                                    <p:cond delay="60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par>
                                <p:cTn fill="hold" nodeType="withEffect" presetClass="entr" presetID="10" presetSubtype="0">
                                  <p:stCondLst>
                                    <p:cond delay="60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2_Title Slide">
  <p:cSld name="52_Title Slide">
    <p:spTree>
      <p:nvGrpSpPr>
        <p:cNvPr id="232" name="Shape 232"/>
        <p:cNvGrpSpPr/>
        <p:nvPr/>
      </p:nvGrpSpPr>
      <p:grpSpPr>
        <a:xfrm>
          <a:off x="0" y="0"/>
          <a:ext cx="0" cy="0"/>
          <a:chOff x="0" y="0"/>
          <a:chExt cx="0" cy="0"/>
        </a:xfrm>
      </p:grpSpPr>
      <p:grpSp>
        <p:nvGrpSpPr>
          <p:cNvPr id="233" name="Google Shape;233;p76"/>
          <p:cNvGrpSpPr/>
          <p:nvPr/>
        </p:nvGrpSpPr>
        <p:grpSpPr>
          <a:xfrm>
            <a:off x="4849946" y="878571"/>
            <a:ext cx="2530932" cy="5052118"/>
            <a:chOff x="3421706" y="1143000"/>
            <a:chExt cx="2530932" cy="5052117"/>
          </a:xfrm>
        </p:grpSpPr>
        <p:sp>
          <p:nvSpPr>
            <p:cNvPr id="234" name="Google Shape;234;p76"/>
            <p:cNvSpPr/>
            <p:nvPr/>
          </p:nvSpPr>
          <p:spPr>
            <a:xfrm>
              <a:off x="5772337" y="2057401"/>
              <a:ext cx="180301" cy="487680"/>
            </a:xfrm>
            <a:prstGeom prst="roundRect">
              <a:avLst>
                <a:gd fmla="val 16667" name="adj"/>
              </a:avLst>
            </a:pr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sp>
          <p:nvSpPr>
            <p:cNvPr id="235" name="Google Shape;235;p76"/>
            <p:cNvSpPr/>
            <p:nvPr/>
          </p:nvSpPr>
          <p:spPr>
            <a:xfrm>
              <a:off x="3421706" y="1971500"/>
              <a:ext cx="180301" cy="276137"/>
            </a:xfrm>
            <a:prstGeom prst="roundRect">
              <a:avLst>
                <a:gd fmla="val 16667" name="adj"/>
              </a:avLst>
            </a:pr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sp>
          <p:nvSpPr>
            <p:cNvPr id="236" name="Google Shape;236;p76"/>
            <p:cNvSpPr/>
            <p:nvPr/>
          </p:nvSpPr>
          <p:spPr>
            <a:xfrm>
              <a:off x="3421706" y="2530199"/>
              <a:ext cx="180301" cy="276137"/>
            </a:xfrm>
            <a:prstGeom prst="roundRect">
              <a:avLst>
                <a:gd fmla="val 16667" name="adj"/>
              </a:avLst>
            </a:pr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sp>
          <p:nvSpPr>
            <p:cNvPr id="237" name="Google Shape;237;p76"/>
            <p:cNvSpPr/>
            <p:nvPr/>
          </p:nvSpPr>
          <p:spPr>
            <a:xfrm>
              <a:off x="3421706" y="3041744"/>
              <a:ext cx="180301" cy="276137"/>
            </a:xfrm>
            <a:prstGeom prst="roundRect">
              <a:avLst>
                <a:gd fmla="val 16667" name="adj"/>
              </a:avLst>
            </a:pr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sp>
          <p:nvSpPr>
            <p:cNvPr id="238" name="Google Shape;238;p76"/>
            <p:cNvSpPr/>
            <p:nvPr/>
          </p:nvSpPr>
          <p:spPr>
            <a:xfrm>
              <a:off x="3453659" y="1143000"/>
              <a:ext cx="2465281" cy="5052117"/>
            </a:xfrm>
            <a:prstGeom prst="roundRect">
              <a:avLst>
                <a:gd fmla="val 16667" name="adj"/>
              </a:avLst>
            </a:prstGeom>
            <a:solidFill>
              <a:schemeClr val="lt1"/>
            </a:solidFill>
            <a:ln cap="flat" cmpd="sng" w="19050">
              <a:solidFill>
                <a:srgbClr val="B9B9B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sp>
          <p:nvSpPr>
            <p:cNvPr id="239" name="Google Shape;239;p76"/>
            <p:cNvSpPr/>
            <p:nvPr/>
          </p:nvSpPr>
          <p:spPr>
            <a:xfrm>
              <a:off x="4481234" y="5699769"/>
              <a:ext cx="410131" cy="406782"/>
            </a:xfrm>
            <a:prstGeom prst="ellipse">
              <a:avLst/>
            </a:prstGeom>
            <a:noFill/>
            <a:ln cap="flat" cmpd="sng" w="15875">
              <a:solidFill>
                <a:srgbClr val="B9B9B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sp>
          <p:nvSpPr>
            <p:cNvPr id="240" name="Google Shape;240;p76"/>
            <p:cNvSpPr/>
            <p:nvPr/>
          </p:nvSpPr>
          <p:spPr>
            <a:xfrm>
              <a:off x="4372270" y="1457767"/>
              <a:ext cx="628058" cy="45719"/>
            </a:xfrm>
            <a:prstGeom prst="roundRect">
              <a:avLst>
                <a:gd fmla="val 16667" name="adj"/>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sp>
          <p:nvSpPr>
            <p:cNvPr id="241" name="Google Shape;241;p76"/>
            <p:cNvSpPr/>
            <p:nvPr/>
          </p:nvSpPr>
          <p:spPr>
            <a:xfrm flipH="1">
              <a:off x="4159907" y="1451578"/>
              <a:ext cx="59518" cy="58098"/>
            </a:xfrm>
            <a:prstGeom prst="ellipse">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sp>
          <p:nvSpPr>
            <p:cNvPr id="242" name="Google Shape;242;p76"/>
            <p:cNvSpPr/>
            <p:nvPr/>
          </p:nvSpPr>
          <p:spPr>
            <a:xfrm flipH="1">
              <a:off x="4656540" y="1271335"/>
              <a:ext cx="59518" cy="58098"/>
            </a:xfrm>
            <a:prstGeom prst="ellipse">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3">
                <a:solidFill>
                  <a:schemeClr val="lt1"/>
                </a:solidFill>
                <a:latin typeface="Arial"/>
                <a:ea typeface="Arial"/>
                <a:cs typeface="Arial"/>
                <a:sym typeface="Arial"/>
              </a:endParaRPr>
            </a:p>
          </p:txBody>
        </p:sp>
      </p:grpSp>
      <p:sp>
        <p:nvSpPr>
          <p:cNvPr id="243" name="Google Shape;243;p76"/>
          <p:cNvSpPr/>
          <p:nvPr>
            <p:ph idx="2" type="pic"/>
          </p:nvPr>
        </p:nvSpPr>
        <p:spPr>
          <a:xfrm>
            <a:off x="4991425" y="1443113"/>
            <a:ext cx="2244308" cy="3900202"/>
          </a:xfrm>
          <a:prstGeom prst="rect">
            <a:avLst/>
          </a:prstGeom>
          <a:solidFill>
            <a:schemeClr val="lt1"/>
          </a:solidFill>
          <a:ln>
            <a:noFill/>
          </a:ln>
          <a:effectLst>
            <a:outerShdw blurRad="762000" rotWithShape="0" algn="t" dir="5400000" dist="254000">
              <a:srgbClr val="000000">
                <a:alpha val="29803"/>
              </a:srgbClr>
            </a:outerShdw>
          </a:effectLst>
        </p:spPr>
      </p:sp>
      <p:sp>
        <p:nvSpPr>
          <p:cNvPr id="244" name="Google Shape;244;p76"/>
          <p:cNvSpPr/>
          <p:nvPr>
            <p:ph idx="3" type="pic"/>
          </p:nvPr>
        </p:nvSpPr>
        <p:spPr>
          <a:xfrm>
            <a:off x="7519753" y="1436923"/>
            <a:ext cx="2244308" cy="3906392"/>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245" name="Google Shape;245;p76"/>
          <p:cNvSpPr/>
          <p:nvPr>
            <p:ph idx="4" type="pic"/>
          </p:nvPr>
        </p:nvSpPr>
        <p:spPr>
          <a:xfrm>
            <a:off x="9936634" y="1436923"/>
            <a:ext cx="2244308" cy="3906392"/>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246" name="Google Shape;246;p76"/>
          <p:cNvSpPr/>
          <p:nvPr>
            <p:ph idx="5" type="pic"/>
          </p:nvPr>
        </p:nvSpPr>
        <p:spPr>
          <a:xfrm>
            <a:off x="16184" y="1436923"/>
            <a:ext cx="2244308" cy="3906392"/>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247" name="Google Shape;247;p76"/>
          <p:cNvSpPr/>
          <p:nvPr>
            <p:ph idx="6" type="pic"/>
          </p:nvPr>
        </p:nvSpPr>
        <p:spPr>
          <a:xfrm>
            <a:off x="2433065" y="1436923"/>
            <a:ext cx="2244308" cy="3906392"/>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30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par>
                                <p:cTn fill="hold" nodeType="withEffect" presetClass="entr" presetID="10" presetSubtype="0">
                                  <p:stCondLst>
                                    <p:cond delay="60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par>
                                <p:cTn fill="hold" nodeType="withEffect" presetClass="entr" presetID="10" presetSubtype="0">
                                  <p:stCondLst>
                                    <p:cond delay="120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par>
                                <p:cTn fill="hold" nodeType="withEffect" presetClass="entr" presetID="10" presetSubtype="0">
                                  <p:stCondLst>
                                    <p:cond delay="180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par>
                                <p:cTn fill="hold" nodeType="withEffect" presetClass="entr" presetID="10" presetSubtype="0">
                                  <p:stCondLst>
                                    <p:cond delay="150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par>
                                <p:cTn fill="hold" nodeType="withEffect" presetClass="entr" presetID="10" presetSubtype="0">
                                  <p:stCondLst>
                                    <p:cond delay="90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5_Title Slide">
  <p:cSld name="55_Title Slide">
    <p:spTree>
      <p:nvGrpSpPr>
        <p:cNvPr id="248" name="Shape 248"/>
        <p:cNvGrpSpPr/>
        <p:nvPr/>
      </p:nvGrpSpPr>
      <p:grpSpPr>
        <a:xfrm>
          <a:off x="0" y="0"/>
          <a:ext cx="0" cy="0"/>
          <a:chOff x="0" y="0"/>
          <a:chExt cx="0" cy="0"/>
        </a:xfrm>
      </p:grpSpPr>
      <p:grpSp>
        <p:nvGrpSpPr>
          <p:cNvPr id="249" name="Google Shape;249;p77"/>
          <p:cNvGrpSpPr/>
          <p:nvPr/>
        </p:nvGrpSpPr>
        <p:grpSpPr>
          <a:xfrm>
            <a:off x="4675416" y="-2068118"/>
            <a:ext cx="6506105" cy="11121547"/>
            <a:chOff x="4675416" y="-2068118"/>
            <a:chExt cx="6506105" cy="11121547"/>
          </a:xfrm>
        </p:grpSpPr>
        <p:pic>
          <p:nvPicPr>
            <p:cNvPr id="250" name="Google Shape;250;p77"/>
            <p:cNvPicPr preferRelativeResize="0"/>
            <p:nvPr/>
          </p:nvPicPr>
          <p:blipFill rotWithShape="1">
            <a:blip r:embed="rId2">
              <a:alphaModFix/>
            </a:blip>
            <a:srcRect b="0" l="0" r="0" t="0"/>
            <a:stretch/>
          </p:blipFill>
          <p:spPr>
            <a:xfrm flipH="1">
              <a:off x="4675416" y="-2068118"/>
              <a:ext cx="6506105" cy="11121547"/>
            </a:xfrm>
            <a:prstGeom prst="rect">
              <a:avLst/>
            </a:prstGeom>
            <a:noFill/>
            <a:ln>
              <a:noFill/>
            </a:ln>
          </p:spPr>
        </p:pic>
        <p:pic>
          <p:nvPicPr>
            <p:cNvPr id="251" name="Google Shape;251;p77"/>
            <p:cNvPicPr preferRelativeResize="0"/>
            <p:nvPr/>
          </p:nvPicPr>
          <p:blipFill rotWithShape="1">
            <a:blip r:embed="rId3">
              <a:alphaModFix/>
            </a:blip>
            <a:srcRect b="0" l="0" r="0" t="0"/>
            <a:stretch/>
          </p:blipFill>
          <p:spPr>
            <a:xfrm>
              <a:off x="6754091" y="623455"/>
              <a:ext cx="2388867" cy="4870248"/>
            </a:xfrm>
            <a:prstGeom prst="rect">
              <a:avLst/>
            </a:prstGeom>
            <a:noFill/>
            <a:ln>
              <a:noFill/>
            </a:ln>
          </p:spPr>
        </p:pic>
      </p:grpSp>
      <p:sp>
        <p:nvSpPr>
          <p:cNvPr id="252" name="Google Shape;252;p77"/>
          <p:cNvSpPr txBox="1"/>
          <p:nvPr>
            <p:ph type="title"/>
          </p:nvPr>
        </p:nvSpPr>
        <p:spPr>
          <a:xfrm>
            <a:off x="2028825" y="946702"/>
            <a:ext cx="4064158"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3" name="Google Shape;253;p77"/>
          <p:cNvSpPr/>
          <p:nvPr>
            <p:ph idx="2" type="pic"/>
          </p:nvPr>
        </p:nvSpPr>
        <p:spPr>
          <a:xfrm>
            <a:off x="6898650" y="1222217"/>
            <a:ext cx="2109548" cy="3711921"/>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pos="3840">
          <p15:clr>
            <a:srgbClr val="FBAE40"/>
          </p15:clr>
        </p15:guide>
        <p15:guide id="2" pos="6552">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7_Title Slide">
  <p:cSld name="57_Title Slide">
    <p:spTree>
      <p:nvGrpSpPr>
        <p:cNvPr id="254" name="Shape 254"/>
        <p:cNvGrpSpPr/>
        <p:nvPr/>
      </p:nvGrpSpPr>
      <p:grpSpPr>
        <a:xfrm>
          <a:off x="0" y="0"/>
          <a:ext cx="0" cy="0"/>
          <a:chOff x="0" y="0"/>
          <a:chExt cx="0" cy="0"/>
        </a:xfrm>
      </p:grpSpPr>
      <p:pic>
        <p:nvPicPr>
          <p:cNvPr id="255" name="Google Shape;255;p78"/>
          <p:cNvPicPr preferRelativeResize="0"/>
          <p:nvPr/>
        </p:nvPicPr>
        <p:blipFill rotWithShape="1">
          <a:blip r:embed="rId2">
            <a:alphaModFix/>
          </a:blip>
          <a:srcRect b="0" l="0" r="0" t="0"/>
          <a:stretch/>
        </p:blipFill>
        <p:spPr>
          <a:xfrm>
            <a:off x="5371096" y="3043446"/>
            <a:ext cx="2179780" cy="4258277"/>
          </a:xfrm>
          <a:prstGeom prst="rect">
            <a:avLst/>
          </a:prstGeom>
          <a:noFill/>
          <a:ln>
            <a:noFill/>
          </a:ln>
        </p:spPr>
      </p:pic>
      <p:pic>
        <p:nvPicPr>
          <p:cNvPr id="256" name="Google Shape;256;p78"/>
          <p:cNvPicPr preferRelativeResize="0"/>
          <p:nvPr/>
        </p:nvPicPr>
        <p:blipFill rotWithShape="1">
          <a:blip r:embed="rId2">
            <a:alphaModFix/>
          </a:blip>
          <a:srcRect b="0" l="0" r="0" t="0"/>
          <a:stretch/>
        </p:blipFill>
        <p:spPr>
          <a:xfrm>
            <a:off x="7417066" y="1094122"/>
            <a:ext cx="2179780" cy="4258277"/>
          </a:xfrm>
          <a:prstGeom prst="rect">
            <a:avLst/>
          </a:prstGeom>
          <a:noFill/>
          <a:ln>
            <a:noFill/>
          </a:ln>
        </p:spPr>
      </p:pic>
      <p:pic>
        <p:nvPicPr>
          <p:cNvPr id="257" name="Google Shape;257;p78"/>
          <p:cNvPicPr preferRelativeResize="0"/>
          <p:nvPr/>
        </p:nvPicPr>
        <p:blipFill rotWithShape="1">
          <a:blip r:embed="rId2">
            <a:alphaModFix/>
          </a:blip>
          <a:srcRect b="0" l="0" r="0" t="0"/>
          <a:stretch/>
        </p:blipFill>
        <p:spPr>
          <a:xfrm>
            <a:off x="9460419" y="-560706"/>
            <a:ext cx="2179780" cy="4258277"/>
          </a:xfrm>
          <a:prstGeom prst="rect">
            <a:avLst/>
          </a:prstGeom>
          <a:noFill/>
          <a:ln>
            <a:noFill/>
          </a:ln>
        </p:spPr>
      </p:pic>
      <p:sp>
        <p:nvSpPr>
          <p:cNvPr id="258" name="Google Shape;258;p78"/>
          <p:cNvSpPr/>
          <p:nvPr>
            <p:ph idx="2" type="pic"/>
          </p:nvPr>
        </p:nvSpPr>
        <p:spPr>
          <a:xfrm>
            <a:off x="5626202" y="3681202"/>
            <a:ext cx="1679943" cy="2982147"/>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259" name="Google Shape;259;p78"/>
          <p:cNvSpPr/>
          <p:nvPr>
            <p:ph idx="3" type="pic"/>
          </p:nvPr>
        </p:nvSpPr>
        <p:spPr>
          <a:xfrm>
            <a:off x="7661345" y="1723133"/>
            <a:ext cx="1679943" cy="2982147"/>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260" name="Google Shape;260;p78"/>
          <p:cNvSpPr/>
          <p:nvPr>
            <p:ph idx="4" type="pic"/>
          </p:nvPr>
        </p:nvSpPr>
        <p:spPr>
          <a:xfrm>
            <a:off x="9704698" y="68305"/>
            <a:ext cx="1679943" cy="2982147"/>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261" name="Google Shape;261;p78"/>
          <p:cNvSpPr txBox="1"/>
          <p:nvPr>
            <p:ph type="title"/>
          </p:nvPr>
        </p:nvSpPr>
        <p:spPr>
          <a:xfrm>
            <a:off x="2028824" y="946702"/>
            <a:ext cx="4055105"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60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par>
                                <p:cTn fill="hold" nodeType="withEffect" presetClass="entr" presetID="10" presetSubtype="0">
                                  <p:stCondLst>
                                    <p:cond delay="130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par>
                                <p:cTn fill="hold" nodeType="withEffect" presetClass="entr" presetID="10" presetSubtype="0">
                                  <p:stCondLst>
                                    <p:cond delay="100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par>
                                <p:cTn fill="hold" nodeType="withEffect" presetClass="entr" presetID="2" presetSubtype="4">
                                  <p:stCondLst>
                                    <p:cond delay="0"/>
                                  </p:stCondLst>
                                  <p:childTnLst>
                                    <p:set>
                                      <p:cBhvr>
                                        <p:cTn dur="1" fill="hold">
                                          <p:stCondLst>
                                            <p:cond delay="0"/>
                                          </p:stCondLst>
                                        </p:cTn>
                                        <p:tgtEl>
                                          <p:spTgt spid="257"/>
                                        </p:tgtEl>
                                        <p:attrNameLst>
                                          <p:attrName>style.visibility</p:attrName>
                                        </p:attrNameLst>
                                      </p:cBhvr>
                                      <p:to>
                                        <p:strVal val="visible"/>
                                      </p:to>
                                    </p:set>
                                    <p:anim calcmode="lin" valueType="num">
                                      <p:cBhvr additive="base">
                                        <p:cTn dur="1000"/>
                                        <p:tgtEl>
                                          <p:spTgt spid="25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300"/>
                                  </p:stCondLst>
                                  <p:childTnLst>
                                    <p:set>
                                      <p:cBhvr>
                                        <p:cTn dur="1" fill="hold">
                                          <p:stCondLst>
                                            <p:cond delay="0"/>
                                          </p:stCondLst>
                                        </p:cTn>
                                        <p:tgtEl>
                                          <p:spTgt spid="256"/>
                                        </p:tgtEl>
                                        <p:attrNameLst>
                                          <p:attrName>style.visibility</p:attrName>
                                        </p:attrNameLst>
                                      </p:cBhvr>
                                      <p:to>
                                        <p:strVal val="visible"/>
                                      </p:to>
                                    </p:set>
                                    <p:anim calcmode="lin" valueType="num">
                                      <p:cBhvr additive="base">
                                        <p:cTn dur="1000"/>
                                        <p:tgtEl>
                                          <p:spTgt spid="25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600"/>
                                  </p:stCondLst>
                                  <p:childTnLst>
                                    <p:set>
                                      <p:cBhvr>
                                        <p:cTn dur="1" fill="hold">
                                          <p:stCondLst>
                                            <p:cond delay="0"/>
                                          </p:stCondLst>
                                        </p:cTn>
                                        <p:tgtEl>
                                          <p:spTgt spid="255"/>
                                        </p:tgtEl>
                                        <p:attrNameLst>
                                          <p:attrName>style.visibility</p:attrName>
                                        </p:attrNameLst>
                                      </p:cBhvr>
                                      <p:to>
                                        <p:strVal val="visible"/>
                                      </p:to>
                                    </p:set>
                                    <p:anim calcmode="lin" valueType="num">
                                      <p:cBhvr additive="base">
                                        <p:cTn dur="1000"/>
                                        <p:tgtEl>
                                          <p:spTgt spid="25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pos="72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Custom Layout">
  <p:cSld name="22_Custom Layout">
    <p:spTree>
      <p:nvGrpSpPr>
        <p:cNvPr id="26" name="Shape 26"/>
        <p:cNvGrpSpPr/>
        <p:nvPr/>
      </p:nvGrpSpPr>
      <p:grpSpPr>
        <a:xfrm>
          <a:off x="0" y="0"/>
          <a:ext cx="0" cy="0"/>
          <a:chOff x="0" y="0"/>
          <a:chExt cx="0" cy="0"/>
        </a:xfrm>
      </p:grpSpPr>
      <p:sp>
        <p:nvSpPr>
          <p:cNvPr id="27" name="Google Shape;27;p32"/>
          <p:cNvSpPr txBox="1"/>
          <p:nvPr>
            <p:ph type="title"/>
          </p:nvPr>
        </p:nvSpPr>
        <p:spPr>
          <a:xfrm>
            <a:off x="2028825" y="946702"/>
            <a:ext cx="4067176"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2"/>
          <p:cNvSpPr/>
          <p:nvPr>
            <p:ph idx="2" type="pic"/>
          </p:nvPr>
        </p:nvSpPr>
        <p:spPr>
          <a:xfrm>
            <a:off x="6096000" y="0"/>
            <a:ext cx="2032000" cy="4572000"/>
          </a:xfrm>
          <a:prstGeom prst="rect">
            <a:avLst/>
          </a:prstGeom>
          <a:solidFill>
            <a:schemeClr val="lt1"/>
          </a:solidFill>
          <a:ln>
            <a:noFill/>
          </a:ln>
          <a:effectLst>
            <a:outerShdw blurRad="762000" rotWithShape="0" algn="t" dir="5400000" dist="254000">
              <a:srgbClr val="000000">
                <a:alpha val="29803"/>
              </a:srgbClr>
            </a:outerShdw>
          </a:effectLst>
        </p:spPr>
      </p:sp>
      <p:sp>
        <p:nvSpPr>
          <p:cNvPr id="29" name="Google Shape;29;p32"/>
          <p:cNvSpPr/>
          <p:nvPr>
            <p:ph idx="3" type="pic"/>
          </p:nvPr>
        </p:nvSpPr>
        <p:spPr>
          <a:xfrm>
            <a:off x="8128000" y="2286000"/>
            <a:ext cx="2032000" cy="45720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30" name="Google Shape;30;p32"/>
          <p:cNvSpPr/>
          <p:nvPr>
            <p:ph idx="4" type="pic"/>
          </p:nvPr>
        </p:nvSpPr>
        <p:spPr>
          <a:xfrm>
            <a:off x="10160000" y="0"/>
            <a:ext cx="2032000" cy="45720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300"/>
                                  </p:stCondLst>
                                  <p:childTnLst>
                                    <p:set>
                                      <p:cBhvr>
                                        <p:cTn dur="1" fill="hold">
                                          <p:stCondLst>
                                            <p:cond delay="0"/>
                                          </p:stCondLst>
                                        </p:cTn>
                                        <p:tgtEl>
                                          <p:spTgt spid="29"/>
                                        </p:tgtEl>
                                        <p:attrNameLst>
                                          <p:attrName>style.visibility</p:attrName>
                                        </p:attrNameLst>
                                      </p:cBhvr>
                                      <p:to>
                                        <p:strVal val="visible"/>
                                      </p:to>
                                    </p:set>
                                    <p:animEffect filter="fade" transition="in">
                                      <p:cBhvr>
                                        <p:cTn dur="500"/>
                                        <p:tgtEl>
                                          <p:spTgt spid="29"/>
                                        </p:tgtEl>
                                      </p:cBhvr>
                                    </p:animEffect>
                                  </p:childTnLst>
                                </p:cTn>
                              </p:par>
                              <p:par>
                                <p:cTn fill="hold" nodeType="withEffect" presetClass="entr" presetID="10" presetSubtype="0">
                                  <p:stCondLst>
                                    <p:cond delay="600"/>
                                  </p:stCondLst>
                                  <p:childTnLst>
                                    <p:set>
                                      <p:cBhvr>
                                        <p:cTn dur="1" fill="hold">
                                          <p:stCondLst>
                                            <p:cond delay="0"/>
                                          </p:stCondLst>
                                        </p:cTn>
                                        <p:tgtEl>
                                          <p:spTgt spid="28"/>
                                        </p:tgtEl>
                                        <p:attrNameLst>
                                          <p:attrName>style.visibility</p:attrName>
                                        </p:attrNameLst>
                                      </p:cBhvr>
                                      <p:to>
                                        <p:strVal val="visible"/>
                                      </p:to>
                                    </p:set>
                                    <p:animEffect filter="fade" transition="in">
                                      <p:cBhvr>
                                        <p:cTn dur="500"/>
                                        <p:tgtEl>
                                          <p:spTgt spid="28"/>
                                        </p:tgtEl>
                                      </p:cBhvr>
                                    </p:animEffect>
                                  </p:childTnLst>
                                </p:cTn>
                              </p:par>
                              <p:par>
                                <p:cTn fill="hold" nodeType="withEffect" presetClass="entr" presetID="10" presetSubtype="0">
                                  <p:stCondLst>
                                    <p:cond delay="0"/>
                                  </p:stCondLst>
                                  <p:childTnLst>
                                    <p:set>
                                      <p:cBhvr>
                                        <p:cTn dur="1" fill="hold">
                                          <p:stCondLst>
                                            <p:cond delay="0"/>
                                          </p:stCondLst>
                                        </p:cTn>
                                        <p:tgtEl>
                                          <p:spTgt spid="30"/>
                                        </p:tgtEl>
                                        <p:attrNameLst>
                                          <p:attrName>style.visibility</p:attrName>
                                        </p:attrNameLst>
                                      </p:cBhvr>
                                      <p:to>
                                        <p:strVal val="visible"/>
                                      </p:to>
                                    </p:set>
                                    <p:animEffect filter="fade" transition="in">
                                      <p:cBhvr>
                                        <p:cTn dur="500"/>
                                        <p:tgtEl>
                                          <p:spTgt spid="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9_Title Slide">
  <p:cSld name="59_Title Slide">
    <p:spTree>
      <p:nvGrpSpPr>
        <p:cNvPr id="262" name="Shape 262"/>
        <p:cNvGrpSpPr/>
        <p:nvPr/>
      </p:nvGrpSpPr>
      <p:grpSpPr>
        <a:xfrm>
          <a:off x="0" y="0"/>
          <a:ext cx="0" cy="0"/>
          <a:chOff x="0" y="0"/>
          <a:chExt cx="0" cy="0"/>
        </a:xfrm>
      </p:grpSpPr>
      <p:pic>
        <p:nvPicPr>
          <p:cNvPr id="263" name="Google Shape;263;p79"/>
          <p:cNvPicPr preferRelativeResize="0"/>
          <p:nvPr/>
        </p:nvPicPr>
        <p:blipFill rotWithShape="1">
          <a:blip r:embed="rId2">
            <a:alphaModFix/>
          </a:blip>
          <a:srcRect b="0" l="0" r="0" t="0"/>
          <a:stretch/>
        </p:blipFill>
        <p:spPr>
          <a:xfrm>
            <a:off x="4923575" y="356459"/>
            <a:ext cx="10058400" cy="6030254"/>
          </a:xfrm>
          <a:prstGeom prst="rect">
            <a:avLst/>
          </a:prstGeom>
          <a:noFill/>
          <a:ln>
            <a:noFill/>
          </a:ln>
        </p:spPr>
      </p:pic>
      <p:sp>
        <p:nvSpPr>
          <p:cNvPr id="264" name="Google Shape;264;p79"/>
          <p:cNvSpPr txBox="1"/>
          <p:nvPr>
            <p:ph type="title"/>
          </p:nvPr>
        </p:nvSpPr>
        <p:spPr>
          <a:xfrm>
            <a:off x="2028824" y="946702"/>
            <a:ext cx="3819715"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79"/>
          <p:cNvSpPr/>
          <p:nvPr>
            <p:ph idx="2" type="pic"/>
          </p:nvPr>
        </p:nvSpPr>
        <p:spPr>
          <a:xfrm>
            <a:off x="6110473" y="810689"/>
            <a:ext cx="7696062" cy="4820566"/>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1_Title Slide">
  <p:cSld name="61_Title Slide">
    <p:spTree>
      <p:nvGrpSpPr>
        <p:cNvPr id="266" name="Shape 266"/>
        <p:cNvGrpSpPr/>
        <p:nvPr/>
      </p:nvGrpSpPr>
      <p:grpSpPr>
        <a:xfrm>
          <a:off x="0" y="0"/>
          <a:ext cx="0" cy="0"/>
          <a:chOff x="0" y="0"/>
          <a:chExt cx="0" cy="0"/>
        </a:xfrm>
      </p:grpSpPr>
      <p:pic>
        <p:nvPicPr>
          <p:cNvPr id="267" name="Google Shape;267;p80"/>
          <p:cNvPicPr preferRelativeResize="0"/>
          <p:nvPr/>
        </p:nvPicPr>
        <p:blipFill rotWithShape="1">
          <a:blip r:embed="rId2">
            <a:alphaModFix/>
          </a:blip>
          <a:srcRect b="0" l="0" r="0" t="0"/>
          <a:stretch/>
        </p:blipFill>
        <p:spPr>
          <a:xfrm>
            <a:off x="6096000" y="810809"/>
            <a:ext cx="4939393" cy="6858000"/>
          </a:xfrm>
          <a:prstGeom prst="rect">
            <a:avLst/>
          </a:prstGeom>
          <a:noFill/>
          <a:ln>
            <a:noFill/>
          </a:ln>
        </p:spPr>
      </p:pic>
      <p:sp>
        <p:nvSpPr>
          <p:cNvPr id="268" name="Google Shape;268;p80"/>
          <p:cNvSpPr txBox="1"/>
          <p:nvPr>
            <p:ph type="title"/>
          </p:nvPr>
        </p:nvSpPr>
        <p:spPr>
          <a:xfrm>
            <a:off x="2028825" y="946702"/>
            <a:ext cx="4067176"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9" name="Google Shape;269;p80"/>
          <p:cNvSpPr/>
          <p:nvPr>
            <p:ph idx="2" type="pic"/>
          </p:nvPr>
        </p:nvSpPr>
        <p:spPr>
          <a:xfrm>
            <a:off x="6572815" y="1602462"/>
            <a:ext cx="3974473" cy="529175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30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par>
                                <p:cTn fill="hold" nodeType="withEffect" presetClass="entr" presetID="2" presetSubtype="4">
                                  <p:stCondLst>
                                    <p:cond delay="0"/>
                                  </p:stCondLst>
                                  <p:childTnLst>
                                    <p:set>
                                      <p:cBhvr>
                                        <p:cTn dur="1" fill="hold">
                                          <p:stCondLst>
                                            <p:cond delay="0"/>
                                          </p:stCondLst>
                                        </p:cTn>
                                        <p:tgtEl>
                                          <p:spTgt spid="267"/>
                                        </p:tgtEl>
                                        <p:attrNameLst>
                                          <p:attrName>style.visibility</p:attrName>
                                        </p:attrNameLst>
                                      </p:cBhvr>
                                      <p:to>
                                        <p:strVal val="visible"/>
                                      </p:to>
                                    </p:set>
                                    <p:anim calcmode="lin" valueType="num">
                                      <p:cBhvr additive="base">
                                        <p:cTn dur="1000"/>
                                        <p:tgtEl>
                                          <p:spTgt spid="26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8_Custom Layout">
  <p:cSld name="28_Custom Layout">
    <p:spTree>
      <p:nvGrpSpPr>
        <p:cNvPr id="31" name="Shape 31"/>
        <p:cNvGrpSpPr/>
        <p:nvPr/>
      </p:nvGrpSpPr>
      <p:grpSpPr>
        <a:xfrm>
          <a:off x="0" y="0"/>
          <a:ext cx="0" cy="0"/>
          <a:chOff x="0" y="0"/>
          <a:chExt cx="0" cy="0"/>
        </a:xfrm>
      </p:grpSpPr>
      <p:sp>
        <p:nvSpPr>
          <p:cNvPr id="32" name="Google Shape;32;p33"/>
          <p:cNvSpPr txBox="1"/>
          <p:nvPr>
            <p:ph type="title"/>
          </p:nvPr>
        </p:nvSpPr>
        <p:spPr>
          <a:xfrm>
            <a:off x="3044824" y="946702"/>
            <a:ext cx="4067175"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3"/>
          <p:cNvSpPr/>
          <p:nvPr>
            <p:ph idx="2" type="pic"/>
          </p:nvPr>
        </p:nvSpPr>
        <p:spPr>
          <a:xfrm>
            <a:off x="7112000" y="1135075"/>
            <a:ext cx="4053840" cy="4574846"/>
          </a:xfrm>
          <a:prstGeom prst="rect">
            <a:avLst/>
          </a:prstGeom>
          <a:solidFill>
            <a:schemeClr val="lt1"/>
          </a:solidFill>
          <a:ln>
            <a:noFill/>
          </a:ln>
          <a:effectLst>
            <a:outerShdw blurRad="762000" rotWithShape="0" algn="t" dir="5400000" dist="254000">
              <a:srgbClr val="000000">
                <a:alpha val="29803"/>
              </a:srgbClr>
            </a:outerShdw>
          </a:effectLst>
        </p:spPr>
      </p:sp>
      <p:sp>
        <p:nvSpPr>
          <p:cNvPr id="34" name="Google Shape;34;p33"/>
          <p:cNvSpPr/>
          <p:nvPr/>
        </p:nvSpPr>
        <p:spPr>
          <a:xfrm>
            <a:off x="0" y="1140319"/>
            <a:ext cx="2042161" cy="4569601"/>
          </a:xfrm>
          <a:prstGeom prst="rect">
            <a:avLst/>
          </a:prstGeom>
          <a:solidFill>
            <a:srgbClr val="B9B9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500"/>
                                  </p:stCondLst>
                                  <p:childTnLst>
                                    <p:set>
                                      <p:cBhvr>
                                        <p:cTn dur="1" fill="hold">
                                          <p:stCondLst>
                                            <p:cond delay="0"/>
                                          </p:stCondLst>
                                        </p:cTn>
                                        <p:tgtEl>
                                          <p:spTgt spid="33"/>
                                        </p:tgtEl>
                                        <p:attrNameLst>
                                          <p:attrName>style.visibility</p:attrName>
                                        </p:attrNameLst>
                                      </p:cBhvr>
                                      <p:to>
                                        <p:strVal val="visible"/>
                                      </p:to>
                                    </p:set>
                                    <p:animEffect filter="fade" transition="in">
                                      <p:cBhvr>
                                        <p:cTn dur="500"/>
                                        <p:tgtEl>
                                          <p:spTgt spid="33"/>
                                        </p:tgtEl>
                                      </p:cBhvr>
                                    </p:animEffect>
                                  </p:childTnLst>
                                </p:cTn>
                              </p:par>
                              <p:par>
                                <p:cTn fill="hold" nodeType="withEffect" presetClass="entr" presetID="2" presetSubtype="8">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p:tgtEl>
                                          <p:spTgt spid="3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Custom Layout">
  <p:cSld name="24_Custom Layout">
    <p:spTree>
      <p:nvGrpSpPr>
        <p:cNvPr id="35" name="Shape 35"/>
        <p:cNvGrpSpPr/>
        <p:nvPr/>
      </p:nvGrpSpPr>
      <p:grpSpPr>
        <a:xfrm>
          <a:off x="0" y="0"/>
          <a:ext cx="0" cy="0"/>
          <a:chOff x="0" y="0"/>
          <a:chExt cx="0" cy="0"/>
        </a:xfrm>
      </p:grpSpPr>
      <p:sp>
        <p:nvSpPr>
          <p:cNvPr id="36" name="Google Shape;36;p34"/>
          <p:cNvSpPr txBox="1"/>
          <p:nvPr>
            <p:ph type="title"/>
          </p:nvPr>
        </p:nvSpPr>
        <p:spPr>
          <a:xfrm>
            <a:off x="2028825" y="946702"/>
            <a:ext cx="4067176"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4"/>
          <p:cNvSpPr/>
          <p:nvPr>
            <p:ph idx="2" type="pic"/>
          </p:nvPr>
        </p:nvSpPr>
        <p:spPr>
          <a:xfrm>
            <a:off x="3261360" y="2286000"/>
            <a:ext cx="2032000" cy="2865120"/>
          </a:xfrm>
          <a:prstGeom prst="rect">
            <a:avLst/>
          </a:prstGeom>
          <a:solidFill>
            <a:schemeClr val="lt1"/>
          </a:solidFill>
          <a:ln>
            <a:noFill/>
          </a:ln>
          <a:effectLst>
            <a:outerShdw blurRad="762000" rotWithShape="0" algn="t" dir="5400000" dist="254000">
              <a:srgbClr val="000000">
                <a:alpha val="29803"/>
              </a:srgbClr>
            </a:outerShdw>
          </a:effectLst>
        </p:spPr>
      </p:sp>
      <p:sp>
        <p:nvSpPr>
          <p:cNvPr id="38" name="Google Shape;38;p34"/>
          <p:cNvSpPr/>
          <p:nvPr>
            <p:ph idx="3" type="pic"/>
          </p:nvPr>
        </p:nvSpPr>
        <p:spPr>
          <a:xfrm>
            <a:off x="5509895" y="2286000"/>
            <a:ext cx="2032000" cy="286512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39" name="Google Shape;39;p34"/>
          <p:cNvSpPr/>
          <p:nvPr>
            <p:ph idx="4" type="pic"/>
          </p:nvPr>
        </p:nvSpPr>
        <p:spPr>
          <a:xfrm>
            <a:off x="7758430" y="2286000"/>
            <a:ext cx="2032000" cy="286512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
        <p:nvSpPr>
          <p:cNvPr id="40" name="Google Shape;40;p34"/>
          <p:cNvSpPr/>
          <p:nvPr>
            <p:ph idx="5" type="pic"/>
          </p:nvPr>
        </p:nvSpPr>
        <p:spPr>
          <a:xfrm>
            <a:off x="1012825" y="2286000"/>
            <a:ext cx="2032000" cy="286512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300"/>
                                  </p:stCondLst>
                                  <p:childTnLst>
                                    <p:set>
                                      <p:cBhvr>
                                        <p:cTn dur="1" fill="hold">
                                          <p:stCondLst>
                                            <p:cond delay="0"/>
                                          </p:stCondLst>
                                        </p:cTn>
                                        <p:tgtEl>
                                          <p:spTgt spid="38"/>
                                        </p:tgtEl>
                                        <p:attrNameLst>
                                          <p:attrName>style.visibility</p:attrName>
                                        </p:attrNameLst>
                                      </p:cBhvr>
                                      <p:to>
                                        <p:strVal val="visible"/>
                                      </p:to>
                                    </p:set>
                                    <p:animEffect filter="fade" transition="in">
                                      <p:cBhvr>
                                        <p:cTn dur="500"/>
                                        <p:tgtEl>
                                          <p:spTgt spid="38"/>
                                        </p:tgtEl>
                                      </p:cBhvr>
                                    </p:animEffect>
                                  </p:childTnLst>
                                </p:cTn>
                              </p:par>
                              <p:par>
                                <p:cTn fill="hold" nodeType="withEffect" presetClass="entr" presetID="10" presetSubtype="0">
                                  <p:stCondLst>
                                    <p:cond delay="900"/>
                                  </p:stCondLst>
                                  <p:childTnLst>
                                    <p:set>
                                      <p:cBhvr>
                                        <p:cTn dur="1" fill="hold">
                                          <p:stCondLst>
                                            <p:cond delay="0"/>
                                          </p:stCondLst>
                                        </p:cTn>
                                        <p:tgtEl>
                                          <p:spTgt spid="37"/>
                                        </p:tgtEl>
                                        <p:attrNameLst>
                                          <p:attrName>style.visibility</p:attrName>
                                        </p:attrNameLst>
                                      </p:cBhvr>
                                      <p:to>
                                        <p:strVal val="visible"/>
                                      </p:to>
                                    </p:set>
                                    <p:animEffect filter="fade" transition="in">
                                      <p:cBhvr>
                                        <p:cTn dur="500"/>
                                        <p:tgtEl>
                                          <p:spTgt spid="37"/>
                                        </p:tgtEl>
                                      </p:cBhvr>
                                    </p:animEffect>
                                  </p:childTnLst>
                                </p:cTn>
                              </p:par>
                              <p:par>
                                <p:cTn fill="hold" nodeType="withEffect" presetClass="entr" presetID="10" presetSubtype="0">
                                  <p:stCondLst>
                                    <p:cond delay="600"/>
                                  </p:stCondLst>
                                  <p:childTnLst>
                                    <p:set>
                                      <p:cBhvr>
                                        <p:cTn dur="1" fill="hold">
                                          <p:stCondLst>
                                            <p:cond delay="0"/>
                                          </p:stCondLst>
                                        </p:cTn>
                                        <p:tgtEl>
                                          <p:spTgt spid="39"/>
                                        </p:tgtEl>
                                        <p:attrNameLst>
                                          <p:attrName>style.visibility</p:attrName>
                                        </p:attrNameLst>
                                      </p:cBhvr>
                                      <p:to>
                                        <p:strVal val="visible"/>
                                      </p:to>
                                    </p:set>
                                    <p:animEffect filter="fade" transition="in">
                                      <p:cBhvr>
                                        <p:cTn dur="500"/>
                                        <p:tgtEl>
                                          <p:spTgt spid="39"/>
                                        </p:tgtEl>
                                      </p:cBhvr>
                                    </p:animEffect>
                                  </p:childTnLst>
                                </p:cTn>
                              </p:par>
                              <p:par>
                                <p:cTn fill="hold" nodeType="withEffect" presetClass="entr" presetID="10" presetSubtype="0">
                                  <p:stCondLst>
                                    <p:cond delay="0"/>
                                  </p:stCondLst>
                                  <p:childTnLst>
                                    <p:set>
                                      <p:cBhvr>
                                        <p:cTn dur="1" fill="hold">
                                          <p:stCondLst>
                                            <p:cond delay="0"/>
                                          </p:stCondLst>
                                        </p:cTn>
                                        <p:tgtEl>
                                          <p:spTgt spid="40"/>
                                        </p:tgtEl>
                                        <p:attrNameLst>
                                          <p:attrName>style.visibility</p:attrName>
                                        </p:attrNameLst>
                                      </p:cBhvr>
                                      <p:to>
                                        <p:strVal val="visible"/>
                                      </p:to>
                                    </p:set>
                                    <p:animEffect filter="fade" transition="in">
                                      <p:cBhvr>
                                        <p:cTn dur="500"/>
                                        <p:tgtEl>
                                          <p:spTgt spid="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ustom Layout">
  <p:cSld name="12_Custom Layout">
    <p:spTree>
      <p:nvGrpSpPr>
        <p:cNvPr id="41" name="Shape 41"/>
        <p:cNvGrpSpPr/>
        <p:nvPr/>
      </p:nvGrpSpPr>
      <p:grpSpPr>
        <a:xfrm>
          <a:off x="0" y="0"/>
          <a:ext cx="0" cy="0"/>
          <a:chOff x="0" y="0"/>
          <a:chExt cx="0" cy="0"/>
        </a:xfrm>
      </p:grpSpPr>
      <p:sp>
        <p:nvSpPr>
          <p:cNvPr id="42" name="Google Shape;42;p35"/>
          <p:cNvSpPr txBox="1"/>
          <p:nvPr>
            <p:ph type="title"/>
          </p:nvPr>
        </p:nvSpPr>
        <p:spPr>
          <a:xfrm>
            <a:off x="2028824" y="946702"/>
            <a:ext cx="9152697"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5"/>
          <p:cNvSpPr/>
          <p:nvPr>
            <p:ph idx="2" type="pic"/>
          </p:nvPr>
        </p:nvSpPr>
        <p:spPr>
          <a:xfrm>
            <a:off x="7112000" y="0"/>
            <a:ext cx="5080000" cy="685800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
                                        </p:tgtEl>
                                        <p:attrNameLst>
                                          <p:attrName>style.visibility</p:attrName>
                                        </p:attrNameLst>
                                      </p:cBhvr>
                                      <p:to>
                                        <p:strVal val="visible"/>
                                      </p:to>
                                    </p:set>
                                    <p:animEffect filter="fade" transition="in">
                                      <p:cBhvr>
                                        <p:cTn dur="500"/>
                                        <p:tgtEl>
                                          <p:spTgt spid="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9_Custom Layout">
  <p:cSld name="39_Custom Layout">
    <p:spTree>
      <p:nvGrpSpPr>
        <p:cNvPr id="44" name="Shape 44"/>
        <p:cNvGrpSpPr/>
        <p:nvPr/>
      </p:nvGrpSpPr>
      <p:grpSpPr>
        <a:xfrm>
          <a:off x="0" y="0"/>
          <a:ext cx="0" cy="0"/>
          <a:chOff x="0" y="0"/>
          <a:chExt cx="0" cy="0"/>
        </a:xfrm>
      </p:grpSpPr>
      <p:sp>
        <p:nvSpPr>
          <p:cNvPr id="45" name="Google Shape;45;p36"/>
          <p:cNvSpPr txBox="1"/>
          <p:nvPr>
            <p:ph type="title"/>
          </p:nvPr>
        </p:nvSpPr>
        <p:spPr>
          <a:xfrm>
            <a:off x="2028824" y="946702"/>
            <a:ext cx="9152697" cy="1249845"/>
          </a:xfrm>
          <a:prstGeom prst="rect">
            <a:avLst/>
          </a:prstGeom>
          <a:noFill/>
          <a:ln>
            <a:noFill/>
          </a:ln>
        </p:spPr>
        <p:txBody>
          <a:bodyPr anchorCtr="0" anchor="t" bIns="0" lIns="0" spcFirstLastPara="1" rIns="0" wrap="square" tIns="19200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6"/>
          <p:cNvSpPr/>
          <p:nvPr>
            <p:ph idx="2" type="pic"/>
          </p:nvPr>
        </p:nvSpPr>
        <p:spPr>
          <a:xfrm>
            <a:off x="6360158" y="3429000"/>
            <a:ext cx="4821363" cy="2860040"/>
          </a:xfrm>
          <a:prstGeom prst="rect">
            <a:avLst/>
          </a:prstGeom>
          <a:solidFill>
            <a:schemeClr val="lt1"/>
          </a:solidFill>
          <a:ln>
            <a:noFill/>
          </a:ln>
          <a:effectLst>
            <a:outerShdw blurRad="762000" rotWithShape="0" algn="t" dir="5400000" dist="254000">
              <a:srgbClr val="000000">
                <a:alpha val="29803"/>
              </a:srgbClr>
            </a:outerShdw>
          </a:effectLst>
        </p:spPr>
      </p:sp>
      <p:sp>
        <p:nvSpPr>
          <p:cNvPr id="47" name="Google Shape;47;p36"/>
          <p:cNvSpPr/>
          <p:nvPr>
            <p:ph idx="3" type="pic"/>
          </p:nvPr>
        </p:nvSpPr>
        <p:spPr>
          <a:xfrm>
            <a:off x="2028823" y="3429000"/>
            <a:ext cx="4067177" cy="2860040"/>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800"/>
                                  </p:stCondLst>
                                  <p:childTnLst>
                                    <p:set>
                                      <p:cBhvr>
                                        <p:cTn dur="1" fill="hold">
                                          <p:stCondLst>
                                            <p:cond delay="0"/>
                                          </p:stCondLst>
                                        </p:cTn>
                                        <p:tgtEl>
                                          <p:spTgt spid="46"/>
                                        </p:tgtEl>
                                        <p:attrNameLst>
                                          <p:attrName>style.visibility</p:attrName>
                                        </p:attrNameLst>
                                      </p:cBhvr>
                                      <p:to>
                                        <p:strVal val="visible"/>
                                      </p:to>
                                    </p:set>
                                    <p:animEffect filter="fade" transition="in">
                                      <p:cBhvr>
                                        <p:cTn dur="500"/>
                                        <p:tgtEl>
                                          <p:spTgt spid="46"/>
                                        </p:tgtEl>
                                      </p:cBhvr>
                                    </p:animEffect>
                                  </p:childTnLst>
                                </p:cTn>
                              </p:par>
                              <p:par>
                                <p:cTn fill="hold" nodeType="withEffect" presetClass="entr" presetID="10" presetSubtype="0">
                                  <p:stCondLst>
                                    <p:cond delay="500"/>
                                  </p:stCondLst>
                                  <p:childTnLst>
                                    <p:set>
                                      <p:cBhvr>
                                        <p:cTn dur="1" fill="hold">
                                          <p:stCondLst>
                                            <p:cond delay="0"/>
                                          </p:stCondLst>
                                        </p:cTn>
                                        <p:tgtEl>
                                          <p:spTgt spid="47"/>
                                        </p:tgtEl>
                                        <p:attrNameLst>
                                          <p:attrName>style.visibility</p:attrName>
                                        </p:attrNameLst>
                                      </p:cBhvr>
                                      <p:to>
                                        <p:strVal val="visible"/>
                                      </p:to>
                                    </p:set>
                                    <p:animEffect filter="fade" transition="in">
                                      <p:cBhvr>
                                        <p:cTn dur="500"/>
                                        <p:tgtEl>
                                          <p:spTgt spid="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2E4A"/>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2028824" y="946702"/>
            <a:ext cx="9152697" cy="1249845"/>
          </a:xfrm>
          <a:prstGeom prst="rect">
            <a:avLst/>
          </a:prstGeom>
          <a:noFill/>
          <a:ln>
            <a:noFill/>
          </a:ln>
        </p:spPr>
        <p:txBody>
          <a:bodyPr anchorCtr="0" anchor="t" bIns="0" lIns="0" spcFirstLastPara="1" rIns="0" wrap="square" tIns="192000">
            <a:noAutofit/>
          </a:bodyPr>
          <a:lstStyle>
            <a:lvl1pPr lvl="0" marR="0" rtl="0" algn="l">
              <a:lnSpc>
                <a:spcPct val="8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7"/>
          <p:cNvSpPr txBox="1"/>
          <p:nvPr>
            <p:ph idx="1" type="body"/>
          </p:nvPr>
        </p:nvSpPr>
        <p:spPr>
          <a:xfrm>
            <a:off x="2028824" y="2514600"/>
            <a:ext cx="9152698" cy="3429000"/>
          </a:xfrm>
          <a:prstGeom prst="rect">
            <a:avLst/>
          </a:prstGeom>
          <a:noFill/>
          <a:ln>
            <a:noFill/>
          </a:ln>
        </p:spPr>
        <p:txBody>
          <a:bodyPr anchorCtr="0" anchor="t" bIns="0" lIns="0" spcFirstLastPara="1" rIns="0" wrap="square" tIns="0">
            <a:normAutofit/>
          </a:bodyPr>
          <a:lstStyle>
            <a:lvl1pPr indent="-228600" lvl="0" marL="457200" marR="0" rtl="0" algn="l">
              <a:lnSpc>
                <a:spcPct val="15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indent="-228600" lvl="1" marL="914400" marR="0" rtl="0" algn="l">
              <a:lnSpc>
                <a:spcPct val="150000"/>
              </a:lnSpc>
              <a:spcBef>
                <a:spcPts val="499"/>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150000"/>
              </a:lnSpc>
              <a:spcBef>
                <a:spcPts val="499"/>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50000"/>
              </a:lnSpc>
              <a:spcBef>
                <a:spcPts val="499"/>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150000"/>
              </a:lnSpc>
              <a:spcBef>
                <a:spcPts val="499"/>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499"/>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499"/>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499"/>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499"/>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27"/>
          <p:cNvSpPr txBox="1"/>
          <p:nvPr/>
        </p:nvSpPr>
        <p:spPr>
          <a:xfrm rot="-5400000">
            <a:off x="173859" y="378755"/>
            <a:ext cx="625492"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900" u="none" cap="none" strike="noStrike">
                <a:solidFill>
                  <a:schemeClr val="dk1"/>
                </a:solidFill>
                <a:latin typeface="Montserrat SemiBold"/>
                <a:ea typeface="Montserrat SemiBold"/>
                <a:cs typeface="Montserrat SemiBold"/>
                <a:sym typeface="Montserrat SemiBold"/>
              </a:rPr>
              <a:t>voodoo</a:t>
            </a:r>
            <a:endParaRPr/>
          </a:p>
        </p:txBody>
      </p:sp>
      <p:cxnSp>
        <p:nvCxnSpPr>
          <p:cNvPr id="13" name="Google Shape;13;p27"/>
          <p:cNvCxnSpPr/>
          <p:nvPr/>
        </p:nvCxnSpPr>
        <p:spPr>
          <a:xfrm>
            <a:off x="315367" y="3389244"/>
            <a:ext cx="402102" cy="0"/>
          </a:xfrm>
          <a:prstGeom prst="straightConnector1">
            <a:avLst/>
          </a:prstGeom>
          <a:noFill/>
          <a:ln cap="flat" cmpd="sng" w="19050">
            <a:solidFill>
              <a:schemeClr val="dk1"/>
            </a:solidFill>
            <a:prstDash val="solid"/>
            <a:miter lim="800000"/>
            <a:headEnd len="sm" w="sm" type="none"/>
            <a:tailEnd len="sm" w="sm" type="none"/>
          </a:ln>
        </p:spPr>
      </p:cxnSp>
      <p:cxnSp>
        <p:nvCxnSpPr>
          <p:cNvPr id="14" name="Google Shape;14;p27"/>
          <p:cNvCxnSpPr/>
          <p:nvPr/>
        </p:nvCxnSpPr>
        <p:spPr>
          <a:xfrm>
            <a:off x="315367" y="3468757"/>
            <a:ext cx="201051" cy="0"/>
          </a:xfrm>
          <a:prstGeom prst="straightConnector1">
            <a:avLst/>
          </a:prstGeom>
          <a:noFill/>
          <a:ln cap="flat" cmpd="sng" w="19050">
            <a:solidFill>
              <a:schemeClr val="dk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Lst>
  <mc:AlternateContent>
    <mc:Choice Requires="p14">
      <p:transition spd="slow" p14:dur="13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p:tgtEl>
                                          <p:spTgt spid="1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3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p:tgtEl>
                                          <p:spTgt spid="1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p:tgtEl>
                                          <p:spTgt spid="1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1000"/>
                                        <p:tgtEl>
                                          <p:spTgt spid="1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0">
          <p15:clr>
            <a:srgbClr val="F26B43"/>
          </p15:clr>
        </p15:guide>
        <p15:guide id="2" orient="horz" pos="2160">
          <p15:clr>
            <a:srgbClr val="F26B43"/>
          </p15:clr>
        </p15:guide>
        <p15:guide id="3" orient="horz" pos="346">
          <p15:clr>
            <a:srgbClr val="F26B43"/>
          </p15:clr>
        </p15:guide>
        <p15:guide id="4" orient="horz" pos="3952">
          <p15:clr>
            <a:srgbClr val="F26B43"/>
          </p15:clr>
        </p15:guide>
        <p15:guide id="5" pos="642">
          <p15:clr>
            <a:srgbClr val="F26B43"/>
          </p15:clr>
        </p15:guide>
        <p15:guide id="6" pos="7038">
          <p15:clr>
            <a:srgbClr val="F26B43"/>
          </p15:clr>
        </p15:guide>
        <p15:guide id="7">
          <p15:clr>
            <a:srgbClr val="F26B43"/>
          </p15:clr>
        </p15:guide>
        <p15:guide id="8" pos="7680">
          <p15:clr>
            <a:srgbClr val="F26B43"/>
          </p15:clr>
        </p15:guide>
        <p15:guide id="9" orient="horz">
          <p15:clr>
            <a:srgbClr val="F26B43"/>
          </p15:clr>
        </p15:guide>
        <p15:guide id="10" orient="horz" pos="4320">
          <p15:clr>
            <a:srgbClr val="F26B43"/>
          </p15:clr>
        </p15:guide>
        <p15:guide id="11" pos="1277">
          <p15:clr>
            <a:srgbClr val="F26B43"/>
          </p15:clr>
        </p15:guide>
        <p15:guide id="12" orient="horz" pos="709">
          <p15:clr>
            <a:srgbClr val="F26B43"/>
          </p15:clr>
        </p15:guide>
        <p15:guide id="13" pos="1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6.jpg"/><Relationship Id="rId4" Type="http://schemas.openxmlformats.org/officeDocument/2006/relationships/image" Target="../media/image7.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75" name="Google Shape;275;p1"/>
          <p:cNvSpPr/>
          <p:nvPr/>
        </p:nvSpPr>
        <p:spPr>
          <a:xfrm>
            <a:off x="5277204" y="5676900"/>
            <a:ext cx="381000" cy="381000"/>
          </a:xfrm>
          <a:prstGeom prst="ellipse">
            <a:avLst/>
          </a:prstGeom>
          <a:solidFill>
            <a:srgbClr val="A16A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6" name="Google Shape;276;p1"/>
          <p:cNvSpPr/>
          <p:nvPr/>
        </p:nvSpPr>
        <p:spPr>
          <a:xfrm>
            <a:off x="5914185" y="5676900"/>
            <a:ext cx="381000" cy="381000"/>
          </a:xfrm>
          <a:prstGeom prst="ellipse">
            <a:avLst/>
          </a:prstGeom>
          <a:solidFill>
            <a:srgbClr val="E5CD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7" name="Google Shape;277;p1"/>
          <p:cNvSpPr/>
          <p:nvPr/>
        </p:nvSpPr>
        <p:spPr>
          <a:xfrm>
            <a:off x="6551166" y="5676900"/>
            <a:ext cx="381000" cy="381000"/>
          </a:xfrm>
          <a:prstGeom prst="ellipse">
            <a:avLst/>
          </a:prstGeom>
          <a:solidFill>
            <a:srgbClr val="A16A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78" name="Google Shape;278;p1"/>
          <p:cNvGrpSpPr/>
          <p:nvPr/>
        </p:nvGrpSpPr>
        <p:grpSpPr>
          <a:xfrm>
            <a:off x="7408000" y="1234125"/>
            <a:ext cx="4461600" cy="3503175"/>
            <a:chOff x="7408000" y="1234125"/>
            <a:chExt cx="4461600" cy="3503175"/>
          </a:xfrm>
        </p:grpSpPr>
        <p:sp>
          <p:nvSpPr>
            <p:cNvPr id="279" name="Google Shape;279;p1"/>
            <p:cNvSpPr txBox="1"/>
            <p:nvPr/>
          </p:nvSpPr>
          <p:spPr>
            <a:xfrm>
              <a:off x="7408000" y="1234125"/>
              <a:ext cx="4461600" cy="1462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000">
                  <a:solidFill>
                    <a:srgbClr val="E5CDAF"/>
                  </a:solidFill>
                </a:rPr>
                <a:t>Forecasting:</a:t>
              </a:r>
              <a:endParaRPr sz="5000">
                <a:solidFill>
                  <a:srgbClr val="E5CDAF"/>
                </a:solidFill>
              </a:endParaRPr>
            </a:p>
            <a:p>
              <a:pPr indent="0" lvl="0" marL="0" marR="0" rtl="0" algn="l">
                <a:spcBef>
                  <a:spcPts val="0"/>
                </a:spcBef>
                <a:spcAft>
                  <a:spcPts val="0"/>
                </a:spcAft>
                <a:buNone/>
              </a:pPr>
              <a:r>
                <a:rPr lang="en-US" sz="3900">
                  <a:solidFill>
                    <a:srgbClr val="E5CDAF"/>
                  </a:solidFill>
                </a:rPr>
                <a:t>Monthly Gold Price</a:t>
              </a:r>
              <a:endParaRPr sz="3900">
                <a:solidFill>
                  <a:srgbClr val="E5CDAF"/>
                </a:solidFill>
              </a:endParaRPr>
            </a:p>
          </p:txBody>
        </p:sp>
        <p:sp>
          <p:nvSpPr>
            <p:cNvPr id="280" name="Google Shape;280;p1"/>
            <p:cNvSpPr txBox="1"/>
            <p:nvPr/>
          </p:nvSpPr>
          <p:spPr>
            <a:xfrm>
              <a:off x="8595600" y="3429000"/>
              <a:ext cx="2361000" cy="1308300"/>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t/>
              </a:r>
              <a:endParaRPr sz="1000">
                <a:solidFill>
                  <a:srgbClr val="E5CDAF"/>
                </a:solidFill>
              </a:endParaRPr>
            </a:p>
            <a:p>
              <a:pPr indent="0" lvl="0" marL="0" marR="0" rtl="0" algn="ctr">
                <a:lnSpc>
                  <a:spcPct val="150000"/>
                </a:lnSpc>
                <a:spcBef>
                  <a:spcPts val="0"/>
                </a:spcBef>
                <a:spcAft>
                  <a:spcPts val="0"/>
                </a:spcAft>
                <a:buNone/>
              </a:pPr>
              <a:r>
                <a:rPr lang="en-US" sz="1000">
                  <a:solidFill>
                    <a:srgbClr val="E5CDAF"/>
                  </a:solidFill>
                </a:rPr>
                <a:t>Group 2:</a:t>
              </a:r>
              <a:endParaRPr sz="1000">
                <a:solidFill>
                  <a:srgbClr val="E5CDAF"/>
                </a:solidFill>
              </a:endParaRPr>
            </a:p>
            <a:p>
              <a:pPr indent="0" lvl="0" marL="0" marR="0" rtl="0" algn="ctr">
                <a:lnSpc>
                  <a:spcPct val="150000"/>
                </a:lnSpc>
                <a:spcBef>
                  <a:spcPts val="0"/>
                </a:spcBef>
                <a:spcAft>
                  <a:spcPts val="0"/>
                </a:spcAft>
                <a:buNone/>
              </a:pPr>
              <a:r>
                <a:rPr lang="en-US" sz="1000">
                  <a:solidFill>
                    <a:srgbClr val="E5CDAF"/>
                  </a:solidFill>
                </a:rPr>
                <a:t>Catherine Zhou 20813562</a:t>
              </a:r>
              <a:endParaRPr sz="1000">
                <a:solidFill>
                  <a:srgbClr val="E5CDAF"/>
                </a:solidFill>
              </a:endParaRPr>
            </a:p>
            <a:p>
              <a:pPr indent="0" lvl="0" marL="0" marR="0" rtl="0" algn="ctr">
                <a:lnSpc>
                  <a:spcPct val="150000"/>
                </a:lnSpc>
                <a:spcBef>
                  <a:spcPts val="0"/>
                </a:spcBef>
                <a:spcAft>
                  <a:spcPts val="0"/>
                </a:spcAft>
                <a:buNone/>
              </a:pPr>
              <a:r>
                <a:rPr lang="en-US" sz="1000">
                  <a:solidFill>
                    <a:srgbClr val="E5CDAF"/>
                  </a:solidFill>
                </a:rPr>
                <a:t>Xinjie Qiao 20823462</a:t>
              </a:r>
              <a:endParaRPr sz="1000">
                <a:solidFill>
                  <a:srgbClr val="E5CDAF"/>
                </a:solidFill>
              </a:endParaRPr>
            </a:p>
            <a:p>
              <a:pPr indent="0" lvl="0" marL="0" marR="0" rtl="0" algn="ctr">
                <a:lnSpc>
                  <a:spcPct val="150000"/>
                </a:lnSpc>
                <a:spcBef>
                  <a:spcPts val="0"/>
                </a:spcBef>
                <a:spcAft>
                  <a:spcPts val="0"/>
                </a:spcAft>
                <a:buNone/>
              </a:pPr>
              <a:r>
                <a:rPr lang="en-US" sz="1000">
                  <a:solidFill>
                    <a:srgbClr val="E5CDAF"/>
                  </a:solidFill>
                </a:rPr>
                <a:t>Zoe Zou 20846974</a:t>
              </a:r>
              <a:endParaRPr b="1" sz="1000">
                <a:solidFill>
                  <a:srgbClr val="A5A5A5"/>
                </a:solidFill>
                <a:latin typeface="Roboto"/>
                <a:ea typeface="Roboto"/>
                <a:cs typeface="Roboto"/>
                <a:sym typeface="Roboto"/>
              </a:endParaRPr>
            </a:p>
            <a:p>
              <a:pPr indent="0" lvl="0" marL="0" marR="0" rtl="0" algn="l">
                <a:lnSpc>
                  <a:spcPct val="150000"/>
                </a:lnSpc>
                <a:spcBef>
                  <a:spcPts val="0"/>
                </a:spcBef>
                <a:spcAft>
                  <a:spcPts val="0"/>
                </a:spcAft>
                <a:buNone/>
              </a:pPr>
              <a:r>
                <a:t/>
              </a:r>
              <a:endParaRPr b="1" sz="1000">
                <a:solidFill>
                  <a:srgbClr val="A5A5A5"/>
                </a:solidFill>
                <a:latin typeface="Roboto"/>
                <a:ea typeface="Roboto"/>
                <a:cs typeface="Roboto"/>
                <a:sym typeface="Roboto"/>
              </a:endParaRPr>
            </a:p>
          </p:txBody>
        </p:sp>
        <p:sp>
          <p:nvSpPr>
            <p:cNvPr id="281" name="Google Shape;281;p1"/>
            <p:cNvSpPr txBox="1"/>
            <p:nvPr/>
          </p:nvSpPr>
          <p:spPr>
            <a:xfrm>
              <a:off x="8395624" y="3057775"/>
              <a:ext cx="26778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EBD9C4"/>
                  </a:solidFill>
                </a:rPr>
                <a:t>STAT 443 Project</a:t>
              </a:r>
              <a:endParaRPr sz="2400">
                <a:solidFill>
                  <a:srgbClr val="EBD9C4"/>
                </a:solidFill>
              </a:endParaRPr>
            </a:p>
          </p:txBody>
        </p:sp>
        <p:cxnSp>
          <p:nvCxnSpPr>
            <p:cNvPr id="282" name="Google Shape;282;p1"/>
            <p:cNvCxnSpPr/>
            <p:nvPr/>
          </p:nvCxnSpPr>
          <p:spPr>
            <a:xfrm flipH="1" rot="10800000">
              <a:off x="7518475" y="2804738"/>
              <a:ext cx="4225200" cy="14700"/>
            </a:xfrm>
            <a:prstGeom prst="straightConnector1">
              <a:avLst/>
            </a:prstGeom>
            <a:noFill/>
            <a:ln cap="flat" cmpd="sng" w="38100">
              <a:solidFill>
                <a:srgbClr val="EBD9C4"/>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500"/>
                                        <p:tgtEl>
                                          <p:spTgt spid="274"/>
                                        </p:tgtEl>
                                      </p:cBhvr>
                                    </p:animEffect>
                                  </p:childTnLst>
                                </p:cTn>
                              </p:par>
                              <p:par>
                                <p:cTn fill="hold" nodeType="withEffect" presetClass="entr" presetID="2" presetSubtype="8">
                                  <p:stCondLst>
                                    <p:cond delay="0"/>
                                  </p:stCondLst>
                                  <p:childTnLst>
                                    <p:set>
                                      <p:cBhvr>
                                        <p:cTn dur="1" fill="hold">
                                          <p:stCondLst>
                                            <p:cond delay="0"/>
                                          </p:stCondLst>
                                        </p:cTn>
                                        <p:tgtEl>
                                          <p:spTgt spid="275"/>
                                        </p:tgtEl>
                                        <p:attrNameLst>
                                          <p:attrName>style.visibility</p:attrName>
                                        </p:attrNameLst>
                                      </p:cBhvr>
                                      <p:to>
                                        <p:strVal val="visible"/>
                                      </p:to>
                                    </p:set>
                                    <p:anim calcmode="lin" valueType="num">
                                      <p:cBhvr additive="base">
                                        <p:cTn dur="500"/>
                                        <p:tgtEl>
                                          <p:spTgt spid="27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76"/>
                                        </p:tgtEl>
                                        <p:attrNameLst>
                                          <p:attrName>style.visibility</p:attrName>
                                        </p:attrNameLst>
                                      </p:cBhvr>
                                      <p:to>
                                        <p:strVal val="visible"/>
                                      </p:to>
                                    </p:set>
                                    <p:anim calcmode="lin" valueType="num">
                                      <p:cBhvr additive="base">
                                        <p:cTn dur="500"/>
                                        <p:tgtEl>
                                          <p:spTgt spid="27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77"/>
                                        </p:tgtEl>
                                        <p:attrNameLst>
                                          <p:attrName>style.visibility</p:attrName>
                                        </p:attrNameLst>
                                      </p:cBhvr>
                                      <p:to>
                                        <p:strVal val="visible"/>
                                      </p:to>
                                    </p:set>
                                    <p:anim calcmode="lin" valueType="num">
                                      <p:cBhvr additive="base">
                                        <p:cTn dur="500"/>
                                        <p:tgtEl>
                                          <p:spTgt spid="277"/>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1a48fc1a837_1_96"/>
          <p:cNvSpPr txBox="1"/>
          <p:nvPr/>
        </p:nvSpPr>
        <p:spPr>
          <a:xfrm>
            <a:off x="910950" y="398150"/>
            <a:ext cx="103701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5000">
                <a:solidFill>
                  <a:srgbClr val="EBD9C4"/>
                </a:solidFill>
                <a:latin typeface="Fira Sans Extra Condensed"/>
                <a:ea typeface="Fira Sans Extra Condensed"/>
                <a:cs typeface="Fira Sans Extra Condensed"/>
                <a:sym typeface="Fira Sans Extra Condensed"/>
              </a:rPr>
              <a:t>Further Discussion on our Data-set</a:t>
            </a:r>
            <a:endParaRPr b="1" sz="5000">
              <a:solidFill>
                <a:srgbClr val="EBD9C4"/>
              </a:solidFill>
              <a:latin typeface="Fira Sans Extra Condensed"/>
              <a:ea typeface="Fira Sans Extra Condensed"/>
              <a:cs typeface="Fira Sans Extra Condensed"/>
              <a:sym typeface="Fira Sans Extra Condensed"/>
            </a:endParaRPr>
          </a:p>
        </p:txBody>
      </p:sp>
      <p:sp>
        <p:nvSpPr>
          <p:cNvPr id="381" name="Google Shape;381;g1a48fc1a837_1_96"/>
          <p:cNvSpPr txBox="1"/>
          <p:nvPr/>
        </p:nvSpPr>
        <p:spPr>
          <a:xfrm>
            <a:off x="775600" y="2147200"/>
            <a:ext cx="10736100" cy="14160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rgbClr val="F7F7F7"/>
              </a:buClr>
              <a:buSzPts val="2000"/>
              <a:buFont typeface="Roboto"/>
              <a:buChar char="●"/>
            </a:pPr>
            <a:r>
              <a:rPr lang="en-US" sz="2000">
                <a:solidFill>
                  <a:srgbClr val="F7F7F7"/>
                </a:solidFill>
                <a:latin typeface="Roboto"/>
                <a:ea typeface="Roboto"/>
                <a:cs typeface="Roboto"/>
                <a:sym typeface="Roboto"/>
              </a:rPr>
              <a:t>Gold price is hard to predict using just a time-series model.</a:t>
            </a:r>
            <a:endParaRPr sz="2000">
              <a:solidFill>
                <a:srgbClr val="F7F7F7"/>
              </a:solidFill>
              <a:latin typeface="Roboto"/>
              <a:ea typeface="Roboto"/>
              <a:cs typeface="Roboto"/>
              <a:sym typeface="Roboto"/>
            </a:endParaRPr>
          </a:p>
          <a:p>
            <a:pPr indent="-355600" lvl="0" marL="457200" rtl="0" algn="l">
              <a:lnSpc>
                <a:spcPct val="150000"/>
              </a:lnSpc>
              <a:spcBef>
                <a:spcPts val="0"/>
              </a:spcBef>
              <a:spcAft>
                <a:spcPts val="0"/>
              </a:spcAft>
              <a:buClr>
                <a:srgbClr val="F7F7F7"/>
              </a:buClr>
              <a:buSzPts val="2000"/>
              <a:buFont typeface="Roboto"/>
              <a:buChar char="●"/>
            </a:pPr>
            <a:r>
              <a:rPr lang="en-US" sz="2000">
                <a:solidFill>
                  <a:srgbClr val="F7F7F7"/>
                </a:solidFill>
                <a:latin typeface="Roboto"/>
                <a:ea typeface="Roboto"/>
                <a:cs typeface="Roboto"/>
                <a:sym typeface="Roboto"/>
              </a:rPr>
              <a:t>Change points in the dataset, e.g. 1980s, 2010s, 2020s.</a:t>
            </a:r>
            <a:endParaRPr sz="2000">
              <a:solidFill>
                <a:srgbClr val="F7F7F7"/>
              </a:solidFill>
              <a:latin typeface="Roboto"/>
              <a:ea typeface="Roboto"/>
              <a:cs typeface="Roboto"/>
              <a:sym typeface="Roboto"/>
            </a:endParaRPr>
          </a:p>
          <a:p>
            <a:pPr indent="-355600" lvl="0" marL="457200" rtl="0" algn="l">
              <a:lnSpc>
                <a:spcPct val="150000"/>
              </a:lnSpc>
              <a:spcBef>
                <a:spcPts val="0"/>
              </a:spcBef>
              <a:spcAft>
                <a:spcPts val="0"/>
              </a:spcAft>
              <a:buClr>
                <a:srgbClr val="F7F7F7"/>
              </a:buClr>
              <a:buSzPts val="2000"/>
              <a:buFont typeface="Roboto"/>
              <a:buChar char="●"/>
            </a:pPr>
            <a:r>
              <a:rPr lang="en-US" sz="2000">
                <a:solidFill>
                  <a:srgbClr val="F7F7F7"/>
                </a:solidFill>
                <a:latin typeface="Roboto"/>
                <a:ea typeface="Roboto"/>
                <a:cs typeface="Roboto"/>
                <a:sym typeface="Roboto"/>
              </a:rPr>
              <a:t>Non-constant variance.</a:t>
            </a:r>
            <a:endParaRPr sz="2000">
              <a:solidFill>
                <a:srgbClr val="F7F7F7"/>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0" st="0"/>
                                            </p:txEl>
                                          </p:spTgt>
                                        </p:tgtEl>
                                        <p:attrNameLst>
                                          <p:attrName>style.visibility</p:attrName>
                                        </p:attrNameLst>
                                      </p:cBhvr>
                                      <p:to>
                                        <p:strVal val="visible"/>
                                      </p:to>
                                    </p:set>
                                    <p:animEffect filter="fade" transition="in">
                                      <p:cBhvr>
                                        <p:cTn dur="800"/>
                                        <p:tgtEl>
                                          <p:spTgt spid="3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1" st="1"/>
                                            </p:txEl>
                                          </p:spTgt>
                                        </p:tgtEl>
                                        <p:attrNameLst>
                                          <p:attrName>style.visibility</p:attrName>
                                        </p:attrNameLst>
                                      </p:cBhvr>
                                      <p:to>
                                        <p:strVal val="visible"/>
                                      </p:to>
                                    </p:set>
                                    <p:animEffect filter="fade" transition="in">
                                      <p:cBhvr>
                                        <p:cTn dur="800"/>
                                        <p:tgtEl>
                                          <p:spTgt spid="3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2" st="2"/>
                                            </p:txEl>
                                          </p:spTgt>
                                        </p:tgtEl>
                                        <p:attrNameLst>
                                          <p:attrName>style.visibility</p:attrName>
                                        </p:attrNameLst>
                                      </p:cBhvr>
                                      <p:to>
                                        <p:strVal val="visible"/>
                                      </p:to>
                                    </p:set>
                                    <p:animEffect filter="fade" transition="in">
                                      <p:cBhvr>
                                        <p:cTn dur="800"/>
                                        <p:tgtEl>
                                          <p:spTgt spid="38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p2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87" name="Google Shape;387;p24"/>
          <p:cNvSpPr txBox="1"/>
          <p:nvPr/>
        </p:nvSpPr>
        <p:spPr>
          <a:xfrm>
            <a:off x="7427774" y="1163050"/>
            <a:ext cx="3738000" cy="36327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500">
                <a:solidFill>
                  <a:srgbClr val="E5CDAF"/>
                </a:solidFill>
                <a:latin typeface="Fira Sans Extra Condensed SemiBold"/>
                <a:ea typeface="Fira Sans Extra Condensed SemiBold"/>
                <a:cs typeface="Fira Sans Extra Condensed SemiBold"/>
                <a:sym typeface="Fira Sans Extra Condensed SemiBold"/>
              </a:rPr>
              <a:t>Thank you</a:t>
            </a:r>
            <a:endParaRPr>
              <a:latin typeface="Fira Sans Extra Condensed SemiBold"/>
              <a:ea typeface="Fira Sans Extra Condensed SemiBold"/>
              <a:cs typeface="Fira Sans Extra Condensed SemiBold"/>
              <a:sym typeface="Fira Sans Extra Condensed SemiBold"/>
            </a:endParaRPr>
          </a:p>
        </p:txBody>
      </p:sp>
      <p:sp>
        <p:nvSpPr>
          <p:cNvPr id="388" name="Google Shape;388;p24"/>
          <p:cNvSpPr txBox="1"/>
          <p:nvPr/>
        </p:nvSpPr>
        <p:spPr>
          <a:xfrm rot="5400000">
            <a:off x="9916405" y="2794281"/>
            <a:ext cx="3048000" cy="3693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rgbClr val="E5CDAF"/>
                </a:solidFill>
              </a:rPr>
              <a:t>THE END</a:t>
            </a:r>
            <a:endParaRPr b="1" sz="1800">
              <a:solidFill>
                <a:srgbClr val="E5CDAF"/>
              </a:solidFill>
              <a:latin typeface="Arial"/>
              <a:ea typeface="Arial"/>
              <a:cs typeface="Arial"/>
              <a:sym typeface="Arial"/>
            </a:endParaRPr>
          </a:p>
        </p:txBody>
      </p:sp>
      <p:sp>
        <p:nvSpPr>
          <p:cNvPr id="389" name="Google Shape;389;p24"/>
          <p:cNvSpPr/>
          <p:nvPr/>
        </p:nvSpPr>
        <p:spPr>
          <a:xfrm>
            <a:off x="5277204" y="5676900"/>
            <a:ext cx="381000" cy="381000"/>
          </a:xfrm>
          <a:prstGeom prst="ellipse">
            <a:avLst/>
          </a:prstGeom>
          <a:solidFill>
            <a:srgbClr val="A16A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0" name="Google Shape;390;p24"/>
          <p:cNvSpPr/>
          <p:nvPr/>
        </p:nvSpPr>
        <p:spPr>
          <a:xfrm>
            <a:off x="5914185" y="5676900"/>
            <a:ext cx="381000" cy="381000"/>
          </a:xfrm>
          <a:prstGeom prst="ellipse">
            <a:avLst/>
          </a:prstGeom>
          <a:solidFill>
            <a:srgbClr val="E5CD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1" name="Google Shape;391;p24"/>
          <p:cNvSpPr/>
          <p:nvPr/>
        </p:nvSpPr>
        <p:spPr>
          <a:xfrm>
            <a:off x="6551166" y="5676900"/>
            <a:ext cx="381000" cy="381000"/>
          </a:xfrm>
          <a:prstGeom prst="ellipse">
            <a:avLst/>
          </a:prstGeom>
          <a:solidFill>
            <a:srgbClr val="A16A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500"/>
                                        <p:tgtEl>
                                          <p:spTgt spid="387"/>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2"/>
          <p:cNvPicPr preferRelativeResize="0"/>
          <p:nvPr/>
        </p:nvPicPr>
        <p:blipFill rotWithShape="1">
          <a:blip r:embed="rId3">
            <a:alphaModFix/>
          </a:blip>
          <a:srcRect b="0" l="0" r="0" t="0"/>
          <a:stretch/>
        </p:blipFill>
        <p:spPr>
          <a:xfrm>
            <a:off x="0" y="0"/>
            <a:ext cx="12191999" cy="6858000"/>
          </a:xfrm>
          <a:prstGeom prst="rect">
            <a:avLst/>
          </a:prstGeom>
          <a:noFill/>
          <a:ln>
            <a:noFill/>
          </a:ln>
        </p:spPr>
      </p:pic>
      <p:pic>
        <p:nvPicPr>
          <p:cNvPr id="288" name="Google Shape;288;p2"/>
          <p:cNvPicPr preferRelativeResize="0"/>
          <p:nvPr/>
        </p:nvPicPr>
        <p:blipFill>
          <a:blip r:embed="rId4">
            <a:alphaModFix amt="70000"/>
          </a:blip>
          <a:stretch>
            <a:fillRect/>
          </a:stretch>
        </p:blipFill>
        <p:spPr>
          <a:xfrm>
            <a:off x="1019175" y="2782950"/>
            <a:ext cx="4610601" cy="2592175"/>
          </a:xfrm>
          <a:prstGeom prst="rect">
            <a:avLst/>
          </a:prstGeom>
          <a:noFill/>
          <a:ln>
            <a:noFill/>
          </a:ln>
        </p:spPr>
      </p:pic>
      <p:sp>
        <p:nvSpPr>
          <p:cNvPr id="289" name="Google Shape;289;p2"/>
          <p:cNvSpPr txBox="1"/>
          <p:nvPr/>
        </p:nvSpPr>
        <p:spPr>
          <a:xfrm>
            <a:off x="1869303" y="2248000"/>
            <a:ext cx="2771700" cy="86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000">
                <a:solidFill>
                  <a:srgbClr val="E5CDAF"/>
                </a:solidFill>
              </a:rPr>
              <a:t>Contents </a:t>
            </a:r>
            <a:endParaRPr sz="5000"/>
          </a:p>
        </p:txBody>
      </p:sp>
      <p:sp>
        <p:nvSpPr>
          <p:cNvPr id="290" name="Google Shape;290;p2"/>
          <p:cNvSpPr txBox="1"/>
          <p:nvPr/>
        </p:nvSpPr>
        <p:spPr>
          <a:xfrm>
            <a:off x="7031850" y="1125152"/>
            <a:ext cx="4610700" cy="4695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FFFFFF"/>
              </a:buClr>
              <a:buSzPts val="1250"/>
              <a:buFont typeface="Roboto"/>
              <a:buNone/>
            </a:pPr>
            <a:r>
              <a:rPr b="1" lang="en-US" sz="3050">
                <a:solidFill>
                  <a:srgbClr val="FFFFFF"/>
                </a:solidFill>
                <a:latin typeface="Roboto"/>
                <a:ea typeface="Roboto"/>
                <a:cs typeface="Roboto"/>
                <a:sym typeface="Roboto"/>
              </a:rPr>
              <a:t>Introduction</a:t>
            </a:r>
            <a:endParaRPr sz="1300"/>
          </a:p>
        </p:txBody>
      </p:sp>
      <p:sp>
        <p:nvSpPr>
          <p:cNvPr id="291" name="Google Shape;291;p2"/>
          <p:cNvSpPr/>
          <p:nvPr/>
        </p:nvSpPr>
        <p:spPr>
          <a:xfrm>
            <a:off x="6096000" y="999998"/>
            <a:ext cx="635001" cy="635001"/>
          </a:xfrm>
          <a:prstGeom prst="ellipse">
            <a:avLst/>
          </a:prstGeom>
          <a:gradFill>
            <a:gsLst>
              <a:gs pos="0">
                <a:srgbClr val="A58359"/>
              </a:gs>
              <a:gs pos="51300">
                <a:srgbClr val="E5CDAF"/>
              </a:gs>
              <a:gs pos="100000">
                <a:srgbClr val="A16A4C"/>
              </a:gs>
            </a:gsLst>
            <a:lin ang="8100000" scaled="0"/>
          </a:gra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292" name="Google Shape;292;p2"/>
          <p:cNvSpPr txBox="1"/>
          <p:nvPr/>
        </p:nvSpPr>
        <p:spPr>
          <a:xfrm>
            <a:off x="6324533" y="1125138"/>
            <a:ext cx="177900" cy="3849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1</a:t>
            </a:r>
            <a:endParaRPr b="0" i="0" sz="2500" u="none" cap="none" strike="noStrike">
              <a:solidFill>
                <a:srgbClr val="000000"/>
              </a:solidFill>
              <a:latin typeface="Arial"/>
              <a:ea typeface="Arial"/>
              <a:cs typeface="Arial"/>
              <a:sym typeface="Arial"/>
            </a:endParaRPr>
          </a:p>
        </p:txBody>
      </p:sp>
      <p:sp>
        <p:nvSpPr>
          <p:cNvPr id="293" name="Google Shape;293;p2"/>
          <p:cNvSpPr txBox="1"/>
          <p:nvPr/>
        </p:nvSpPr>
        <p:spPr>
          <a:xfrm>
            <a:off x="7031857" y="2736656"/>
            <a:ext cx="4610700" cy="4773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FFFFFF"/>
              </a:buClr>
              <a:buSzPts val="1000"/>
              <a:buFont typeface="Roboto"/>
              <a:buNone/>
            </a:pPr>
            <a:r>
              <a:rPr b="1" lang="en-US" sz="3100">
                <a:solidFill>
                  <a:srgbClr val="FFFFFF"/>
                </a:solidFill>
                <a:latin typeface="Roboto"/>
                <a:ea typeface="Roboto"/>
                <a:cs typeface="Roboto"/>
                <a:sym typeface="Roboto"/>
              </a:rPr>
              <a:t>Data </a:t>
            </a:r>
            <a:r>
              <a:rPr b="1" lang="en-US" sz="3100">
                <a:solidFill>
                  <a:srgbClr val="FFFFFF"/>
                </a:solidFill>
                <a:latin typeface="Roboto"/>
                <a:ea typeface="Roboto"/>
                <a:cs typeface="Roboto"/>
                <a:sym typeface="Roboto"/>
              </a:rPr>
              <a:t>Analysis</a:t>
            </a:r>
            <a:endParaRPr sz="3100"/>
          </a:p>
        </p:txBody>
      </p:sp>
      <p:sp>
        <p:nvSpPr>
          <p:cNvPr id="294" name="Google Shape;294;p2"/>
          <p:cNvSpPr/>
          <p:nvPr/>
        </p:nvSpPr>
        <p:spPr>
          <a:xfrm>
            <a:off x="6096000" y="2657812"/>
            <a:ext cx="635001" cy="635001"/>
          </a:xfrm>
          <a:prstGeom prst="ellipse">
            <a:avLst/>
          </a:prstGeom>
          <a:gradFill>
            <a:gsLst>
              <a:gs pos="0">
                <a:srgbClr val="A58359"/>
              </a:gs>
              <a:gs pos="52599">
                <a:srgbClr val="F8ECDC"/>
              </a:gs>
              <a:gs pos="100000">
                <a:srgbClr val="A58359"/>
              </a:gs>
            </a:gsLst>
            <a:lin ang="11681263" scaled="0"/>
          </a:gra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295" name="Google Shape;295;p2"/>
          <p:cNvSpPr txBox="1"/>
          <p:nvPr/>
        </p:nvSpPr>
        <p:spPr>
          <a:xfrm>
            <a:off x="6324533" y="2782952"/>
            <a:ext cx="177900" cy="3849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2</a:t>
            </a:r>
            <a:endParaRPr b="0" i="0" sz="2500" u="none" cap="none" strike="noStrike">
              <a:solidFill>
                <a:srgbClr val="000000"/>
              </a:solidFill>
              <a:latin typeface="Arial"/>
              <a:ea typeface="Arial"/>
              <a:cs typeface="Arial"/>
              <a:sym typeface="Arial"/>
            </a:endParaRPr>
          </a:p>
        </p:txBody>
      </p:sp>
      <p:sp>
        <p:nvSpPr>
          <p:cNvPr id="296" name="Google Shape;296;p2"/>
          <p:cNvSpPr txBox="1"/>
          <p:nvPr/>
        </p:nvSpPr>
        <p:spPr>
          <a:xfrm>
            <a:off x="7031839" y="4362886"/>
            <a:ext cx="2847000" cy="4773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FFFFFF"/>
              </a:buClr>
              <a:buSzPts val="1000"/>
              <a:buFont typeface="Roboto"/>
              <a:buNone/>
            </a:pPr>
            <a:r>
              <a:rPr b="1" lang="en-US" sz="3100">
                <a:solidFill>
                  <a:srgbClr val="FFFFFF"/>
                </a:solidFill>
                <a:latin typeface="Roboto"/>
                <a:ea typeface="Roboto"/>
                <a:cs typeface="Roboto"/>
                <a:sym typeface="Roboto"/>
              </a:rPr>
              <a:t>Discussion</a:t>
            </a:r>
            <a:endParaRPr sz="3100"/>
          </a:p>
        </p:txBody>
      </p:sp>
      <p:sp>
        <p:nvSpPr>
          <p:cNvPr id="297" name="Google Shape;297;p2"/>
          <p:cNvSpPr/>
          <p:nvPr/>
        </p:nvSpPr>
        <p:spPr>
          <a:xfrm>
            <a:off x="6096000" y="4284024"/>
            <a:ext cx="635001" cy="635001"/>
          </a:xfrm>
          <a:prstGeom prst="ellipse">
            <a:avLst/>
          </a:prstGeom>
          <a:gradFill>
            <a:gsLst>
              <a:gs pos="0">
                <a:srgbClr val="A58359"/>
              </a:gs>
              <a:gs pos="52599">
                <a:srgbClr val="F8ECDC"/>
              </a:gs>
              <a:gs pos="100000">
                <a:srgbClr val="A58359"/>
              </a:gs>
            </a:gsLst>
            <a:lin ang="11681263" scaled="0"/>
          </a:gra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298" name="Google Shape;298;p2"/>
          <p:cNvSpPr txBox="1"/>
          <p:nvPr/>
        </p:nvSpPr>
        <p:spPr>
          <a:xfrm>
            <a:off x="6324533" y="4409164"/>
            <a:ext cx="177900" cy="3849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3</a:t>
            </a:r>
            <a:endParaRPr b="0" i="0" sz="25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
          <p:cNvSpPr txBox="1"/>
          <p:nvPr>
            <p:ph type="title"/>
          </p:nvPr>
        </p:nvSpPr>
        <p:spPr>
          <a:xfrm>
            <a:off x="1274861" y="2037368"/>
            <a:ext cx="4056900" cy="1249800"/>
          </a:xfrm>
          <a:prstGeom prst="rect">
            <a:avLst/>
          </a:prstGeom>
          <a:noFill/>
          <a:ln>
            <a:noFill/>
          </a:ln>
        </p:spPr>
        <p:txBody>
          <a:bodyPr anchorCtr="0" anchor="t" bIns="0" lIns="0" spcFirstLastPara="1" rIns="0" wrap="square" tIns="192000">
            <a:noAutofit/>
          </a:bodyPr>
          <a:lstStyle/>
          <a:p>
            <a:pPr indent="0" lvl="0" marL="0" rtl="0" algn="l">
              <a:lnSpc>
                <a:spcPct val="80000"/>
              </a:lnSpc>
              <a:spcBef>
                <a:spcPts val="0"/>
              </a:spcBef>
              <a:spcAft>
                <a:spcPts val="0"/>
              </a:spcAft>
              <a:buClr>
                <a:srgbClr val="A16A4C"/>
              </a:buClr>
              <a:buSzPts val="5400"/>
              <a:buFont typeface="Arial"/>
              <a:buNone/>
            </a:pPr>
            <a:r>
              <a:rPr lang="en-US" sz="5400">
                <a:solidFill>
                  <a:srgbClr val="A16A4C"/>
                </a:solidFill>
              </a:rPr>
              <a:t>Why choose the topic?</a:t>
            </a:r>
            <a:endParaRPr/>
          </a:p>
        </p:txBody>
      </p:sp>
      <p:sp>
        <p:nvSpPr>
          <p:cNvPr id="304" name="Google Shape;304;p4"/>
          <p:cNvSpPr txBox="1"/>
          <p:nvPr/>
        </p:nvSpPr>
        <p:spPr>
          <a:xfrm>
            <a:off x="1344726" y="3802250"/>
            <a:ext cx="3855600" cy="793200"/>
          </a:xfrm>
          <a:prstGeom prst="rect">
            <a:avLst/>
          </a:prstGeom>
          <a:noFill/>
          <a:ln>
            <a:noFill/>
          </a:ln>
        </p:spPr>
        <p:txBody>
          <a:bodyPr anchorCtr="0" anchor="t" bIns="36000" lIns="0" spcFirstLastPara="1" rIns="216000" wrap="square" tIns="36000">
            <a:spAutoFit/>
          </a:bodyPr>
          <a:lstStyle/>
          <a:p>
            <a:pPr indent="-311150" lvl="0" marL="457200" marR="0" rtl="0" algn="l">
              <a:lnSpc>
                <a:spcPct val="130000"/>
              </a:lnSpc>
              <a:spcBef>
                <a:spcPts val="0"/>
              </a:spcBef>
              <a:spcAft>
                <a:spcPts val="0"/>
              </a:spcAft>
              <a:buClr>
                <a:schemeClr val="lt1"/>
              </a:buClr>
              <a:buSzPts val="1300"/>
              <a:buChar char="●"/>
            </a:pPr>
            <a:r>
              <a:rPr lang="en-US" sz="1300">
                <a:solidFill>
                  <a:schemeClr val="lt1"/>
                </a:solidFill>
              </a:rPr>
              <a:t>The historical status of gold</a:t>
            </a:r>
            <a:endParaRPr sz="1300">
              <a:solidFill>
                <a:schemeClr val="lt1"/>
              </a:solidFill>
            </a:endParaRPr>
          </a:p>
          <a:p>
            <a:pPr indent="-311150" lvl="0" marL="457200" marR="0" rtl="0" algn="l">
              <a:lnSpc>
                <a:spcPct val="130000"/>
              </a:lnSpc>
              <a:spcBef>
                <a:spcPts val="0"/>
              </a:spcBef>
              <a:spcAft>
                <a:spcPts val="0"/>
              </a:spcAft>
              <a:buClr>
                <a:schemeClr val="lt1"/>
              </a:buClr>
              <a:buSzPts val="1300"/>
              <a:buChar char="●"/>
            </a:pPr>
            <a:r>
              <a:rPr lang="en-US" sz="1300">
                <a:solidFill>
                  <a:schemeClr val="lt1"/>
                </a:solidFill>
              </a:rPr>
              <a:t>Benefits</a:t>
            </a:r>
            <a:r>
              <a:rPr lang="en-US" sz="1300">
                <a:solidFill>
                  <a:schemeClr val="lt1"/>
                </a:solidFill>
              </a:rPr>
              <a:t> of constructing Arbitrage </a:t>
            </a:r>
            <a:r>
              <a:rPr lang="en-US" sz="1300">
                <a:solidFill>
                  <a:schemeClr val="lt1"/>
                </a:solidFill>
              </a:rPr>
              <a:t>portfolio</a:t>
            </a:r>
            <a:endParaRPr sz="1300">
              <a:solidFill>
                <a:schemeClr val="lt1"/>
              </a:solidFill>
            </a:endParaRPr>
          </a:p>
          <a:p>
            <a:pPr indent="0" lvl="0" marL="0" marR="0" rtl="0" algn="l">
              <a:lnSpc>
                <a:spcPct val="130000"/>
              </a:lnSpc>
              <a:spcBef>
                <a:spcPts val="0"/>
              </a:spcBef>
              <a:spcAft>
                <a:spcPts val="0"/>
              </a:spcAft>
              <a:buNone/>
            </a:pPr>
            <a:r>
              <a:t/>
            </a:r>
            <a:endParaRPr sz="1300">
              <a:solidFill>
                <a:schemeClr val="lt1"/>
              </a:solidFill>
            </a:endParaRPr>
          </a:p>
        </p:txBody>
      </p:sp>
      <p:pic>
        <p:nvPicPr>
          <p:cNvPr id="305" name="Google Shape;305;p4"/>
          <p:cNvPicPr preferRelativeResize="0"/>
          <p:nvPr/>
        </p:nvPicPr>
        <p:blipFill>
          <a:blip r:embed="rId3">
            <a:alphaModFix/>
          </a:blip>
          <a:stretch>
            <a:fillRect/>
          </a:stretch>
        </p:blipFill>
        <p:spPr>
          <a:xfrm>
            <a:off x="6344345" y="2663850"/>
            <a:ext cx="2791125" cy="4194300"/>
          </a:xfrm>
          <a:prstGeom prst="rect">
            <a:avLst/>
          </a:prstGeom>
          <a:noFill/>
          <a:ln>
            <a:noFill/>
          </a:ln>
        </p:spPr>
      </p:pic>
      <p:sp>
        <p:nvSpPr>
          <p:cNvPr id="306" name="Google Shape;306;p4"/>
          <p:cNvSpPr/>
          <p:nvPr/>
        </p:nvSpPr>
        <p:spPr>
          <a:xfrm>
            <a:off x="5678577" y="1713975"/>
            <a:ext cx="1025180" cy="2281970"/>
          </a:xfrm>
          <a:prstGeom prst="rect">
            <a:avLst/>
          </a:prstGeom>
          <a:gradFill>
            <a:gsLst>
              <a:gs pos="0">
                <a:srgbClr val="A16A4C"/>
              </a:gs>
              <a:gs pos="98000">
                <a:srgbClr val="E5CDAF"/>
              </a:gs>
              <a:gs pos="100000">
                <a:srgbClr val="E5CDAF"/>
              </a:gs>
            </a:gsLst>
            <a:lin ang="5400000" scaled="0"/>
          </a:gradFill>
          <a:ln>
            <a:noFill/>
          </a:ln>
          <a:effectLst>
            <a:outerShdw blurRad="762000" rotWithShape="0" algn="t" dir="5400000" dist="254000">
              <a:srgbClr val="000000">
                <a:alpha val="40000"/>
              </a:srgbClr>
            </a:outerShdw>
          </a:effectLst>
        </p:spPr>
        <p:txBody>
          <a:bodyPr anchorCtr="0" anchor="ctr" bIns="45700" lIns="91425" spcFirstLastPara="1" rIns="360000" wrap="square" tIns="45700">
            <a:noAutofit/>
          </a:bodyPr>
          <a:lstStyle/>
          <a:p>
            <a:pPr indent="0" lvl="0" marL="0" marR="0" rtl="0" algn="r">
              <a:lnSpc>
                <a:spcPct val="100000"/>
              </a:lnSpc>
              <a:spcBef>
                <a:spcPts val="0"/>
              </a:spcBef>
              <a:spcAft>
                <a:spcPts val="0"/>
              </a:spcAft>
              <a:buClr>
                <a:schemeClr val="lt1"/>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307" name="Google Shape;307;p4"/>
          <p:cNvSpPr/>
          <p:nvPr/>
        </p:nvSpPr>
        <p:spPr>
          <a:xfrm>
            <a:off x="6037973" y="3554817"/>
            <a:ext cx="306387" cy="247432"/>
          </a:xfrm>
          <a:custGeom>
            <a:rect b="b" l="l" r="r" t="t"/>
            <a:pathLst>
              <a:path extrusionOk="0" h="128" w="160">
                <a:moveTo>
                  <a:pt x="159" y="66"/>
                </a:moveTo>
                <a:cubicBezTo>
                  <a:pt x="98" y="127"/>
                  <a:pt x="98" y="127"/>
                  <a:pt x="98" y="127"/>
                </a:cubicBezTo>
                <a:cubicBezTo>
                  <a:pt x="97" y="128"/>
                  <a:pt x="97" y="128"/>
                  <a:pt x="96" y="128"/>
                </a:cubicBezTo>
                <a:cubicBezTo>
                  <a:pt x="95" y="128"/>
                  <a:pt x="95" y="128"/>
                  <a:pt x="94" y="127"/>
                </a:cubicBezTo>
                <a:cubicBezTo>
                  <a:pt x="93" y="126"/>
                  <a:pt x="93" y="125"/>
                  <a:pt x="94" y="124"/>
                </a:cubicBezTo>
                <a:cubicBezTo>
                  <a:pt x="152" y="66"/>
                  <a:pt x="152" y="66"/>
                  <a:pt x="152" y="66"/>
                </a:cubicBezTo>
                <a:cubicBezTo>
                  <a:pt x="2" y="66"/>
                  <a:pt x="2" y="66"/>
                  <a:pt x="2" y="66"/>
                </a:cubicBezTo>
                <a:cubicBezTo>
                  <a:pt x="1" y="66"/>
                  <a:pt x="0" y="65"/>
                  <a:pt x="0" y="64"/>
                </a:cubicBezTo>
                <a:cubicBezTo>
                  <a:pt x="0" y="63"/>
                  <a:pt x="1" y="61"/>
                  <a:pt x="2" y="61"/>
                </a:cubicBezTo>
                <a:cubicBezTo>
                  <a:pt x="152" y="61"/>
                  <a:pt x="152" y="61"/>
                  <a:pt x="152" y="61"/>
                </a:cubicBezTo>
                <a:cubicBezTo>
                  <a:pt x="94" y="4"/>
                  <a:pt x="94" y="4"/>
                  <a:pt x="94" y="4"/>
                </a:cubicBezTo>
                <a:cubicBezTo>
                  <a:pt x="93" y="3"/>
                  <a:pt x="93" y="2"/>
                  <a:pt x="94" y="1"/>
                </a:cubicBezTo>
                <a:cubicBezTo>
                  <a:pt x="95" y="0"/>
                  <a:pt x="97" y="0"/>
                  <a:pt x="98" y="1"/>
                </a:cubicBezTo>
                <a:cubicBezTo>
                  <a:pt x="159" y="62"/>
                  <a:pt x="159" y="62"/>
                  <a:pt x="159" y="62"/>
                </a:cubicBezTo>
                <a:cubicBezTo>
                  <a:pt x="159" y="62"/>
                  <a:pt x="160" y="62"/>
                  <a:pt x="160" y="63"/>
                </a:cubicBezTo>
                <a:cubicBezTo>
                  <a:pt x="160" y="63"/>
                  <a:pt x="160" y="63"/>
                  <a:pt x="160" y="63"/>
                </a:cubicBezTo>
                <a:cubicBezTo>
                  <a:pt x="160" y="63"/>
                  <a:pt x="160" y="63"/>
                  <a:pt x="160" y="63"/>
                </a:cubicBezTo>
                <a:cubicBezTo>
                  <a:pt x="160" y="64"/>
                  <a:pt x="160" y="64"/>
                  <a:pt x="160" y="64"/>
                </a:cubicBezTo>
                <a:cubicBezTo>
                  <a:pt x="160" y="65"/>
                  <a:pt x="160" y="65"/>
                  <a:pt x="159" y="6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2000" u="none" cap="none" strike="noStrike">
              <a:solidFill>
                <a:schemeClr val="lt1"/>
              </a:solidFill>
            </a:endParaRPr>
          </a:p>
        </p:txBody>
      </p:sp>
      <p:pic>
        <p:nvPicPr>
          <p:cNvPr id="308" name="Google Shape;308;p4"/>
          <p:cNvPicPr preferRelativeResize="0"/>
          <p:nvPr/>
        </p:nvPicPr>
        <p:blipFill>
          <a:blip r:embed="rId4">
            <a:alphaModFix amt="71000"/>
          </a:blip>
          <a:stretch>
            <a:fillRect/>
          </a:stretch>
        </p:blipFill>
        <p:spPr>
          <a:xfrm rot="5400000">
            <a:off x="8399838" y="738138"/>
            <a:ext cx="4541850" cy="3065575"/>
          </a:xfrm>
          <a:prstGeom prst="rect">
            <a:avLst/>
          </a:prstGeom>
          <a:noFill/>
          <a:ln>
            <a:noFill/>
          </a:ln>
        </p:spPr>
      </p:pic>
      <p:sp>
        <p:nvSpPr>
          <p:cNvPr id="309" name="Google Shape;309;p4"/>
          <p:cNvSpPr/>
          <p:nvPr/>
        </p:nvSpPr>
        <p:spPr>
          <a:xfrm rot="-5400000">
            <a:off x="10902750" y="3680000"/>
            <a:ext cx="741000" cy="1837500"/>
          </a:xfrm>
          <a:prstGeom prst="rect">
            <a:avLst/>
          </a:prstGeom>
          <a:gradFill>
            <a:gsLst>
              <a:gs pos="0">
                <a:srgbClr val="A16A4C"/>
              </a:gs>
              <a:gs pos="98000">
                <a:srgbClr val="E5CDAF"/>
              </a:gs>
              <a:gs pos="100000">
                <a:srgbClr val="E5CDAF"/>
              </a:gs>
            </a:gsLst>
            <a:lin ang="5400012" scaled="0"/>
          </a:gradFill>
          <a:ln>
            <a:noFill/>
          </a:ln>
          <a:effectLst>
            <a:outerShdw blurRad="762000" rotWithShape="0" algn="t" dir="5400000" dist="254000">
              <a:srgbClr val="000000">
                <a:alpha val="40000"/>
              </a:srgbClr>
            </a:outerShdw>
          </a:effectLst>
        </p:spPr>
        <p:txBody>
          <a:bodyPr anchorCtr="0" anchor="ctr" bIns="45700" lIns="91425" spcFirstLastPara="1" rIns="360000" wrap="square" tIns="45700">
            <a:noAutofit/>
          </a:bodyPr>
          <a:lstStyle/>
          <a:p>
            <a:pPr indent="0" lvl="0" marL="0" marR="0" rtl="0" algn="r">
              <a:lnSpc>
                <a:spcPct val="100000"/>
              </a:lnSpc>
              <a:spcBef>
                <a:spcPts val="0"/>
              </a:spcBef>
              <a:spcAft>
                <a:spcPts val="0"/>
              </a:spcAft>
              <a:buClr>
                <a:schemeClr val="lt1"/>
              </a:buClr>
              <a:buSzPts val="1400"/>
              <a:buFont typeface="Arial"/>
              <a:buNone/>
            </a:pPr>
            <a:r>
              <a:t/>
            </a:r>
            <a:endParaRPr b="1" i="0" sz="14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par>
                                <p:cTn fill="hold" nodeType="withEffect" presetClass="entr" presetID="10" presetSubtype="0">
                                  <p:stCondLst>
                                    <p:cond delay="130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par>
                                <p:cTn fill="hold" nodeType="withEffect" presetClass="entr" presetID="10" presetSubtype="0">
                                  <p:stCondLst>
                                    <p:cond delay="150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1a48fc1a837_1_34"/>
          <p:cNvSpPr txBox="1"/>
          <p:nvPr/>
        </p:nvSpPr>
        <p:spPr>
          <a:xfrm>
            <a:off x="3153450" y="325150"/>
            <a:ext cx="5885100" cy="80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4000">
                <a:solidFill>
                  <a:srgbClr val="EBD9C4"/>
                </a:solidFill>
                <a:latin typeface="Fira Sans Extra Condensed"/>
                <a:ea typeface="Fira Sans Extra Condensed"/>
                <a:cs typeface="Fira Sans Extra Condensed"/>
                <a:sym typeface="Fira Sans Extra Condensed"/>
              </a:rPr>
              <a:t>Monthly</a:t>
            </a:r>
            <a:r>
              <a:rPr b="1" lang="en-US" sz="4000">
                <a:solidFill>
                  <a:srgbClr val="EBD9C4"/>
                </a:solidFill>
                <a:latin typeface="Fira Sans Extra Condensed"/>
                <a:ea typeface="Fira Sans Extra Condensed"/>
                <a:cs typeface="Fira Sans Extra Condensed"/>
                <a:sym typeface="Fira Sans Extra Condensed"/>
              </a:rPr>
              <a:t> Gold Price </a:t>
            </a:r>
            <a:r>
              <a:rPr b="1" lang="en-US" sz="2000">
                <a:solidFill>
                  <a:srgbClr val="EBD9C4"/>
                </a:solidFill>
                <a:latin typeface="Fira Sans Extra Condensed"/>
                <a:ea typeface="Fira Sans Extra Condensed"/>
                <a:cs typeface="Fira Sans Extra Condensed"/>
                <a:sym typeface="Fira Sans Extra Condensed"/>
              </a:rPr>
              <a:t>(per gram)</a:t>
            </a:r>
            <a:endParaRPr b="1" sz="2000">
              <a:solidFill>
                <a:srgbClr val="EBD9C4"/>
              </a:solidFill>
              <a:latin typeface="Fira Sans Extra Condensed"/>
              <a:ea typeface="Fira Sans Extra Condensed"/>
              <a:cs typeface="Fira Sans Extra Condensed"/>
              <a:sym typeface="Fira Sans Extra Condensed"/>
            </a:endParaRPr>
          </a:p>
        </p:txBody>
      </p:sp>
      <p:pic>
        <p:nvPicPr>
          <p:cNvPr id="316" name="Google Shape;316;g1a48fc1a837_1_34"/>
          <p:cNvPicPr preferRelativeResize="0"/>
          <p:nvPr/>
        </p:nvPicPr>
        <p:blipFill>
          <a:blip r:embed="rId3">
            <a:alphaModFix/>
          </a:blip>
          <a:stretch>
            <a:fillRect/>
          </a:stretch>
        </p:blipFill>
        <p:spPr>
          <a:xfrm>
            <a:off x="83922" y="1531624"/>
            <a:ext cx="4259825" cy="2350250"/>
          </a:xfrm>
          <a:prstGeom prst="rect">
            <a:avLst/>
          </a:prstGeom>
          <a:noFill/>
          <a:ln>
            <a:noFill/>
          </a:ln>
        </p:spPr>
      </p:pic>
      <p:pic>
        <p:nvPicPr>
          <p:cNvPr id="317" name="Google Shape;317;g1a48fc1a837_1_34"/>
          <p:cNvPicPr preferRelativeResize="0"/>
          <p:nvPr/>
        </p:nvPicPr>
        <p:blipFill>
          <a:blip r:embed="rId4">
            <a:alphaModFix/>
          </a:blip>
          <a:stretch>
            <a:fillRect/>
          </a:stretch>
        </p:blipFill>
        <p:spPr>
          <a:xfrm>
            <a:off x="4241425" y="3147175"/>
            <a:ext cx="7950574" cy="3371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1a48fc1a837_1_4"/>
          <p:cNvSpPr txBox="1"/>
          <p:nvPr/>
        </p:nvSpPr>
        <p:spPr>
          <a:xfrm>
            <a:off x="503025" y="350625"/>
            <a:ext cx="11322900" cy="95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5000">
                <a:solidFill>
                  <a:srgbClr val="EBD9C4"/>
                </a:solidFill>
                <a:latin typeface="Fira Sans Extra Condensed"/>
                <a:ea typeface="Fira Sans Extra Condensed"/>
                <a:cs typeface="Fira Sans Extra Condensed"/>
                <a:sym typeface="Fira Sans Extra Condensed"/>
              </a:rPr>
              <a:t>Regression Models 	</a:t>
            </a:r>
            <a:r>
              <a:rPr b="1" lang="en-US" sz="2000">
                <a:solidFill>
                  <a:srgbClr val="EBD9C4"/>
                </a:solidFill>
                <a:latin typeface="Fira Sans Extra Condensed"/>
                <a:ea typeface="Fira Sans Extra Condensed"/>
                <a:cs typeface="Fira Sans Extra Condensed"/>
                <a:sym typeface="Fira Sans Extra Condensed"/>
              </a:rPr>
              <a:t>- Polynomial, Ridge, LASSO, Elastic Net</a:t>
            </a:r>
            <a:endParaRPr b="1" sz="2000">
              <a:solidFill>
                <a:srgbClr val="EBD9C4"/>
              </a:solidFill>
              <a:latin typeface="Fira Sans Extra Condensed"/>
              <a:ea typeface="Fira Sans Extra Condensed"/>
              <a:cs typeface="Fira Sans Extra Condensed"/>
              <a:sym typeface="Fira Sans Extra Condensed"/>
            </a:endParaRPr>
          </a:p>
        </p:txBody>
      </p:sp>
      <p:pic>
        <p:nvPicPr>
          <p:cNvPr id="324" name="Google Shape;324;g1a48fc1a837_1_4"/>
          <p:cNvPicPr preferRelativeResize="0"/>
          <p:nvPr/>
        </p:nvPicPr>
        <p:blipFill>
          <a:blip r:embed="rId3">
            <a:alphaModFix/>
          </a:blip>
          <a:stretch>
            <a:fillRect/>
          </a:stretch>
        </p:blipFill>
        <p:spPr>
          <a:xfrm>
            <a:off x="3770075" y="1525875"/>
            <a:ext cx="4747926" cy="4747926"/>
          </a:xfrm>
          <a:prstGeom prst="rect">
            <a:avLst/>
          </a:prstGeom>
          <a:noFill/>
          <a:ln>
            <a:noFill/>
          </a:ln>
        </p:spPr>
      </p:pic>
      <p:grpSp>
        <p:nvGrpSpPr>
          <p:cNvPr id="325" name="Google Shape;325;g1a48fc1a837_1_4"/>
          <p:cNvGrpSpPr/>
          <p:nvPr/>
        </p:nvGrpSpPr>
        <p:grpSpPr>
          <a:xfrm>
            <a:off x="216225" y="1469775"/>
            <a:ext cx="4165225" cy="3542375"/>
            <a:chOff x="216225" y="1469775"/>
            <a:chExt cx="4165225" cy="3542375"/>
          </a:xfrm>
        </p:grpSpPr>
        <p:grpSp>
          <p:nvGrpSpPr>
            <p:cNvPr id="326" name="Google Shape;326;g1a48fc1a837_1_4"/>
            <p:cNvGrpSpPr/>
            <p:nvPr/>
          </p:nvGrpSpPr>
          <p:grpSpPr>
            <a:xfrm>
              <a:off x="216225" y="1469775"/>
              <a:ext cx="4165225" cy="3542375"/>
              <a:chOff x="216225" y="1469775"/>
              <a:chExt cx="4165225" cy="3542375"/>
            </a:xfrm>
          </p:grpSpPr>
          <p:cxnSp>
            <p:nvCxnSpPr>
              <p:cNvPr id="327" name="Google Shape;327;g1a48fc1a837_1_4"/>
              <p:cNvCxnSpPr>
                <a:stCxn id="328" idx="3"/>
              </p:cNvCxnSpPr>
              <p:nvPr/>
            </p:nvCxnSpPr>
            <p:spPr>
              <a:xfrm flipH="1" rot="10800000">
                <a:off x="2969650" y="1683825"/>
                <a:ext cx="1411800" cy="1500"/>
              </a:xfrm>
              <a:prstGeom prst="straightConnector1">
                <a:avLst/>
              </a:prstGeom>
              <a:noFill/>
              <a:ln cap="flat" cmpd="sng" w="38100">
                <a:solidFill>
                  <a:srgbClr val="FFC000"/>
                </a:solidFill>
                <a:prstDash val="solid"/>
                <a:round/>
                <a:headEnd len="med" w="med" type="none"/>
                <a:tailEnd len="med" w="med" type="oval"/>
              </a:ln>
            </p:spPr>
          </p:cxnSp>
          <p:sp>
            <p:nvSpPr>
              <p:cNvPr id="328" name="Google Shape;328;g1a48fc1a837_1_4"/>
              <p:cNvSpPr txBox="1"/>
              <p:nvPr/>
            </p:nvSpPr>
            <p:spPr>
              <a:xfrm>
                <a:off x="1823350" y="1469775"/>
                <a:ext cx="1146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rgbClr val="F7F7F7"/>
                    </a:solidFill>
                    <a:latin typeface="Comfortaa"/>
                    <a:ea typeface="Comfortaa"/>
                    <a:cs typeface="Comfortaa"/>
                    <a:sym typeface="Comfortaa"/>
                  </a:rPr>
                  <a:t>Degree 2</a:t>
                </a:r>
                <a:endParaRPr sz="1600">
                  <a:solidFill>
                    <a:srgbClr val="F7F7F7"/>
                  </a:solidFill>
                  <a:latin typeface="Comfortaa"/>
                  <a:ea typeface="Comfortaa"/>
                  <a:cs typeface="Comfortaa"/>
                  <a:sym typeface="Comfortaa"/>
                </a:endParaRPr>
              </a:p>
            </p:txBody>
          </p:sp>
          <p:pic>
            <p:nvPicPr>
              <p:cNvPr id="329" name="Google Shape;329;g1a48fc1a837_1_4"/>
              <p:cNvPicPr preferRelativeResize="0"/>
              <p:nvPr/>
            </p:nvPicPr>
            <p:blipFill>
              <a:blip r:embed="rId4">
                <a:alphaModFix/>
              </a:blip>
              <a:stretch>
                <a:fillRect/>
              </a:stretch>
            </p:blipFill>
            <p:spPr>
              <a:xfrm>
                <a:off x="216225" y="2018475"/>
                <a:ext cx="2538125" cy="2993675"/>
              </a:xfrm>
              <a:prstGeom prst="rect">
                <a:avLst/>
              </a:prstGeom>
              <a:noFill/>
              <a:ln>
                <a:noFill/>
              </a:ln>
            </p:spPr>
          </p:pic>
        </p:grpSp>
        <p:sp>
          <p:nvSpPr>
            <p:cNvPr id="330" name="Google Shape;330;g1a48fc1a837_1_4"/>
            <p:cNvSpPr/>
            <p:nvPr/>
          </p:nvSpPr>
          <p:spPr>
            <a:xfrm>
              <a:off x="612325" y="2408475"/>
              <a:ext cx="1905000" cy="326700"/>
            </a:xfrm>
            <a:prstGeom prst="rect">
              <a:avLst/>
            </a:prstGeom>
            <a:noFill/>
            <a:ln cap="flat" cmpd="sng" w="28575">
              <a:solidFill>
                <a:srgbClr val="00539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g1a48fc1a837_1_4"/>
          <p:cNvGrpSpPr/>
          <p:nvPr/>
        </p:nvGrpSpPr>
        <p:grpSpPr>
          <a:xfrm>
            <a:off x="8114100" y="1183825"/>
            <a:ext cx="3711900" cy="615150"/>
            <a:chOff x="8126275" y="1143000"/>
            <a:chExt cx="3711900" cy="615150"/>
          </a:xfrm>
        </p:grpSpPr>
        <p:cxnSp>
          <p:nvCxnSpPr>
            <p:cNvPr id="332" name="Google Shape;332;g1a48fc1a837_1_4"/>
            <p:cNvCxnSpPr>
              <a:stCxn id="333" idx="1"/>
            </p:cNvCxnSpPr>
            <p:nvPr/>
          </p:nvCxnSpPr>
          <p:spPr>
            <a:xfrm flipH="1">
              <a:off x="8126275" y="1358550"/>
              <a:ext cx="1153800" cy="399600"/>
            </a:xfrm>
            <a:prstGeom prst="straightConnector1">
              <a:avLst/>
            </a:prstGeom>
            <a:noFill/>
            <a:ln cap="flat" cmpd="sng" w="38100">
              <a:solidFill>
                <a:srgbClr val="FFC000"/>
              </a:solidFill>
              <a:prstDash val="solid"/>
              <a:round/>
              <a:headEnd len="med" w="med" type="none"/>
              <a:tailEnd len="med" w="med" type="oval"/>
            </a:ln>
          </p:spPr>
        </p:cxnSp>
        <p:sp>
          <p:nvSpPr>
            <p:cNvPr id="333" name="Google Shape;333;g1a48fc1a837_1_4"/>
            <p:cNvSpPr txBox="1"/>
            <p:nvPr/>
          </p:nvSpPr>
          <p:spPr>
            <a:xfrm>
              <a:off x="9280075" y="1143000"/>
              <a:ext cx="25581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600">
                  <a:solidFill>
                    <a:srgbClr val="F7F7F7"/>
                  </a:solidFill>
                  <a:latin typeface="Comfortaa"/>
                  <a:ea typeface="Comfortaa"/>
                  <a:cs typeface="Comfortaa"/>
                  <a:sym typeface="Comfortaa"/>
                </a:rPr>
                <a:t>D</a:t>
              </a:r>
              <a:r>
                <a:rPr lang="en-US" sz="1600">
                  <a:solidFill>
                    <a:srgbClr val="F7F7F7"/>
                  </a:solidFill>
                  <a:latin typeface="Comfortaa"/>
                  <a:ea typeface="Comfortaa"/>
                  <a:cs typeface="Comfortaa"/>
                  <a:sym typeface="Comfortaa"/>
                </a:rPr>
                <a:t>egree 9 with 𝜆 = 1.0000</a:t>
              </a:r>
              <a:endParaRPr sz="1600">
                <a:latin typeface="Comfortaa"/>
                <a:ea typeface="Comfortaa"/>
                <a:cs typeface="Comfortaa"/>
                <a:sym typeface="Comfortaa"/>
              </a:endParaRPr>
            </a:p>
          </p:txBody>
        </p:sp>
      </p:grpSp>
      <p:grpSp>
        <p:nvGrpSpPr>
          <p:cNvPr id="334" name="Google Shape;334;g1a48fc1a837_1_4"/>
          <p:cNvGrpSpPr/>
          <p:nvPr/>
        </p:nvGrpSpPr>
        <p:grpSpPr>
          <a:xfrm>
            <a:off x="7992925" y="3592225"/>
            <a:ext cx="3954300" cy="465450"/>
            <a:chOff x="8126275" y="1143013"/>
            <a:chExt cx="3954300" cy="465450"/>
          </a:xfrm>
        </p:grpSpPr>
        <p:cxnSp>
          <p:nvCxnSpPr>
            <p:cNvPr id="335" name="Google Shape;335;g1a48fc1a837_1_4"/>
            <p:cNvCxnSpPr>
              <a:stCxn id="336" idx="1"/>
            </p:cNvCxnSpPr>
            <p:nvPr/>
          </p:nvCxnSpPr>
          <p:spPr>
            <a:xfrm flipH="1">
              <a:off x="8126275" y="1358563"/>
              <a:ext cx="1153800" cy="249900"/>
            </a:xfrm>
            <a:prstGeom prst="straightConnector1">
              <a:avLst/>
            </a:prstGeom>
            <a:noFill/>
            <a:ln cap="flat" cmpd="sng" w="38100">
              <a:solidFill>
                <a:srgbClr val="FFC000"/>
              </a:solidFill>
              <a:prstDash val="solid"/>
              <a:round/>
              <a:headEnd len="med" w="med" type="none"/>
              <a:tailEnd len="med" w="med" type="oval"/>
            </a:ln>
          </p:spPr>
        </p:cxnSp>
        <p:sp>
          <p:nvSpPr>
            <p:cNvPr id="336" name="Google Shape;336;g1a48fc1a837_1_4"/>
            <p:cNvSpPr txBox="1"/>
            <p:nvPr/>
          </p:nvSpPr>
          <p:spPr>
            <a:xfrm>
              <a:off x="9280075" y="1143013"/>
              <a:ext cx="28005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600">
                  <a:solidFill>
                    <a:srgbClr val="F7F7F7"/>
                  </a:solidFill>
                  <a:latin typeface="Comfortaa"/>
                  <a:ea typeface="Comfortaa"/>
                  <a:cs typeface="Comfortaa"/>
                  <a:sym typeface="Comfortaa"/>
                </a:rPr>
                <a:t>Degree 10 with 𝜆 = 0.2231</a:t>
              </a:r>
              <a:endParaRPr sz="1600">
                <a:latin typeface="Comfortaa"/>
                <a:ea typeface="Comfortaa"/>
                <a:cs typeface="Comfortaa"/>
                <a:sym typeface="Comfortaa"/>
              </a:endParaRPr>
            </a:p>
          </p:txBody>
        </p:sp>
      </p:grpSp>
      <p:grpSp>
        <p:nvGrpSpPr>
          <p:cNvPr id="337" name="Google Shape;337;g1a48fc1a837_1_4"/>
          <p:cNvGrpSpPr/>
          <p:nvPr/>
        </p:nvGrpSpPr>
        <p:grpSpPr>
          <a:xfrm>
            <a:off x="639525" y="4150150"/>
            <a:ext cx="3674100" cy="1742850"/>
            <a:chOff x="4879500" y="1532125"/>
            <a:chExt cx="3674100" cy="1742850"/>
          </a:xfrm>
        </p:grpSpPr>
        <p:cxnSp>
          <p:nvCxnSpPr>
            <p:cNvPr id="338" name="Google Shape;338;g1a48fc1a837_1_4"/>
            <p:cNvCxnSpPr>
              <a:stCxn id="339" idx="3"/>
            </p:cNvCxnSpPr>
            <p:nvPr/>
          </p:nvCxnSpPr>
          <p:spPr>
            <a:xfrm flipH="1" rot="10800000">
              <a:off x="7546200" y="1532125"/>
              <a:ext cx="1007400" cy="1527300"/>
            </a:xfrm>
            <a:prstGeom prst="straightConnector1">
              <a:avLst/>
            </a:prstGeom>
            <a:noFill/>
            <a:ln cap="flat" cmpd="sng" w="38100">
              <a:solidFill>
                <a:srgbClr val="FFC000"/>
              </a:solidFill>
              <a:prstDash val="solid"/>
              <a:round/>
              <a:headEnd len="med" w="med" type="none"/>
              <a:tailEnd len="med" w="med" type="oval"/>
            </a:ln>
          </p:spPr>
        </p:cxnSp>
        <p:sp>
          <p:nvSpPr>
            <p:cNvPr id="339" name="Google Shape;339;g1a48fc1a837_1_4"/>
            <p:cNvSpPr txBox="1"/>
            <p:nvPr/>
          </p:nvSpPr>
          <p:spPr>
            <a:xfrm>
              <a:off x="4879500" y="2843875"/>
              <a:ext cx="26667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600">
                  <a:solidFill>
                    <a:srgbClr val="F7F7F7"/>
                  </a:solidFill>
                  <a:latin typeface="Comfortaa"/>
                  <a:ea typeface="Comfortaa"/>
                  <a:cs typeface="Comfortaa"/>
                  <a:sym typeface="Comfortaa"/>
                </a:rPr>
                <a:t>Degree 9 with 𝜆 = 0.0302</a:t>
              </a:r>
              <a:endParaRPr sz="1600">
                <a:latin typeface="Comfortaa"/>
                <a:ea typeface="Comfortaa"/>
                <a:cs typeface="Comfortaa"/>
                <a:sym typeface="Comfortaa"/>
              </a:endParaRPr>
            </a:p>
          </p:txBody>
        </p:sp>
      </p:grpSp>
      <p:pic>
        <p:nvPicPr>
          <p:cNvPr id="340" name="Google Shape;340;g1a48fc1a837_1_4"/>
          <p:cNvPicPr preferRelativeResize="0"/>
          <p:nvPr/>
        </p:nvPicPr>
        <p:blipFill>
          <a:blip r:embed="rId5">
            <a:alphaModFix/>
          </a:blip>
          <a:stretch>
            <a:fillRect/>
          </a:stretch>
        </p:blipFill>
        <p:spPr>
          <a:xfrm>
            <a:off x="6455250" y="4744750"/>
            <a:ext cx="5370750" cy="1529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25"/>
                                        </p:tgtEl>
                                        <p:attrNameLst>
                                          <p:attrName>style.visibility</p:attrName>
                                        </p:attrNameLst>
                                      </p:cBhvr>
                                      <p:to>
                                        <p:strVal val="visible"/>
                                      </p:to>
                                    </p:set>
                                    <p:anim calcmode="lin" valueType="num">
                                      <p:cBhvr additive="base">
                                        <p:cTn dur="600"/>
                                        <p:tgtEl>
                                          <p:spTgt spid="32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31"/>
                                        </p:tgtEl>
                                        <p:attrNameLst>
                                          <p:attrName>style.visibility</p:attrName>
                                        </p:attrNameLst>
                                      </p:cBhvr>
                                      <p:to>
                                        <p:strVal val="visible"/>
                                      </p:to>
                                    </p:set>
                                    <p:anim calcmode="lin" valueType="num">
                                      <p:cBhvr additive="base">
                                        <p:cTn dur="600"/>
                                        <p:tgtEl>
                                          <p:spTgt spid="33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337"/>
                                        </p:tgtEl>
                                        <p:attrNameLst>
                                          <p:attrName>style.visibility</p:attrName>
                                        </p:attrNameLst>
                                      </p:cBhvr>
                                      <p:to>
                                        <p:strVal val="visible"/>
                                      </p:to>
                                    </p:set>
                                    <p:anim calcmode="lin" valueType="num">
                                      <p:cBhvr additive="base">
                                        <p:cTn dur="600"/>
                                        <p:tgtEl>
                                          <p:spTgt spid="33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334"/>
                                        </p:tgtEl>
                                        <p:attrNameLst>
                                          <p:attrName>style.visibility</p:attrName>
                                        </p:attrNameLst>
                                      </p:cBhvr>
                                      <p:to>
                                        <p:strVal val="visible"/>
                                      </p:to>
                                    </p:set>
                                    <p:anim calcmode="lin" valueType="num">
                                      <p:cBhvr additive="base">
                                        <p:cTn dur="600"/>
                                        <p:tgtEl>
                                          <p:spTgt spid="33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
          <p:cNvSpPr txBox="1"/>
          <p:nvPr>
            <p:ph type="title"/>
          </p:nvPr>
        </p:nvSpPr>
        <p:spPr>
          <a:xfrm>
            <a:off x="1304924" y="1175722"/>
            <a:ext cx="4057016" cy="1249845"/>
          </a:xfrm>
          <a:prstGeom prst="rect">
            <a:avLst/>
          </a:prstGeom>
          <a:noFill/>
          <a:ln>
            <a:noFill/>
          </a:ln>
        </p:spPr>
        <p:txBody>
          <a:bodyPr anchorCtr="0" anchor="t" bIns="0" lIns="0" spcFirstLastPara="1" rIns="0" wrap="square" tIns="192000">
            <a:noAutofit/>
          </a:bodyPr>
          <a:lstStyle/>
          <a:p>
            <a:pPr indent="0" lvl="0" marL="0" rtl="0" algn="l">
              <a:lnSpc>
                <a:spcPct val="80000"/>
              </a:lnSpc>
              <a:spcBef>
                <a:spcPts val="0"/>
              </a:spcBef>
              <a:spcAft>
                <a:spcPts val="0"/>
              </a:spcAft>
              <a:buClr>
                <a:srgbClr val="E5CDAF"/>
              </a:buClr>
              <a:buSzPts val="6000"/>
              <a:buFont typeface="Arial"/>
              <a:buNone/>
            </a:pPr>
            <a:r>
              <a:rPr lang="en-US" sz="6000">
                <a:solidFill>
                  <a:srgbClr val="E5CDAF"/>
                </a:solidFill>
                <a:latin typeface="Arial"/>
                <a:ea typeface="Arial"/>
                <a:cs typeface="Arial"/>
                <a:sym typeface="Arial"/>
              </a:rPr>
              <a:t>Smoothing</a:t>
            </a:r>
            <a:endParaRPr sz="6000">
              <a:solidFill>
                <a:srgbClr val="E5CDAF"/>
              </a:solidFill>
              <a:latin typeface="Arial"/>
              <a:ea typeface="Arial"/>
              <a:cs typeface="Arial"/>
              <a:sym typeface="Arial"/>
            </a:endParaRPr>
          </a:p>
          <a:p>
            <a:pPr indent="0" lvl="0" marL="0" rtl="0" algn="l">
              <a:lnSpc>
                <a:spcPct val="80000"/>
              </a:lnSpc>
              <a:spcBef>
                <a:spcPts val="0"/>
              </a:spcBef>
              <a:spcAft>
                <a:spcPts val="0"/>
              </a:spcAft>
              <a:buClr>
                <a:srgbClr val="E5CDAF"/>
              </a:buClr>
              <a:buSzPts val="6000"/>
              <a:buFont typeface="Arial"/>
              <a:buNone/>
            </a:pPr>
            <a:r>
              <a:rPr lang="en-US" sz="6000">
                <a:solidFill>
                  <a:srgbClr val="E5CDAF"/>
                </a:solidFill>
                <a:latin typeface="Arial"/>
                <a:ea typeface="Arial"/>
                <a:cs typeface="Arial"/>
                <a:sym typeface="Arial"/>
              </a:rPr>
              <a:t>M</a:t>
            </a:r>
            <a:r>
              <a:rPr lang="en-US" sz="6000">
                <a:solidFill>
                  <a:srgbClr val="E5CDAF"/>
                </a:solidFill>
              </a:rPr>
              <a:t>ethod</a:t>
            </a:r>
            <a:endParaRPr/>
          </a:p>
        </p:txBody>
      </p:sp>
      <p:pic>
        <p:nvPicPr>
          <p:cNvPr id="346" name="Google Shape;346;p5"/>
          <p:cNvPicPr preferRelativeResize="0"/>
          <p:nvPr>
            <p:ph idx="2" type="pic"/>
          </p:nvPr>
        </p:nvPicPr>
        <p:blipFill rotWithShape="1">
          <a:blip r:embed="rId3">
            <a:alphaModFix/>
          </a:blip>
          <a:srcRect b="3857" l="0" r="0" t="3857"/>
          <a:stretch/>
        </p:blipFill>
        <p:spPr>
          <a:xfrm>
            <a:off x="6683226" y="153800"/>
            <a:ext cx="4997275" cy="4526775"/>
          </a:xfrm>
          <a:prstGeom prst="rect">
            <a:avLst/>
          </a:prstGeom>
          <a:solidFill>
            <a:schemeClr val="lt1"/>
          </a:solidFill>
          <a:ln>
            <a:noFill/>
          </a:ln>
          <a:effectLst>
            <a:outerShdw blurRad="762000" rotWithShape="0" algn="t" dir="5400000" dist="254000">
              <a:srgbClr val="000000">
                <a:alpha val="29803"/>
              </a:srgbClr>
            </a:outerShdw>
          </a:effectLst>
        </p:spPr>
      </p:pic>
      <p:pic>
        <p:nvPicPr>
          <p:cNvPr id="347" name="Google Shape;347;p5"/>
          <p:cNvPicPr preferRelativeResize="0"/>
          <p:nvPr>
            <p:ph idx="3" type="pic"/>
          </p:nvPr>
        </p:nvPicPr>
        <p:blipFill rotWithShape="1">
          <a:blip r:embed="rId4">
            <a:alphaModFix/>
          </a:blip>
          <a:srcRect b="0" l="5587" r="5578" t="0"/>
          <a:stretch/>
        </p:blipFill>
        <p:spPr>
          <a:xfrm>
            <a:off x="3298550" y="4623275"/>
            <a:ext cx="4956125" cy="2234725"/>
          </a:xfrm>
          <a:prstGeom prst="rect">
            <a:avLst/>
          </a:prstGeom>
          <a:gradFill>
            <a:gsLst>
              <a:gs pos="0">
                <a:srgbClr val="222222">
                  <a:alpha val="40000"/>
                </a:srgbClr>
              </a:gs>
              <a:gs pos="99000">
                <a:srgbClr val="222222">
                  <a:alpha val="20000"/>
                </a:srgbClr>
              </a:gs>
              <a:gs pos="100000">
                <a:srgbClr val="222222">
                  <a:alpha val="20000"/>
                </a:srgbClr>
              </a:gs>
            </a:gsLst>
            <a:lin ang="5400000" scaled="0"/>
          </a:gradFill>
          <a:ln>
            <a:noFill/>
          </a:ln>
        </p:spPr>
      </p:pic>
      <p:sp>
        <p:nvSpPr>
          <p:cNvPr id="348" name="Google Shape;348;p5"/>
          <p:cNvSpPr txBox="1"/>
          <p:nvPr/>
        </p:nvSpPr>
        <p:spPr>
          <a:xfrm>
            <a:off x="1282099" y="2974941"/>
            <a:ext cx="3506400" cy="1627500"/>
          </a:xfrm>
          <a:prstGeom prst="rect">
            <a:avLst/>
          </a:prstGeom>
          <a:noFill/>
          <a:ln>
            <a:noFill/>
          </a:ln>
        </p:spPr>
        <p:txBody>
          <a:bodyPr anchorCtr="0" anchor="t" bIns="36000" lIns="0" spcFirstLastPara="1" rIns="216000" wrap="square" tIns="36000">
            <a:spAutoFit/>
          </a:bodyPr>
          <a:lstStyle/>
          <a:p>
            <a:pPr indent="-292100" lvl="0" marL="457200" marR="0" rtl="0" algn="l">
              <a:lnSpc>
                <a:spcPct val="130000"/>
              </a:lnSpc>
              <a:spcBef>
                <a:spcPts val="0"/>
              </a:spcBef>
              <a:spcAft>
                <a:spcPts val="0"/>
              </a:spcAft>
              <a:buClr>
                <a:schemeClr val="lt1"/>
              </a:buClr>
              <a:buSzPts val="1000"/>
              <a:buChar char="●"/>
            </a:pPr>
            <a:r>
              <a:rPr lang="en-US" sz="1000">
                <a:solidFill>
                  <a:schemeClr val="lt1"/>
                </a:solidFill>
              </a:rPr>
              <a:t>Models:</a:t>
            </a:r>
            <a:endParaRPr sz="1000">
              <a:solidFill>
                <a:schemeClr val="lt1"/>
              </a:solidFill>
            </a:endParaRPr>
          </a:p>
          <a:p>
            <a:pPr indent="-292100" lvl="1" marL="914400" marR="0" rtl="0" algn="l">
              <a:lnSpc>
                <a:spcPct val="130000"/>
              </a:lnSpc>
              <a:spcBef>
                <a:spcPts val="0"/>
              </a:spcBef>
              <a:spcAft>
                <a:spcPts val="0"/>
              </a:spcAft>
              <a:buClr>
                <a:schemeClr val="lt1"/>
              </a:buClr>
              <a:buSzPts val="1000"/>
              <a:buChar char="○"/>
            </a:pPr>
            <a:r>
              <a:rPr lang="en-US" sz="1000">
                <a:solidFill>
                  <a:schemeClr val="lt1"/>
                </a:solidFill>
              </a:rPr>
              <a:t>Simple Exponential; </a:t>
            </a:r>
            <a:endParaRPr sz="1000">
              <a:solidFill>
                <a:schemeClr val="lt1"/>
              </a:solidFill>
            </a:endParaRPr>
          </a:p>
          <a:p>
            <a:pPr indent="-292100" lvl="1" marL="914400" marR="0" rtl="0" algn="l">
              <a:lnSpc>
                <a:spcPct val="130000"/>
              </a:lnSpc>
              <a:spcBef>
                <a:spcPts val="0"/>
              </a:spcBef>
              <a:spcAft>
                <a:spcPts val="0"/>
              </a:spcAft>
              <a:buClr>
                <a:schemeClr val="lt1"/>
              </a:buClr>
              <a:buSzPts val="1000"/>
              <a:buChar char="○"/>
            </a:pPr>
            <a:r>
              <a:rPr lang="en-US" sz="1000">
                <a:solidFill>
                  <a:schemeClr val="lt1"/>
                </a:solidFill>
              </a:rPr>
              <a:t>Double Exponential; </a:t>
            </a:r>
            <a:endParaRPr sz="1000">
              <a:solidFill>
                <a:schemeClr val="lt1"/>
              </a:solidFill>
            </a:endParaRPr>
          </a:p>
          <a:p>
            <a:pPr indent="-292100" lvl="1" marL="914400" marR="0" rtl="0" algn="l">
              <a:lnSpc>
                <a:spcPct val="130000"/>
              </a:lnSpc>
              <a:spcBef>
                <a:spcPts val="0"/>
              </a:spcBef>
              <a:spcAft>
                <a:spcPts val="0"/>
              </a:spcAft>
              <a:buClr>
                <a:schemeClr val="lt1"/>
              </a:buClr>
              <a:buSzPts val="1000"/>
              <a:buChar char="○"/>
            </a:pPr>
            <a:r>
              <a:rPr lang="en-US" sz="1000">
                <a:solidFill>
                  <a:schemeClr val="lt1"/>
                </a:solidFill>
              </a:rPr>
              <a:t>Additive HW; </a:t>
            </a:r>
            <a:endParaRPr sz="1000">
              <a:solidFill>
                <a:schemeClr val="lt1"/>
              </a:solidFill>
            </a:endParaRPr>
          </a:p>
          <a:p>
            <a:pPr indent="-292100" lvl="1" marL="914400" marR="0" rtl="0" algn="l">
              <a:lnSpc>
                <a:spcPct val="130000"/>
              </a:lnSpc>
              <a:spcBef>
                <a:spcPts val="0"/>
              </a:spcBef>
              <a:spcAft>
                <a:spcPts val="0"/>
              </a:spcAft>
              <a:buClr>
                <a:schemeClr val="lt1"/>
              </a:buClr>
              <a:buSzPts val="1000"/>
              <a:buChar char="○"/>
            </a:pPr>
            <a:r>
              <a:rPr lang="en-US" sz="1000">
                <a:solidFill>
                  <a:schemeClr val="lt1"/>
                </a:solidFill>
              </a:rPr>
              <a:t>Multiplicative HW</a:t>
            </a:r>
            <a:endParaRPr sz="1000">
              <a:solidFill>
                <a:schemeClr val="lt1"/>
              </a:solidFill>
            </a:endParaRPr>
          </a:p>
          <a:p>
            <a:pPr indent="-292100" lvl="0" marL="457200" marR="0" rtl="0" algn="l">
              <a:lnSpc>
                <a:spcPct val="130000"/>
              </a:lnSpc>
              <a:spcBef>
                <a:spcPts val="0"/>
              </a:spcBef>
              <a:spcAft>
                <a:spcPts val="0"/>
              </a:spcAft>
              <a:buClr>
                <a:schemeClr val="lt1"/>
              </a:buClr>
              <a:buSzPts val="1000"/>
              <a:buChar char="●"/>
            </a:pPr>
            <a:r>
              <a:rPr lang="en-US" sz="1000">
                <a:solidFill>
                  <a:schemeClr val="lt1"/>
                </a:solidFill>
              </a:rPr>
              <a:t>Prediction MSE chooses </a:t>
            </a:r>
            <a:r>
              <a:rPr lang="en-US" sz="1000">
                <a:solidFill>
                  <a:schemeClr val="lt1"/>
                </a:solidFill>
              </a:rPr>
              <a:t>Double Exponential</a:t>
            </a:r>
            <a:endParaRPr sz="1000">
              <a:solidFill>
                <a:schemeClr val="lt1"/>
              </a:solidFill>
            </a:endParaRPr>
          </a:p>
          <a:p>
            <a:pPr indent="-292100" lvl="0" marL="457200" marR="0" rtl="0" algn="l">
              <a:lnSpc>
                <a:spcPct val="130000"/>
              </a:lnSpc>
              <a:spcBef>
                <a:spcPts val="0"/>
              </a:spcBef>
              <a:spcAft>
                <a:spcPts val="0"/>
              </a:spcAft>
              <a:buClr>
                <a:schemeClr val="lt1"/>
              </a:buClr>
              <a:buSzPts val="1000"/>
              <a:buChar char="●"/>
            </a:pPr>
            <a:r>
              <a:rPr lang="en-US" sz="1000">
                <a:solidFill>
                  <a:schemeClr val="lt1"/>
                </a:solidFill>
              </a:rPr>
              <a:t>Bad bias-variance tradeoff</a:t>
            </a:r>
            <a:endParaRPr sz="1000">
              <a:solidFill>
                <a:schemeClr val="lt1"/>
              </a:solidFill>
            </a:endParaRPr>
          </a:p>
          <a:p>
            <a:pPr indent="-292100" lvl="0" marL="457200" marR="0" rtl="0" algn="l">
              <a:lnSpc>
                <a:spcPct val="130000"/>
              </a:lnSpc>
              <a:spcBef>
                <a:spcPts val="0"/>
              </a:spcBef>
              <a:spcAft>
                <a:spcPts val="0"/>
              </a:spcAft>
              <a:buClr>
                <a:schemeClr val="lt1"/>
              </a:buClr>
              <a:buSzPts val="1000"/>
              <a:buChar char="●"/>
            </a:pPr>
            <a:r>
              <a:rPr lang="en-US" sz="1000">
                <a:solidFill>
                  <a:schemeClr val="lt1"/>
                </a:solidFill>
              </a:rPr>
              <a:t>Non-constant variance</a:t>
            </a:r>
            <a:endParaRPr sz="1000">
              <a:solidFill>
                <a:schemeClr val="lt1"/>
              </a:solidFill>
            </a:endParaRPr>
          </a:p>
        </p:txBody>
      </p:sp>
      <p:grpSp>
        <p:nvGrpSpPr>
          <p:cNvPr id="349" name="Google Shape;349;p5"/>
          <p:cNvGrpSpPr/>
          <p:nvPr/>
        </p:nvGrpSpPr>
        <p:grpSpPr>
          <a:xfrm>
            <a:off x="11534140" y="2686837"/>
            <a:ext cx="657858" cy="2287512"/>
            <a:chOff x="11176980" y="2289977"/>
            <a:chExt cx="1025180" cy="2287512"/>
          </a:xfrm>
        </p:grpSpPr>
        <p:sp>
          <p:nvSpPr>
            <p:cNvPr id="350" name="Google Shape;350;p5"/>
            <p:cNvSpPr/>
            <p:nvPr/>
          </p:nvSpPr>
          <p:spPr>
            <a:xfrm>
              <a:off x="11176980" y="2289977"/>
              <a:ext cx="1025180" cy="2287512"/>
            </a:xfrm>
            <a:prstGeom prst="rect">
              <a:avLst/>
            </a:prstGeom>
            <a:gradFill>
              <a:gsLst>
                <a:gs pos="0">
                  <a:srgbClr val="A58359"/>
                </a:gs>
                <a:gs pos="51300">
                  <a:srgbClr val="E5CDAF"/>
                </a:gs>
                <a:gs pos="100000">
                  <a:srgbClr val="A16A4C"/>
                </a:gs>
              </a:gsLst>
              <a:lin ang="8100000" scaled="0"/>
            </a:gradFill>
            <a:ln>
              <a:noFill/>
            </a:ln>
            <a:effectLst>
              <a:outerShdw blurRad="762000" rotWithShape="0" algn="t" dir="5400000" dist="254000">
                <a:srgbClr val="000000">
                  <a:alpha val="40000"/>
                </a:srgbClr>
              </a:outerShdw>
            </a:effectLst>
          </p:spPr>
          <p:txBody>
            <a:bodyPr anchorCtr="0" anchor="ctr" bIns="45700" lIns="91425" spcFirstLastPara="1" rIns="360000" wrap="square" tIns="45700">
              <a:noAutofit/>
            </a:bodyPr>
            <a:lstStyle/>
            <a:p>
              <a:pPr indent="0" lvl="0" marL="0" marR="0" rtl="0" algn="r">
                <a:lnSpc>
                  <a:spcPct val="100000"/>
                </a:lnSpc>
                <a:spcBef>
                  <a:spcPts val="0"/>
                </a:spcBef>
                <a:spcAft>
                  <a:spcPts val="0"/>
                </a:spcAft>
                <a:buClr>
                  <a:schemeClr val="lt1"/>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351" name="Google Shape;351;p5"/>
            <p:cNvSpPr/>
            <p:nvPr/>
          </p:nvSpPr>
          <p:spPr>
            <a:xfrm flipH="1">
              <a:off x="11516056" y="4132514"/>
              <a:ext cx="306387" cy="247432"/>
            </a:xfrm>
            <a:custGeom>
              <a:rect b="b" l="l" r="r" t="t"/>
              <a:pathLst>
                <a:path extrusionOk="0" h="128" w="160">
                  <a:moveTo>
                    <a:pt x="159" y="66"/>
                  </a:moveTo>
                  <a:cubicBezTo>
                    <a:pt x="98" y="127"/>
                    <a:pt x="98" y="127"/>
                    <a:pt x="98" y="127"/>
                  </a:cubicBezTo>
                  <a:cubicBezTo>
                    <a:pt x="97" y="128"/>
                    <a:pt x="97" y="128"/>
                    <a:pt x="96" y="128"/>
                  </a:cubicBezTo>
                  <a:cubicBezTo>
                    <a:pt x="95" y="128"/>
                    <a:pt x="95" y="128"/>
                    <a:pt x="94" y="127"/>
                  </a:cubicBezTo>
                  <a:cubicBezTo>
                    <a:pt x="93" y="126"/>
                    <a:pt x="93" y="125"/>
                    <a:pt x="94" y="124"/>
                  </a:cubicBezTo>
                  <a:cubicBezTo>
                    <a:pt x="152" y="66"/>
                    <a:pt x="152" y="66"/>
                    <a:pt x="152" y="66"/>
                  </a:cubicBezTo>
                  <a:cubicBezTo>
                    <a:pt x="2" y="66"/>
                    <a:pt x="2" y="66"/>
                    <a:pt x="2" y="66"/>
                  </a:cubicBezTo>
                  <a:cubicBezTo>
                    <a:pt x="1" y="66"/>
                    <a:pt x="0" y="65"/>
                    <a:pt x="0" y="64"/>
                  </a:cubicBezTo>
                  <a:cubicBezTo>
                    <a:pt x="0" y="63"/>
                    <a:pt x="1" y="61"/>
                    <a:pt x="2" y="61"/>
                  </a:cubicBezTo>
                  <a:cubicBezTo>
                    <a:pt x="152" y="61"/>
                    <a:pt x="152" y="61"/>
                    <a:pt x="152" y="61"/>
                  </a:cubicBezTo>
                  <a:cubicBezTo>
                    <a:pt x="94" y="4"/>
                    <a:pt x="94" y="4"/>
                    <a:pt x="94" y="4"/>
                  </a:cubicBezTo>
                  <a:cubicBezTo>
                    <a:pt x="93" y="3"/>
                    <a:pt x="93" y="2"/>
                    <a:pt x="94" y="1"/>
                  </a:cubicBezTo>
                  <a:cubicBezTo>
                    <a:pt x="95" y="0"/>
                    <a:pt x="97" y="0"/>
                    <a:pt x="98" y="1"/>
                  </a:cubicBezTo>
                  <a:cubicBezTo>
                    <a:pt x="159" y="62"/>
                    <a:pt x="159" y="62"/>
                    <a:pt x="159" y="62"/>
                  </a:cubicBezTo>
                  <a:cubicBezTo>
                    <a:pt x="159" y="62"/>
                    <a:pt x="160" y="62"/>
                    <a:pt x="160" y="63"/>
                  </a:cubicBezTo>
                  <a:cubicBezTo>
                    <a:pt x="160" y="63"/>
                    <a:pt x="160" y="63"/>
                    <a:pt x="160" y="63"/>
                  </a:cubicBezTo>
                  <a:cubicBezTo>
                    <a:pt x="160" y="63"/>
                    <a:pt x="160" y="63"/>
                    <a:pt x="160" y="63"/>
                  </a:cubicBezTo>
                  <a:cubicBezTo>
                    <a:pt x="160" y="64"/>
                    <a:pt x="160" y="64"/>
                    <a:pt x="160" y="64"/>
                  </a:cubicBezTo>
                  <a:cubicBezTo>
                    <a:pt x="160" y="65"/>
                    <a:pt x="160" y="65"/>
                    <a:pt x="159" y="6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par>
                                <p:cTn fill="hold" nodeType="withEffect" presetClass="entr" presetID="2" presetSubtype="2">
                                  <p:stCondLst>
                                    <p:cond delay="1400"/>
                                  </p:stCondLst>
                                  <p:childTnLst>
                                    <p:set>
                                      <p:cBhvr>
                                        <p:cTn dur="1" fill="hold">
                                          <p:stCondLst>
                                            <p:cond delay="0"/>
                                          </p:stCondLst>
                                        </p:cTn>
                                        <p:tgtEl>
                                          <p:spTgt spid="349"/>
                                        </p:tgtEl>
                                        <p:attrNameLst>
                                          <p:attrName>style.visibility</p:attrName>
                                        </p:attrNameLst>
                                      </p:cBhvr>
                                      <p:to>
                                        <p:strVal val="visible"/>
                                      </p:to>
                                    </p:set>
                                    <p:anim calcmode="lin" valueType="num">
                                      <p:cBhvr additive="base">
                                        <p:cTn dur="1000"/>
                                        <p:tgtEl>
                                          <p:spTgt spid="34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
          <p:cNvSpPr/>
          <p:nvPr/>
        </p:nvSpPr>
        <p:spPr>
          <a:xfrm flipH="1" rot="10800000">
            <a:off x="8726488" y="3783718"/>
            <a:ext cx="2455033" cy="51632"/>
          </a:xfrm>
          <a:prstGeom prst="rect">
            <a:avLst/>
          </a:prstGeom>
          <a:solidFill>
            <a:schemeClr val="dk1"/>
          </a:solidFill>
          <a:ln cap="flat" cmpd="sng" w="12700">
            <a:solidFill>
              <a:srgbClr val="1D2E4A"/>
            </a:solidFill>
            <a:prstDash val="solid"/>
            <a:miter lim="800000"/>
            <a:headEnd len="sm" w="sm" type="none"/>
            <a:tailEnd len="sm" w="sm" type="none"/>
          </a:ln>
        </p:spPr>
        <p:txBody>
          <a:bodyPr anchorCtr="0" anchor="t" bIns="45700" lIns="251975" spcFirstLastPara="1" rIns="180000" wrap="square" tIns="324000">
            <a:noAutofit/>
          </a:bodyPr>
          <a:lstStyle/>
          <a:p>
            <a:pPr indent="0" lvl="0" marL="0" marR="0" rtl="0" algn="l">
              <a:lnSpc>
                <a:spcPct val="130000"/>
              </a:lnSpc>
              <a:spcBef>
                <a:spcPts val="0"/>
              </a:spcBef>
              <a:spcAft>
                <a:spcPts val="0"/>
              </a:spcAft>
              <a:buClr>
                <a:schemeClr val="lt1"/>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357" name="Google Shape;357;p6"/>
          <p:cNvSpPr txBox="1"/>
          <p:nvPr>
            <p:ph type="title"/>
          </p:nvPr>
        </p:nvSpPr>
        <p:spPr>
          <a:xfrm>
            <a:off x="777325" y="443950"/>
            <a:ext cx="4801800" cy="1249800"/>
          </a:xfrm>
          <a:prstGeom prst="rect">
            <a:avLst/>
          </a:prstGeom>
          <a:noFill/>
          <a:ln>
            <a:noFill/>
          </a:ln>
        </p:spPr>
        <p:txBody>
          <a:bodyPr anchorCtr="0" anchor="t" bIns="0" lIns="0" spcFirstLastPara="1" rIns="0" wrap="square" tIns="192000">
            <a:noAutofit/>
          </a:bodyPr>
          <a:lstStyle/>
          <a:p>
            <a:pPr indent="0" lvl="0" marL="0" rtl="0" algn="l">
              <a:lnSpc>
                <a:spcPct val="80000"/>
              </a:lnSpc>
              <a:spcBef>
                <a:spcPts val="0"/>
              </a:spcBef>
              <a:spcAft>
                <a:spcPts val="0"/>
              </a:spcAft>
              <a:buClr>
                <a:srgbClr val="A58359"/>
              </a:buClr>
              <a:buSzPts val="6000"/>
              <a:buFont typeface="Arial"/>
              <a:buNone/>
            </a:pPr>
            <a:r>
              <a:rPr lang="en-US" sz="6000">
                <a:solidFill>
                  <a:srgbClr val="E5CDAF"/>
                </a:solidFill>
              </a:rPr>
              <a:t>Box-Jenkins</a:t>
            </a:r>
            <a:endParaRPr>
              <a:solidFill>
                <a:srgbClr val="E5CDAF"/>
              </a:solidFill>
            </a:endParaRPr>
          </a:p>
        </p:txBody>
      </p:sp>
      <p:sp>
        <p:nvSpPr>
          <p:cNvPr id="358" name="Google Shape;358;p6"/>
          <p:cNvSpPr txBox="1"/>
          <p:nvPr/>
        </p:nvSpPr>
        <p:spPr>
          <a:xfrm>
            <a:off x="1092075" y="1429125"/>
            <a:ext cx="5004000" cy="3217800"/>
          </a:xfrm>
          <a:prstGeom prst="rect">
            <a:avLst/>
          </a:prstGeom>
          <a:noFill/>
          <a:ln>
            <a:noFill/>
          </a:ln>
        </p:spPr>
        <p:txBody>
          <a:bodyPr anchorCtr="0" anchor="t" bIns="36000" lIns="0" spcFirstLastPara="1" rIns="216000" wrap="square" tIns="36000">
            <a:spAutoFit/>
          </a:bodyPr>
          <a:lstStyle/>
          <a:p>
            <a:pPr indent="-317500" lvl="0" marL="457200" marR="0" rtl="0" algn="l">
              <a:lnSpc>
                <a:spcPct val="130000"/>
              </a:lnSpc>
              <a:spcBef>
                <a:spcPts val="1000"/>
              </a:spcBef>
              <a:spcAft>
                <a:spcPts val="0"/>
              </a:spcAft>
              <a:buClr>
                <a:schemeClr val="lt1"/>
              </a:buClr>
              <a:buSzPts val="1400"/>
              <a:buChar char="●"/>
            </a:pPr>
            <a:r>
              <a:rPr b="1" lang="en-US">
                <a:solidFill>
                  <a:schemeClr val="lt1"/>
                </a:solidFill>
              </a:rPr>
              <a:t>Proposed Models:</a:t>
            </a:r>
            <a:endParaRPr b="1">
              <a:solidFill>
                <a:schemeClr val="lt1"/>
              </a:solidFill>
            </a:endParaRPr>
          </a:p>
          <a:p>
            <a:pPr indent="-317500" lvl="1" marL="914400" marR="0" rtl="0" algn="l">
              <a:lnSpc>
                <a:spcPct val="130000"/>
              </a:lnSpc>
              <a:spcBef>
                <a:spcPts val="0"/>
              </a:spcBef>
              <a:spcAft>
                <a:spcPts val="0"/>
              </a:spcAft>
              <a:buClr>
                <a:schemeClr val="lt1"/>
              </a:buClr>
              <a:buSzPts val="1400"/>
              <a:buChar char="○"/>
            </a:pPr>
            <a:r>
              <a:rPr lang="en-US">
                <a:solidFill>
                  <a:schemeClr val="lt1"/>
                </a:solidFill>
              </a:rPr>
              <a:t>ARIMA(0,1,1)</a:t>
            </a:r>
            <a:endParaRPr>
              <a:solidFill>
                <a:schemeClr val="lt1"/>
              </a:solidFill>
            </a:endParaRPr>
          </a:p>
          <a:p>
            <a:pPr indent="-317500" lvl="1" marL="914400" marR="0" rtl="0" algn="l">
              <a:lnSpc>
                <a:spcPct val="130000"/>
              </a:lnSpc>
              <a:spcBef>
                <a:spcPts val="0"/>
              </a:spcBef>
              <a:spcAft>
                <a:spcPts val="0"/>
              </a:spcAft>
              <a:buClr>
                <a:schemeClr val="lt1"/>
              </a:buClr>
              <a:buSzPts val="1400"/>
              <a:buChar char="○"/>
            </a:pPr>
            <a:r>
              <a:rPr lang="en-US">
                <a:solidFill>
                  <a:schemeClr val="lt1"/>
                </a:solidFill>
              </a:rPr>
              <a:t>ARIMA(1,1,0)</a:t>
            </a:r>
            <a:endParaRPr>
              <a:solidFill>
                <a:schemeClr val="lt1"/>
              </a:solidFill>
            </a:endParaRPr>
          </a:p>
          <a:p>
            <a:pPr indent="-317500" lvl="1" marL="914400" marR="0" rtl="0" algn="l">
              <a:lnSpc>
                <a:spcPct val="130000"/>
              </a:lnSpc>
              <a:spcBef>
                <a:spcPts val="0"/>
              </a:spcBef>
              <a:spcAft>
                <a:spcPts val="0"/>
              </a:spcAft>
              <a:buClr>
                <a:schemeClr val="lt1"/>
              </a:buClr>
              <a:buSzPts val="1400"/>
              <a:buChar char="○"/>
            </a:pPr>
            <a:r>
              <a:rPr lang="en-US">
                <a:solidFill>
                  <a:schemeClr val="lt1"/>
                </a:solidFill>
              </a:rPr>
              <a:t>ARIMA(0,1,5)</a:t>
            </a:r>
            <a:endParaRPr>
              <a:solidFill>
                <a:schemeClr val="lt1"/>
              </a:solidFill>
            </a:endParaRPr>
          </a:p>
          <a:p>
            <a:pPr indent="-317500" lvl="1" marL="914400" marR="0" rtl="0" algn="l">
              <a:lnSpc>
                <a:spcPct val="130000"/>
              </a:lnSpc>
              <a:spcBef>
                <a:spcPts val="0"/>
              </a:spcBef>
              <a:spcAft>
                <a:spcPts val="0"/>
              </a:spcAft>
              <a:buClr>
                <a:schemeClr val="lt1"/>
              </a:buClr>
              <a:buSzPts val="1400"/>
              <a:buChar char="○"/>
            </a:pPr>
            <a:r>
              <a:rPr lang="en-US">
                <a:solidFill>
                  <a:schemeClr val="lt1"/>
                </a:solidFill>
              </a:rPr>
              <a:t>ARIMA(0,1,6)</a:t>
            </a:r>
            <a:endParaRPr>
              <a:solidFill>
                <a:schemeClr val="lt1"/>
              </a:solidFill>
            </a:endParaRPr>
          </a:p>
          <a:p>
            <a:pPr indent="-317500" lvl="1" marL="914400" marR="0" rtl="0" algn="l">
              <a:lnSpc>
                <a:spcPct val="130000"/>
              </a:lnSpc>
              <a:spcBef>
                <a:spcPts val="0"/>
              </a:spcBef>
              <a:spcAft>
                <a:spcPts val="0"/>
              </a:spcAft>
              <a:buClr>
                <a:schemeClr val="lt1"/>
              </a:buClr>
              <a:buSzPts val="1400"/>
              <a:buChar char="○"/>
            </a:pPr>
            <a:r>
              <a:rPr lang="en-US">
                <a:solidFill>
                  <a:schemeClr val="lt1"/>
                </a:solidFill>
              </a:rPr>
              <a:t>ARIMA(6,1,0)</a:t>
            </a:r>
            <a:endParaRPr>
              <a:solidFill>
                <a:schemeClr val="lt1"/>
              </a:solidFill>
            </a:endParaRPr>
          </a:p>
          <a:p>
            <a:pPr indent="-317500" lvl="1" marL="914400" marR="0" rtl="0" algn="l">
              <a:lnSpc>
                <a:spcPct val="130000"/>
              </a:lnSpc>
              <a:spcBef>
                <a:spcPts val="0"/>
              </a:spcBef>
              <a:spcAft>
                <a:spcPts val="0"/>
              </a:spcAft>
              <a:buClr>
                <a:schemeClr val="lt1"/>
              </a:buClr>
              <a:buSzPts val="1400"/>
              <a:buChar char="○"/>
            </a:pPr>
            <a:r>
              <a:rPr lang="en-US">
                <a:solidFill>
                  <a:schemeClr val="lt1"/>
                </a:solidFill>
              </a:rPr>
              <a:t>ARIMA(1,1,1)</a:t>
            </a:r>
            <a:endParaRPr>
              <a:solidFill>
                <a:schemeClr val="lt1"/>
              </a:solidFill>
            </a:endParaRPr>
          </a:p>
          <a:p>
            <a:pPr indent="-317500" lvl="1" marL="914400" marR="0" rtl="0" algn="l">
              <a:lnSpc>
                <a:spcPct val="130000"/>
              </a:lnSpc>
              <a:spcBef>
                <a:spcPts val="0"/>
              </a:spcBef>
              <a:spcAft>
                <a:spcPts val="0"/>
              </a:spcAft>
              <a:buClr>
                <a:schemeClr val="lt1"/>
              </a:buClr>
              <a:buSzPts val="1400"/>
              <a:buChar char="○"/>
            </a:pPr>
            <a:r>
              <a:rPr lang="en-US">
                <a:solidFill>
                  <a:schemeClr val="lt1"/>
                </a:solidFill>
              </a:rPr>
              <a:t>ARIMA( p,1,q ) with larger p and q</a:t>
            </a:r>
            <a:endParaRPr>
              <a:solidFill>
                <a:schemeClr val="lt1"/>
              </a:solidFill>
            </a:endParaRPr>
          </a:p>
          <a:p>
            <a:pPr indent="-317500" lvl="0" marL="457200" marR="0" rtl="0" algn="l">
              <a:lnSpc>
                <a:spcPct val="130000"/>
              </a:lnSpc>
              <a:spcBef>
                <a:spcPts val="0"/>
              </a:spcBef>
              <a:spcAft>
                <a:spcPts val="0"/>
              </a:spcAft>
              <a:buClr>
                <a:schemeClr val="lt1"/>
              </a:buClr>
              <a:buSzPts val="1400"/>
              <a:buChar char="●"/>
            </a:pPr>
            <a:r>
              <a:rPr b="1" lang="en-US">
                <a:solidFill>
                  <a:schemeClr val="lt1"/>
                </a:solidFill>
              </a:rPr>
              <a:t>Compare their prediction power</a:t>
            </a:r>
            <a:endParaRPr b="1">
              <a:solidFill>
                <a:schemeClr val="lt1"/>
              </a:solidFill>
            </a:endParaRPr>
          </a:p>
          <a:p>
            <a:pPr indent="-317500" lvl="0" marL="457200" marR="0" rtl="0" algn="l">
              <a:lnSpc>
                <a:spcPct val="130000"/>
              </a:lnSpc>
              <a:spcBef>
                <a:spcPts val="0"/>
              </a:spcBef>
              <a:spcAft>
                <a:spcPts val="0"/>
              </a:spcAft>
              <a:buClr>
                <a:schemeClr val="lt1"/>
              </a:buClr>
              <a:buSzPts val="1400"/>
              <a:buChar char="●"/>
            </a:pPr>
            <a:r>
              <a:rPr b="1" lang="en-US">
                <a:solidFill>
                  <a:schemeClr val="lt1"/>
                </a:solidFill>
              </a:rPr>
              <a:t>Choose ARIMA(6,1,0) by residual diagnostics</a:t>
            </a:r>
            <a:endParaRPr b="1">
              <a:solidFill>
                <a:schemeClr val="lt1"/>
              </a:solidFill>
            </a:endParaRPr>
          </a:p>
          <a:p>
            <a:pPr indent="0" lvl="0" marL="0" marR="0" rtl="0" algn="l">
              <a:lnSpc>
                <a:spcPct val="130000"/>
              </a:lnSpc>
              <a:spcBef>
                <a:spcPts val="1000"/>
              </a:spcBef>
              <a:spcAft>
                <a:spcPts val="0"/>
              </a:spcAft>
              <a:buNone/>
            </a:pPr>
            <a:r>
              <a:t/>
            </a:r>
            <a:endParaRPr b="1">
              <a:solidFill>
                <a:schemeClr val="lt1"/>
              </a:solidFill>
            </a:endParaRPr>
          </a:p>
        </p:txBody>
      </p:sp>
      <p:sp>
        <p:nvSpPr>
          <p:cNvPr id="359" name="Google Shape;359;p6"/>
          <p:cNvSpPr/>
          <p:nvPr/>
        </p:nvSpPr>
        <p:spPr>
          <a:xfrm>
            <a:off x="9727113" y="4379494"/>
            <a:ext cx="451877" cy="451877"/>
          </a:xfrm>
          <a:custGeom>
            <a:rect b="b" l="l" r="r" t="t"/>
            <a:pathLst>
              <a:path extrusionOk="0" h="21600" w="21600">
                <a:moveTo>
                  <a:pt x="12281" y="19846"/>
                </a:moveTo>
                <a:lnTo>
                  <a:pt x="9413" y="12882"/>
                </a:lnTo>
                <a:lnTo>
                  <a:pt x="19655" y="2641"/>
                </a:lnTo>
                <a:cubicBezTo>
                  <a:pt x="19655" y="2641"/>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1"/>
                  <a:pt x="21380" y="0"/>
                  <a:pt x="21109" y="0"/>
                </a:cubicBezTo>
                <a:cubicBezTo>
                  <a:pt x="21034" y="0"/>
                  <a:pt x="20964" y="20"/>
                  <a:pt x="20900" y="52"/>
                </a:cubicBezTo>
                <a:lnTo>
                  <a:pt x="20898" y="48"/>
                </a:lnTo>
                <a:lnTo>
                  <a:pt x="302" y="8875"/>
                </a:lnTo>
                <a:cubicBezTo>
                  <a:pt x="301" y="8876"/>
                  <a:pt x="299" y="8876"/>
                  <a:pt x="297" y="8877"/>
                </a:cubicBezTo>
                <a:lnTo>
                  <a:pt x="280" y="8884"/>
                </a:lnTo>
                <a:lnTo>
                  <a:pt x="281" y="8887"/>
                </a:lnTo>
                <a:cubicBezTo>
                  <a:pt x="116" y="8967"/>
                  <a:pt x="0" y="9133"/>
                  <a:pt x="0" y="9327"/>
                </a:cubicBezTo>
                <a:cubicBezTo>
                  <a:pt x="0" y="9551"/>
                  <a:pt x="151" y="9732"/>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700"/>
                </a:lnTo>
                <a:cubicBezTo>
                  <a:pt x="21578" y="637"/>
                  <a:pt x="21600" y="567"/>
                  <a:pt x="21600" y="491"/>
                </a:cubicBezTo>
                <a:moveTo>
                  <a:pt x="7855" y="16200"/>
                </a:moveTo>
                <a:cubicBezTo>
                  <a:pt x="7719" y="16200"/>
                  <a:pt x="7596" y="16256"/>
                  <a:pt x="7507" y="16344"/>
                </a:cubicBezTo>
                <a:lnTo>
                  <a:pt x="6035" y="17817"/>
                </a:lnTo>
                <a:cubicBezTo>
                  <a:pt x="5946" y="17906"/>
                  <a:pt x="5891" y="18028"/>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1"/>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0"/>
                  <a:pt x="1964" y="19145"/>
                </a:cubicBezTo>
                <a:cubicBezTo>
                  <a:pt x="1964" y="19417"/>
                  <a:pt x="2184" y="19636"/>
                  <a:pt x="2455" y="19636"/>
                </a:cubicBezTo>
                <a:cubicBezTo>
                  <a:pt x="2590" y="19636"/>
                  <a:pt x="2713" y="19582"/>
                  <a:pt x="2802" y="19493"/>
                </a:cubicBezTo>
                <a:lnTo>
                  <a:pt x="7711" y="14583"/>
                </a:lnTo>
                <a:cubicBezTo>
                  <a:pt x="7800" y="14495"/>
                  <a:pt x="7855" y="14373"/>
                  <a:pt x="7855" y="14237"/>
                </a:cubicBezTo>
                <a:moveTo>
                  <a:pt x="4765" y="14583"/>
                </a:moveTo>
                <a:lnTo>
                  <a:pt x="5256" y="14093"/>
                </a:lnTo>
                <a:cubicBezTo>
                  <a:pt x="5345" y="14004"/>
                  <a:pt x="5400" y="13882"/>
                  <a:pt x="5400" y="13745"/>
                </a:cubicBezTo>
                <a:cubicBezTo>
                  <a:pt x="5400" y="13475"/>
                  <a:pt x="5180" y="13255"/>
                  <a:pt x="4909" y="13255"/>
                </a:cubicBezTo>
                <a:cubicBezTo>
                  <a:pt x="4774" y="13255"/>
                  <a:pt x="4651" y="13310"/>
                  <a:pt x="4562" y="13398"/>
                </a:cubicBezTo>
                <a:lnTo>
                  <a:pt x="4071" y="13889"/>
                </a:lnTo>
                <a:cubicBezTo>
                  <a:pt x="3982" y="13978"/>
                  <a:pt x="3927" y="14101"/>
                  <a:pt x="3927" y="14237"/>
                </a:cubicBezTo>
                <a:cubicBezTo>
                  <a:pt x="3927" y="14508"/>
                  <a:pt x="4147" y="14727"/>
                  <a:pt x="4418" y="14727"/>
                </a:cubicBezTo>
                <a:cubicBezTo>
                  <a:pt x="4554" y="14727"/>
                  <a:pt x="4676" y="14673"/>
                  <a:pt x="4765" y="14583"/>
                </a:cubicBezTo>
              </a:path>
            </a:pathLst>
          </a:custGeom>
          <a:solidFill>
            <a:schemeClr val="dk1"/>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0" name="Google Shape;360;p6"/>
          <p:cNvSpPr/>
          <p:nvPr/>
        </p:nvSpPr>
        <p:spPr>
          <a:xfrm>
            <a:off x="7113991" y="4431126"/>
            <a:ext cx="451877" cy="451877"/>
          </a:xfrm>
          <a:custGeom>
            <a:rect b="b" l="l" r="r" t="t"/>
            <a:pathLst>
              <a:path extrusionOk="0" h="21600" w="2160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7"/>
                </a:cubicBezTo>
                <a:lnTo>
                  <a:pt x="19602" y="12268"/>
                </a:lnTo>
                <a:cubicBezTo>
                  <a:pt x="19256" y="12354"/>
                  <a:pt x="18984" y="12622"/>
                  <a:pt x="18892" y="12966"/>
                </a:cubicBezTo>
                <a:cubicBezTo>
                  <a:pt x="18703" y="13673"/>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8"/>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3"/>
                </a:lnTo>
                <a:cubicBezTo>
                  <a:pt x="3724" y="15677"/>
                  <a:pt x="3727" y="15295"/>
                  <a:pt x="3548" y="14986"/>
                </a:cubicBezTo>
                <a:cubicBezTo>
                  <a:pt x="3179" y="14351"/>
                  <a:pt x="2897" y="13672"/>
                  <a:pt x="2708" y="12966"/>
                </a:cubicBezTo>
                <a:cubicBezTo>
                  <a:pt x="2616" y="12622"/>
                  <a:pt x="2343" y="12354"/>
                  <a:pt x="1998" y="12268"/>
                </a:cubicBezTo>
                <a:lnTo>
                  <a:pt x="993" y="12017"/>
                </a:lnTo>
                <a:cubicBezTo>
                  <a:pt x="989" y="12016"/>
                  <a:pt x="986" y="12014"/>
                  <a:pt x="982" y="12013"/>
                </a:cubicBezTo>
                <a:lnTo>
                  <a:pt x="982" y="9587"/>
                </a:lnTo>
                <a:lnTo>
                  <a:pt x="1998" y="9333"/>
                </a:lnTo>
                <a:cubicBezTo>
                  <a:pt x="2343" y="9247"/>
                  <a:pt x="2616" y="8979"/>
                  <a:pt x="2708" y="8634"/>
                </a:cubicBezTo>
                <a:cubicBezTo>
                  <a:pt x="2897" y="7928"/>
                  <a:pt x="3179" y="7250"/>
                  <a:pt x="3548" y="6615"/>
                </a:cubicBezTo>
                <a:cubicBezTo>
                  <a:pt x="3727" y="6305"/>
                  <a:pt x="3724" y="5924"/>
                  <a:pt x="3540" y="5617"/>
                </a:cubicBezTo>
                <a:lnTo>
                  <a:pt x="3005" y="4725"/>
                </a:lnTo>
                <a:cubicBezTo>
                  <a:pt x="3004" y="4722"/>
                  <a:pt x="3002" y="4718"/>
                  <a:pt x="3000" y="4714"/>
                </a:cubicBezTo>
                <a:lnTo>
                  <a:pt x="4715" y="3000"/>
                </a:lnTo>
                <a:lnTo>
                  <a:pt x="5621" y="3544"/>
                </a:lnTo>
                <a:cubicBezTo>
                  <a:pt x="5777" y="3637"/>
                  <a:pt x="5951" y="3683"/>
                  <a:pt x="6127" y="3683"/>
                </a:cubicBezTo>
                <a:cubicBezTo>
                  <a:pt x="6296" y="3683"/>
                  <a:pt x="6465" y="3640"/>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40"/>
                  <a:pt x="15304" y="3683"/>
                  <a:pt x="15473" y="3683"/>
                </a:cubicBezTo>
                <a:cubicBezTo>
                  <a:pt x="15648" y="3683"/>
                  <a:pt x="15822" y="3637"/>
                  <a:pt x="15978" y="3544"/>
                </a:cubicBezTo>
                <a:lnTo>
                  <a:pt x="16884" y="3000"/>
                </a:lnTo>
                <a:lnTo>
                  <a:pt x="18600" y="4714"/>
                </a:lnTo>
                <a:cubicBezTo>
                  <a:pt x="18598" y="4718"/>
                  <a:pt x="18597" y="4722"/>
                  <a:pt x="18595" y="4726"/>
                </a:cubicBezTo>
                <a:lnTo>
                  <a:pt x="18060" y="5617"/>
                </a:lnTo>
                <a:cubicBezTo>
                  <a:pt x="17876" y="5924"/>
                  <a:pt x="17873" y="6305"/>
                  <a:pt x="18053" y="6615"/>
                </a:cubicBezTo>
                <a:cubicBezTo>
                  <a:pt x="18421" y="7249"/>
                  <a:pt x="18703" y="7928"/>
                  <a:pt x="18892" y="8634"/>
                </a:cubicBezTo>
                <a:cubicBezTo>
                  <a:pt x="18984" y="8979"/>
                  <a:pt x="19256" y="9247"/>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1"/>
                </a:lnTo>
                <a:cubicBezTo>
                  <a:pt x="19625" y="4871"/>
                  <a:pt x="19736" y="4463"/>
                  <a:pt x="19455" y="4182"/>
                </a:cubicBezTo>
                <a:lnTo>
                  <a:pt x="17419" y="2146"/>
                </a:lnTo>
                <a:cubicBezTo>
                  <a:pt x="17292" y="2018"/>
                  <a:pt x="17136" y="1968"/>
                  <a:pt x="16975" y="1968"/>
                </a:cubicBezTo>
                <a:cubicBezTo>
                  <a:pt x="16778" y="1968"/>
                  <a:pt x="16572" y="2043"/>
                  <a:pt x="16400" y="2146"/>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6"/>
                </a:lnTo>
                <a:cubicBezTo>
                  <a:pt x="5028" y="2043"/>
                  <a:pt x="4822" y="1968"/>
                  <a:pt x="4625" y="1968"/>
                </a:cubicBezTo>
                <a:cubicBezTo>
                  <a:pt x="4464" y="1968"/>
                  <a:pt x="4308" y="2018"/>
                  <a:pt x="4181" y="2146"/>
                </a:cubicBezTo>
                <a:lnTo>
                  <a:pt x="2145" y="4182"/>
                </a:lnTo>
                <a:cubicBezTo>
                  <a:pt x="1864" y="4463"/>
                  <a:pt x="1975" y="4871"/>
                  <a:pt x="2145" y="5201"/>
                </a:cubicBezTo>
                <a:lnTo>
                  <a:pt x="2698" y="6122"/>
                </a:lnTo>
                <a:cubicBezTo>
                  <a:pt x="2292" y="6822"/>
                  <a:pt x="1973" y="7580"/>
                  <a:pt x="1759" y="8380"/>
                </a:cubicBezTo>
                <a:lnTo>
                  <a:pt x="720" y="8641"/>
                </a:lnTo>
                <a:cubicBezTo>
                  <a:pt x="367" y="8730"/>
                  <a:pt x="0" y="8963"/>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4"/>
                  <a:pt x="1864" y="17138"/>
                  <a:pt x="2145" y="17419"/>
                </a:cubicBezTo>
                <a:lnTo>
                  <a:pt x="4181" y="19455"/>
                </a:lnTo>
                <a:cubicBezTo>
                  <a:pt x="4305" y="19579"/>
                  <a:pt x="4454" y="19627"/>
                  <a:pt x="4610" y="19627"/>
                </a:cubicBezTo>
                <a:cubicBezTo>
                  <a:pt x="4807" y="19627"/>
                  <a:pt x="5016" y="19550"/>
                  <a:pt x="5200" y="19455"/>
                </a:cubicBezTo>
                <a:lnTo>
                  <a:pt x="6127" y="18899"/>
                </a:lnTo>
                <a:cubicBezTo>
                  <a:pt x="6825" y="19303"/>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3"/>
                  <a:pt x="15473" y="18899"/>
                </a:cubicBezTo>
                <a:lnTo>
                  <a:pt x="16400" y="19455"/>
                </a:lnTo>
                <a:cubicBezTo>
                  <a:pt x="16584" y="19550"/>
                  <a:pt x="16793" y="19627"/>
                  <a:pt x="16990" y="19627"/>
                </a:cubicBezTo>
                <a:cubicBezTo>
                  <a:pt x="17146" y="19627"/>
                  <a:pt x="17294" y="19579"/>
                  <a:pt x="17419" y="19455"/>
                </a:cubicBezTo>
                <a:lnTo>
                  <a:pt x="19455" y="17419"/>
                </a:lnTo>
                <a:cubicBezTo>
                  <a:pt x="19736" y="17138"/>
                  <a:pt x="19641" y="16714"/>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3"/>
                  <a:pt x="21233" y="8730"/>
                  <a:pt x="20880" y="8641"/>
                </a:cubicBezTo>
              </a:path>
            </a:pathLst>
          </a:custGeom>
          <a:solidFill>
            <a:schemeClr val="dk1"/>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361" name="Google Shape;361;p6"/>
          <p:cNvPicPr preferRelativeResize="0"/>
          <p:nvPr/>
        </p:nvPicPr>
        <p:blipFill>
          <a:blip r:embed="rId3">
            <a:alphaModFix/>
          </a:blip>
          <a:stretch>
            <a:fillRect/>
          </a:stretch>
        </p:blipFill>
        <p:spPr>
          <a:xfrm>
            <a:off x="6096000" y="3974250"/>
            <a:ext cx="5563200" cy="2761200"/>
          </a:xfrm>
          <a:prstGeom prst="rect">
            <a:avLst/>
          </a:prstGeom>
          <a:noFill/>
          <a:ln>
            <a:noFill/>
          </a:ln>
        </p:spPr>
      </p:pic>
      <p:pic>
        <p:nvPicPr>
          <p:cNvPr id="362" name="Google Shape;362;p6"/>
          <p:cNvPicPr preferRelativeResize="0"/>
          <p:nvPr/>
        </p:nvPicPr>
        <p:blipFill>
          <a:blip r:embed="rId4">
            <a:alphaModFix/>
          </a:blip>
          <a:stretch>
            <a:fillRect/>
          </a:stretch>
        </p:blipFill>
        <p:spPr>
          <a:xfrm>
            <a:off x="5794200" y="356425"/>
            <a:ext cx="5517760" cy="347891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358"/>
                                        </p:tgtEl>
                                        <p:attrNameLst>
                                          <p:attrName>style.visibility</p:attrName>
                                        </p:attrNameLst>
                                      </p:cBhvr>
                                      <p:to>
                                        <p:strVal val="visible"/>
                                      </p:to>
                                    </p:set>
                                    <p:anim calcmode="lin" valueType="num">
                                      <p:cBhvr additive="base">
                                        <p:cTn dur="1000"/>
                                        <p:tgtEl>
                                          <p:spTgt spid="358"/>
                                        </p:tgtEl>
                                        <p:attrNameLst>
                                          <p:attrName>ppt_y</p:attrName>
                                        </p:attrNameLst>
                                      </p:cBhvr>
                                      <p:tavLst>
                                        <p:tav fmla="" tm="0">
                                          <p:val>
                                            <p:strVal val="#ppt_y+1"/>
                                          </p:val>
                                        </p:tav>
                                        <p:tav fmla="" tm="100000">
                                          <p:val>
                                            <p:strVal val="#ppt_y"/>
                                          </p:val>
                                        </p:tav>
                                      </p:tavLst>
                                    </p:anim>
                                  </p:childTnLst>
                                </p:cTn>
                              </p:par>
                              <p:par>
                                <p:cTn fill="hold" nodeType="withEffect" presetClass="entr" presetID="23" presetSubtype="16">
                                  <p:stCondLst>
                                    <p:cond delay="1600"/>
                                  </p:stCondLst>
                                  <p:childTnLst>
                                    <p:set>
                                      <p:cBhvr>
                                        <p:cTn dur="1" fill="hold">
                                          <p:stCondLst>
                                            <p:cond delay="0"/>
                                          </p:stCondLst>
                                        </p:cTn>
                                        <p:tgtEl>
                                          <p:spTgt spid="360"/>
                                        </p:tgtEl>
                                        <p:attrNameLst>
                                          <p:attrName>style.visibility</p:attrName>
                                        </p:attrNameLst>
                                      </p:cBhvr>
                                      <p:to>
                                        <p:strVal val="visible"/>
                                      </p:to>
                                    </p:set>
                                    <p:anim calcmode="lin" valueType="num">
                                      <p:cBhvr additive="base">
                                        <p:cTn dur="500"/>
                                        <p:tgtEl>
                                          <p:spTgt spid="360"/>
                                        </p:tgtEl>
                                        <p:attrNameLst>
                                          <p:attrName>ppt_w</p:attrName>
                                        </p:attrNameLst>
                                      </p:cBhvr>
                                      <p:tavLst>
                                        <p:tav fmla="" tm="0">
                                          <p:val>
                                            <p:strVal val="0"/>
                                          </p:val>
                                        </p:tav>
                                        <p:tav fmla="" tm="100000">
                                          <p:val>
                                            <p:strVal val="#ppt_w"/>
                                          </p:val>
                                        </p:tav>
                                      </p:tavLst>
                                    </p:anim>
                                    <p:anim calcmode="lin" valueType="num">
                                      <p:cBhvr additive="base">
                                        <p:cTn dur="500"/>
                                        <p:tgtEl>
                                          <p:spTgt spid="36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1900"/>
                                  </p:stCondLst>
                                  <p:childTnLst>
                                    <p:set>
                                      <p:cBhvr>
                                        <p:cTn dur="1" fill="hold">
                                          <p:stCondLst>
                                            <p:cond delay="0"/>
                                          </p:stCondLst>
                                        </p:cTn>
                                        <p:tgtEl>
                                          <p:spTgt spid="359"/>
                                        </p:tgtEl>
                                        <p:attrNameLst>
                                          <p:attrName>style.visibility</p:attrName>
                                        </p:attrNameLst>
                                      </p:cBhvr>
                                      <p:to>
                                        <p:strVal val="visible"/>
                                      </p:to>
                                    </p:set>
                                    <p:anim calcmode="lin" valueType="num">
                                      <p:cBhvr additive="base">
                                        <p:cTn dur="500"/>
                                        <p:tgtEl>
                                          <p:spTgt spid="359"/>
                                        </p:tgtEl>
                                        <p:attrNameLst>
                                          <p:attrName>ppt_w</p:attrName>
                                        </p:attrNameLst>
                                      </p:cBhvr>
                                      <p:tavLst>
                                        <p:tav fmla="" tm="0">
                                          <p:val>
                                            <p:strVal val="0"/>
                                          </p:val>
                                        </p:tav>
                                        <p:tav fmla="" tm="100000">
                                          <p:val>
                                            <p:strVal val="#ppt_w"/>
                                          </p:val>
                                        </p:tav>
                                      </p:tavLst>
                                    </p:anim>
                                    <p:anim calcmode="lin" valueType="num">
                                      <p:cBhvr additive="base">
                                        <p:cTn dur="500"/>
                                        <p:tgtEl>
                                          <p:spTgt spid="35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4"/>
          <p:cNvSpPr txBox="1"/>
          <p:nvPr/>
        </p:nvSpPr>
        <p:spPr>
          <a:xfrm>
            <a:off x="2931300" y="398150"/>
            <a:ext cx="63294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5000">
                <a:solidFill>
                  <a:srgbClr val="EBD9C4"/>
                </a:solidFill>
                <a:latin typeface="Fira Sans Extra Condensed"/>
                <a:ea typeface="Fira Sans Extra Condensed"/>
                <a:cs typeface="Fira Sans Extra Condensed"/>
                <a:sym typeface="Fira Sans Extra Condensed"/>
              </a:rPr>
              <a:t>Final Model</a:t>
            </a:r>
            <a:endParaRPr b="1" sz="5000">
              <a:solidFill>
                <a:srgbClr val="EBD9C4"/>
              </a:solidFill>
              <a:latin typeface="Fira Sans Extra Condensed"/>
              <a:ea typeface="Fira Sans Extra Condensed"/>
              <a:cs typeface="Fira Sans Extra Condensed"/>
              <a:sym typeface="Fira Sans Extra Condensed"/>
            </a:endParaRPr>
          </a:p>
        </p:txBody>
      </p:sp>
      <p:sp>
        <p:nvSpPr>
          <p:cNvPr id="368" name="Google Shape;368;p14"/>
          <p:cNvSpPr txBox="1"/>
          <p:nvPr/>
        </p:nvSpPr>
        <p:spPr>
          <a:xfrm>
            <a:off x="3226500" y="1894700"/>
            <a:ext cx="5739000" cy="11082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F7F7F7"/>
              </a:buClr>
              <a:buSzPts val="2000"/>
              <a:buFont typeface="Comfortaa"/>
              <a:buChar char="●"/>
            </a:pPr>
            <a:r>
              <a:rPr lang="en-US" sz="2000">
                <a:solidFill>
                  <a:srgbClr val="F7F7F7"/>
                </a:solidFill>
                <a:latin typeface="Comfortaa"/>
                <a:ea typeface="Comfortaa"/>
                <a:cs typeface="Comfortaa"/>
                <a:sym typeface="Comfortaa"/>
              </a:rPr>
              <a:t>Fit MSE with the entire dataset</a:t>
            </a:r>
            <a:endParaRPr sz="2000">
              <a:solidFill>
                <a:srgbClr val="F7F7F7"/>
              </a:solidFill>
              <a:latin typeface="Comfortaa"/>
              <a:ea typeface="Comfortaa"/>
              <a:cs typeface="Comfortaa"/>
              <a:sym typeface="Comfortaa"/>
            </a:endParaRPr>
          </a:p>
          <a:p>
            <a:pPr indent="-355600" lvl="0" marL="457200" rtl="0" algn="l">
              <a:spcBef>
                <a:spcPts val="0"/>
              </a:spcBef>
              <a:spcAft>
                <a:spcPts val="0"/>
              </a:spcAft>
              <a:buClr>
                <a:srgbClr val="F7F7F7"/>
              </a:buClr>
              <a:buSzPts val="2000"/>
              <a:buFont typeface="Comfortaa"/>
              <a:buChar char="●"/>
            </a:pPr>
            <a:r>
              <a:rPr lang="en-US" sz="2000">
                <a:solidFill>
                  <a:srgbClr val="F7F7F7"/>
                </a:solidFill>
                <a:latin typeface="Comfortaa"/>
                <a:ea typeface="Comfortaa"/>
                <a:cs typeface="Comfortaa"/>
                <a:sym typeface="Comfortaa"/>
              </a:rPr>
              <a:t>Prediction MSE on the test set</a:t>
            </a:r>
            <a:endParaRPr sz="2000">
              <a:solidFill>
                <a:srgbClr val="F7F7F7"/>
              </a:solidFill>
              <a:latin typeface="Comfortaa"/>
              <a:ea typeface="Comfortaa"/>
              <a:cs typeface="Comfortaa"/>
              <a:sym typeface="Comfortaa"/>
            </a:endParaRPr>
          </a:p>
          <a:p>
            <a:pPr indent="-355600" lvl="0" marL="457200" rtl="0" algn="l">
              <a:spcBef>
                <a:spcPts val="0"/>
              </a:spcBef>
              <a:spcAft>
                <a:spcPts val="0"/>
              </a:spcAft>
              <a:buClr>
                <a:srgbClr val="F7F7F7"/>
              </a:buClr>
              <a:buSzPts val="2000"/>
              <a:buFont typeface="Comfortaa"/>
              <a:buChar char="●"/>
            </a:pPr>
            <a:r>
              <a:rPr lang="en-US" sz="2000">
                <a:solidFill>
                  <a:srgbClr val="F7F7F7"/>
                </a:solidFill>
                <a:latin typeface="Comfortaa"/>
                <a:ea typeface="Comfortaa"/>
                <a:cs typeface="Comfortaa"/>
                <a:sym typeface="Comfortaa"/>
              </a:rPr>
              <a:t>Residual Analysis</a:t>
            </a:r>
            <a:endParaRPr sz="2000">
              <a:solidFill>
                <a:srgbClr val="F7F7F7"/>
              </a:solidFill>
              <a:latin typeface="Comfortaa"/>
              <a:ea typeface="Comfortaa"/>
              <a:cs typeface="Comfortaa"/>
              <a:sym typeface="Comfortaa"/>
            </a:endParaRPr>
          </a:p>
        </p:txBody>
      </p:sp>
      <p:pic>
        <p:nvPicPr>
          <p:cNvPr id="369" name="Google Shape;369;p14"/>
          <p:cNvPicPr preferRelativeResize="0"/>
          <p:nvPr/>
        </p:nvPicPr>
        <p:blipFill>
          <a:blip r:embed="rId3">
            <a:alphaModFix/>
          </a:blip>
          <a:stretch>
            <a:fillRect/>
          </a:stretch>
        </p:blipFill>
        <p:spPr>
          <a:xfrm>
            <a:off x="2632763" y="3429000"/>
            <a:ext cx="6926469" cy="2844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1a48fc1a837_1_87"/>
          <p:cNvSpPr txBox="1"/>
          <p:nvPr/>
        </p:nvSpPr>
        <p:spPr>
          <a:xfrm>
            <a:off x="2931300" y="398150"/>
            <a:ext cx="63294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5000">
                <a:solidFill>
                  <a:srgbClr val="EBD9C4"/>
                </a:solidFill>
                <a:latin typeface="Fira Sans Extra Condensed"/>
                <a:ea typeface="Fira Sans Extra Condensed"/>
                <a:cs typeface="Fira Sans Extra Condensed"/>
                <a:sym typeface="Fira Sans Extra Condensed"/>
              </a:rPr>
              <a:t>Prediction</a:t>
            </a:r>
            <a:endParaRPr b="1" sz="5000">
              <a:solidFill>
                <a:srgbClr val="EBD9C4"/>
              </a:solidFill>
              <a:latin typeface="Fira Sans Extra Condensed"/>
              <a:ea typeface="Fira Sans Extra Condensed"/>
              <a:cs typeface="Fira Sans Extra Condensed"/>
              <a:sym typeface="Fira Sans Extra Condensed"/>
            </a:endParaRPr>
          </a:p>
        </p:txBody>
      </p:sp>
      <p:pic>
        <p:nvPicPr>
          <p:cNvPr id="375" name="Google Shape;375;g1a48fc1a837_1_87"/>
          <p:cNvPicPr preferRelativeResize="0"/>
          <p:nvPr/>
        </p:nvPicPr>
        <p:blipFill>
          <a:blip r:embed="rId3">
            <a:alphaModFix/>
          </a:blip>
          <a:stretch>
            <a:fillRect/>
          </a:stretch>
        </p:blipFill>
        <p:spPr>
          <a:xfrm>
            <a:off x="3257900" y="1532050"/>
            <a:ext cx="5676200" cy="5200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第一PPT，www.1ppt.com">
  <a:themeElements>
    <a:clrScheme name="Voodoo Color">
      <a:dk1>
        <a:srgbClr val="222222"/>
      </a:dk1>
      <a:lt1>
        <a:srgbClr val="F7F7F7"/>
      </a:lt1>
      <a:dk2>
        <a:srgbClr val="222222"/>
      </a:dk2>
      <a:lt2>
        <a:srgbClr val="FEFFFF"/>
      </a:lt2>
      <a:accent1>
        <a:srgbClr val="1D46F3"/>
      </a:accent1>
      <a:accent2>
        <a:srgbClr val="FE5757"/>
      </a:accent2>
      <a:accent3>
        <a:srgbClr val="FE0061"/>
      </a:accent3>
      <a:accent4>
        <a:srgbClr val="A905B7"/>
      </a:accent4>
      <a:accent5>
        <a:srgbClr val="7030BD"/>
      </a:accent5>
      <a:accent6>
        <a:srgbClr val="3C4EBC"/>
      </a:accent6>
      <a:hlink>
        <a:srgbClr val="5352F5"/>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2019-03-29T10:27:24Z</dcterms:created>
  <dc:creator>第一PPT</dc:creator>
</cp:coreProperties>
</file>