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966" autoAdjust="0"/>
  </p:normalViewPr>
  <p:slideViewPr>
    <p:cSldViewPr snapToGrid="0">
      <p:cViewPr varScale="1">
        <p:scale>
          <a:sx n="52" d="100"/>
          <a:sy n="52" d="100"/>
        </p:scale>
        <p:origin x="24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9468F-8FBD-478D-982D-1AFEB8D33AF8}" type="datetimeFigureOut">
              <a:rPr lang="en-SG" smtClean="0"/>
              <a:t>13/12/2019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5CEA6-13A5-47FE-A0CE-192E7CA86B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244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&lt;&lt;VISIT_NAME&gt;&gt;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CEA6-13A5-47FE-A0CE-192E7CA86B8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07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7FA-3596-4BC4-A520-ADB92607563A}" type="datetimeFigureOut">
              <a:rPr lang="en-SG" smtClean="0"/>
              <a:t>13/12/2019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93BC-BFA2-4B0E-B481-103789631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705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7FA-3596-4BC4-A520-ADB92607563A}" type="datetimeFigureOut">
              <a:rPr lang="en-SG" smtClean="0"/>
              <a:t>13/12/2019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93BC-BFA2-4B0E-B481-103789631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280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7FA-3596-4BC4-A520-ADB92607563A}" type="datetimeFigureOut">
              <a:rPr lang="en-SG" smtClean="0"/>
              <a:t>13/12/2019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93BC-BFA2-4B0E-B481-103789631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78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7FA-3596-4BC4-A520-ADB92607563A}" type="datetimeFigureOut">
              <a:rPr lang="en-SG" smtClean="0"/>
              <a:t>13/12/2019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93BC-BFA2-4B0E-B481-103789631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143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7FA-3596-4BC4-A520-ADB92607563A}" type="datetimeFigureOut">
              <a:rPr lang="en-SG" smtClean="0"/>
              <a:t>13/12/2019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93BC-BFA2-4B0E-B481-103789631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209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7FA-3596-4BC4-A520-ADB92607563A}" type="datetimeFigureOut">
              <a:rPr lang="en-SG" smtClean="0"/>
              <a:t>13/12/2019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93BC-BFA2-4B0E-B481-103789631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962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7FA-3596-4BC4-A520-ADB92607563A}" type="datetimeFigureOut">
              <a:rPr lang="en-SG" smtClean="0"/>
              <a:t>13/12/2019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93BC-BFA2-4B0E-B481-103789631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344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7FA-3596-4BC4-A520-ADB92607563A}" type="datetimeFigureOut">
              <a:rPr lang="en-SG" smtClean="0"/>
              <a:t>13/12/2019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93BC-BFA2-4B0E-B481-103789631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358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7FA-3596-4BC4-A520-ADB92607563A}" type="datetimeFigureOut">
              <a:rPr lang="en-SG" smtClean="0"/>
              <a:t>13/12/2019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93BC-BFA2-4B0E-B481-103789631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927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7FA-3596-4BC4-A520-ADB92607563A}" type="datetimeFigureOut">
              <a:rPr lang="en-SG" smtClean="0"/>
              <a:t>13/12/2019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93BC-BFA2-4B0E-B481-103789631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857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7FA-3596-4BC4-A520-ADB92607563A}" type="datetimeFigureOut">
              <a:rPr lang="en-SG" smtClean="0"/>
              <a:t>13/12/2019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93BC-BFA2-4B0E-B481-103789631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067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147FA-3596-4BC4-A520-ADB92607563A}" type="datetimeFigureOut">
              <a:rPr lang="en-SG" smtClean="0"/>
              <a:t>13/12/2019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493BC-BFA2-4B0E-B481-103789631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920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4C1214-8E41-42BB-B4CC-300703A27F2A}"/>
              </a:ext>
            </a:extLst>
          </p:cNvPr>
          <p:cNvSpPr/>
          <p:nvPr/>
        </p:nvSpPr>
        <p:spPr>
          <a:xfrm>
            <a:off x="1127864" y="320159"/>
            <a:ext cx="4780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u="sng"/>
              <a:t>VISIT OF VICE FOREIGN MINISTER LUO ZHAOHUI</a:t>
            </a:r>
            <a:endParaRPr lang="en-SG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5F623B-40AA-495F-8848-B8C986E3EE12}"/>
              </a:ext>
            </a:extLst>
          </p:cNvPr>
          <p:cNvSpPr/>
          <p:nvPr/>
        </p:nvSpPr>
        <p:spPr>
          <a:xfrm>
            <a:off x="2125124" y="646356"/>
            <a:ext cx="2786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u="sng"/>
              <a:t>1 JULY 2019 TO 2 JULY 2019</a:t>
            </a:r>
            <a:endParaRPr lang="en-SG" b="1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415D9E-BE3E-4A2A-8C97-B6344DCB67F8}"/>
              </a:ext>
            </a:extLst>
          </p:cNvPr>
          <p:cNvSpPr/>
          <p:nvPr/>
        </p:nvSpPr>
        <p:spPr>
          <a:xfrm>
            <a:off x="187058" y="8122079"/>
            <a:ext cx="25996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		[Update date of call]</a:t>
            </a:r>
          </a:p>
          <a:p>
            <a:r>
              <a:rPr lang="en-SG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Time:		[Update time of call]</a:t>
            </a:r>
          </a:p>
          <a:p>
            <a:r>
              <a:rPr lang="en-SG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Venue: 	Level 5 Visitors Lounge</a:t>
            </a:r>
          </a:p>
          <a:p>
            <a:r>
              <a:rPr lang="en-SG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Dress Code: 	Lounge Suit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3175CD-47B8-44E2-ADE1-A7A6571EB770}"/>
              </a:ext>
            </a:extLst>
          </p:cNvPr>
          <p:cNvGrpSpPr/>
          <p:nvPr/>
        </p:nvGrpSpPr>
        <p:grpSpPr>
          <a:xfrm>
            <a:off x="4152663" y="2281154"/>
            <a:ext cx="2155111" cy="646331"/>
            <a:chOff x="3982977" y="1765121"/>
            <a:chExt cx="2155111" cy="6463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102AB3-BA6B-4728-AE0D-EB8A11D9A68B}"/>
                </a:ext>
              </a:extLst>
            </p:cNvPr>
            <p:cNvSpPr/>
            <p:nvPr/>
          </p:nvSpPr>
          <p:spPr>
            <a:xfrm>
              <a:off x="3982977" y="1934686"/>
              <a:ext cx="292100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X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8E2F038-A6CF-4F34-B929-3818D717B17A}"/>
                </a:ext>
              </a:extLst>
            </p:cNvPr>
            <p:cNvSpPr/>
            <p:nvPr/>
          </p:nvSpPr>
          <p:spPr>
            <a:xfrm>
              <a:off x="4275077" y="1765121"/>
              <a:ext cx="1863011" cy="64633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GB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Mr Chee Wee Kiong
</a:t>
              </a:r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PS (FA)
Ministry of Foreign Affairs</a:t>
              </a:r>
              <a:endParaRPr lang="en-SG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068A619-60A1-4B95-B4F1-420C34499FBF}"/>
              </a:ext>
            </a:extLst>
          </p:cNvPr>
          <p:cNvGrpSpPr/>
          <p:nvPr/>
        </p:nvGrpSpPr>
        <p:grpSpPr>
          <a:xfrm>
            <a:off x="458884" y="2281154"/>
            <a:ext cx="2483726" cy="646331"/>
            <a:chOff x="289198" y="1765121"/>
            <a:chExt cx="2483726" cy="64633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B15EE4-AFE0-432B-8A94-4F0372CF15A9}"/>
                </a:ext>
              </a:extLst>
            </p:cNvPr>
            <p:cNvSpPr/>
            <p:nvPr/>
          </p:nvSpPr>
          <p:spPr>
            <a:xfrm>
              <a:off x="2480824" y="1934686"/>
              <a:ext cx="292100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X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ED90C2C-3672-4317-9265-71EFE1B3B3C4}"/>
                </a:ext>
              </a:extLst>
            </p:cNvPr>
            <p:cNvSpPr/>
            <p:nvPr/>
          </p:nvSpPr>
          <p:spPr>
            <a:xfrm>
              <a:off x="289198" y="1765121"/>
              <a:ext cx="2191626" cy="64633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r"/>
              <a:r>
                <a:rPr lang="en-GB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HE Luo Zhaohui
</a:t>
              </a:r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Vice Foreign Minister
PRC Ministry of Foreign Affairs</a:t>
              </a:r>
              <a:endParaRPr lang="en-SG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F2CE10E-8F30-4790-9882-191C8E813EFF}"/>
              </a:ext>
            </a:extLst>
          </p:cNvPr>
          <p:cNvSpPr txBox="1"/>
          <p:nvPr/>
        </p:nvSpPr>
        <p:spPr>
          <a:xfrm>
            <a:off x="3056441" y="8204713"/>
            <a:ext cx="135453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Entrance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FA09F4-1F1D-4522-9669-1F146CCE1828}"/>
              </a:ext>
            </a:extLst>
          </p:cNvPr>
          <p:cNvCxnSpPr/>
          <p:nvPr/>
        </p:nvCxnSpPr>
        <p:spPr>
          <a:xfrm flipV="1">
            <a:off x="3733707" y="7484633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BD438DA-F1D4-44E7-852F-47BB855FCDE0}"/>
              </a:ext>
            </a:extLst>
          </p:cNvPr>
          <p:cNvSpPr txBox="1"/>
          <p:nvPr/>
        </p:nvSpPr>
        <p:spPr>
          <a:xfrm>
            <a:off x="2639472" y="1294094"/>
            <a:ext cx="1757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Seating Plan</a:t>
            </a:r>
            <a:endParaRPr lang="en-SG" sz="1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9636CA-8011-46BD-A67E-B931B8E5578B}"/>
              </a:ext>
            </a:extLst>
          </p:cNvPr>
          <p:cNvGrpSpPr/>
          <p:nvPr/>
        </p:nvGrpSpPr>
        <p:grpSpPr>
          <a:xfrm>
            <a:off x="1707527" y="1675604"/>
            <a:ext cx="1592002" cy="646331"/>
            <a:chOff x="1611274" y="1642171"/>
            <a:chExt cx="1592002" cy="6463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91F57C-BFC3-40F5-B687-9196CB87E931}"/>
                </a:ext>
              </a:extLst>
            </p:cNvPr>
            <p:cNvSpPr/>
            <p:nvPr/>
          </p:nvSpPr>
          <p:spPr>
            <a:xfrm rot="2700000">
              <a:off x="2911176" y="1819287"/>
              <a:ext cx="292100" cy="292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3F69BF4-F767-4019-8A38-E1B401818249}"/>
                </a:ext>
              </a:extLst>
            </p:cNvPr>
            <p:cNvSpPr/>
            <p:nvPr/>
          </p:nvSpPr>
          <p:spPr>
            <a:xfrm>
              <a:off x="1611274" y="1642171"/>
              <a:ext cx="1235083" cy="64633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r"/>
              <a:r>
                <a:rPr lang="en-GB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Mr Dian Xiaoer
</a:t>
              </a:r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Note-taker
PRC MFA</a:t>
              </a:r>
              <a:endParaRPr lang="en-SG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AD8E45-37B1-41FA-AC97-E000772CA60F}"/>
              </a:ext>
            </a:extLst>
          </p:cNvPr>
          <p:cNvGrpSpPr/>
          <p:nvPr/>
        </p:nvGrpSpPr>
        <p:grpSpPr>
          <a:xfrm>
            <a:off x="3800067" y="1675604"/>
            <a:ext cx="2215607" cy="646331"/>
            <a:chOff x="3703814" y="1642171"/>
            <a:chExt cx="2215607" cy="6463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E31B5D-23BD-4936-9B60-FA174F6717AC}"/>
                </a:ext>
              </a:extLst>
            </p:cNvPr>
            <p:cNvSpPr/>
            <p:nvPr/>
          </p:nvSpPr>
          <p:spPr>
            <a:xfrm rot="2700000">
              <a:off x="3703814" y="1824438"/>
              <a:ext cx="292100" cy="292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F447A0-CAA2-4D30-B62C-D2BCB25D7111}"/>
                </a:ext>
              </a:extLst>
            </p:cNvPr>
            <p:cNvSpPr/>
            <p:nvPr/>
          </p:nvSpPr>
          <p:spPr>
            <a:xfrm>
              <a:off x="4056410" y="1642171"/>
              <a:ext cx="1863011" cy="64633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GB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Ms Felise Leow
</a:t>
              </a:r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Note-taker
Ministry of Foreign Affairs</a:t>
              </a:r>
              <a:endParaRPr lang="en-SG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CFC4E-AD80-4211-87AB-66BC285A1EF3}"/>
              </a:ext>
            </a:extLst>
          </p:cNvPr>
          <p:cNvSpPr/>
          <p:nvPr/>
        </p:nvSpPr>
        <p:spPr>
          <a:xfrm>
            <a:off x="3001033" y="1826240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662F53-BB74-48B4-9666-AEEC39505EB0}"/>
              </a:ext>
            </a:extLst>
          </p:cNvPr>
          <p:cNvSpPr/>
          <p:nvPr/>
        </p:nvSpPr>
        <p:spPr>
          <a:xfrm>
            <a:off x="3793671" y="1814103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2EB41F-5873-4D09-BB88-9D0FC60E2A48}"/>
              </a:ext>
            </a:extLst>
          </p:cNvPr>
          <p:cNvGrpSpPr/>
          <p:nvPr/>
        </p:nvGrpSpPr>
        <p:grpSpPr>
          <a:xfrm>
            <a:off x="1183442" y="3043154"/>
            <a:ext cx="1759168" cy="646331"/>
            <a:chOff x="1013756" y="1765121"/>
            <a:chExt cx="1759168" cy="64633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E9859BD-E747-464D-A228-F0D9578DF301}"/>
                </a:ext>
              </a:extLst>
            </p:cNvPr>
            <p:cNvSpPr/>
            <p:nvPr/>
          </p:nvSpPr>
          <p:spPr>
            <a:xfrm>
              <a:off x="2480824" y="1934686"/>
              <a:ext cx="292100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X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F136D5A-1780-4DB6-A0E5-C2D908B43099}"/>
                </a:ext>
              </a:extLst>
            </p:cNvPr>
            <p:cNvSpPr/>
            <p:nvPr/>
          </p:nvSpPr>
          <p:spPr>
            <a:xfrm>
              <a:off x="1013756" y="1765121"/>
              <a:ext cx="1467068" cy="64633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r"/>
              <a:r>
                <a:rPr lang="en-GB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HE Hong Xiaoyong
</a:t>
              </a:r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PRC Ambassador
PRC Embassy</a:t>
              </a:r>
              <a:endParaRPr lang="en-SG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CF4F579-6873-474E-8A37-14803B6A01BB}"/>
              </a:ext>
            </a:extLst>
          </p:cNvPr>
          <p:cNvGrpSpPr/>
          <p:nvPr/>
        </p:nvGrpSpPr>
        <p:grpSpPr>
          <a:xfrm>
            <a:off x="458884" y="3805154"/>
            <a:ext cx="2483726" cy="646331"/>
            <a:chOff x="289198" y="1765121"/>
            <a:chExt cx="2483726" cy="64633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8CB3D1-F98F-4049-A734-A1D106B4B9CC}"/>
                </a:ext>
              </a:extLst>
            </p:cNvPr>
            <p:cNvSpPr/>
            <p:nvPr/>
          </p:nvSpPr>
          <p:spPr>
            <a:xfrm>
              <a:off x="2480824" y="1934686"/>
              <a:ext cx="292100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X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6294307-A0E7-4382-A8AF-940B1C9658C2}"/>
                </a:ext>
              </a:extLst>
            </p:cNvPr>
            <p:cNvSpPr/>
            <p:nvPr/>
          </p:nvSpPr>
          <p:spPr>
            <a:xfrm>
              <a:off x="289198" y="1765121"/>
              <a:ext cx="2191626" cy="64633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r"/>
              <a:r>
                <a:rPr lang="en-GB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Ms Shen Minjuan
</a:t>
              </a:r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Deputy Director (Asian Affairs)
PRC Ministry of Foreign Affairs</a:t>
              </a:r>
              <a:endParaRPr lang="en-SG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81C46A6-91A2-412F-AAFB-B78FC551974F}"/>
              </a:ext>
            </a:extLst>
          </p:cNvPr>
          <p:cNvGrpSpPr/>
          <p:nvPr/>
        </p:nvGrpSpPr>
        <p:grpSpPr>
          <a:xfrm>
            <a:off x="1218707" y="4567154"/>
            <a:ext cx="1723903" cy="646331"/>
            <a:chOff x="1049021" y="1765121"/>
            <a:chExt cx="1723903" cy="64633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1809B5C-1C18-453D-8811-2541679C3107}"/>
                </a:ext>
              </a:extLst>
            </p:cNvPr>
            <p:cNvSpPr/>
            <p:nvPr/>
          </p:nvSpPr>
          <p:spPr>
            <a:xfrm>
              <a:off x="2480824" y="1934686"/>
              <a:ext cx="292100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X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13D7A2-7C83-495B-9C1B-05A469A85F6B}"/>
                </a:ext>
              </a:extLst>
            </p:cNvPr>
            <p:cNvSpPr/>
            <p:nvPr/>
          </p:nvSpPr>
          <p:spPr>
            <a:xfrm>
              <a:off x="1049021" y="1765121"/>
              <a:ext cx="1431803" cy="64633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r"/>
              <a:r>
                <a:rPr lang="en-GB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Ms Charlene Chan
</a:t>
              </a:r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AD
PRC MFA</a:t>
              </a:r>
              <a:endParaRPr lang="en-SG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FED4E2-5CB8-4E25-93CE-D33E953322CC}"/>
              </a:ext>
            </a:extLst>
          </p:cNvPr>
          <p:cNvGrpSpPr/>
          <p:nvPr/>
        </p:nvGrpSpPr>
        <p:grpSpPr>
          <a:xfrm>
            <a:off x="1240637" y="5329154"/>
            <a:ext cx="1701973" cy="646331"/>
            <a:chOff x="1070951" y="1765121"/>
            <a:chExt cx="1701973" cy="64633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9550951-AEEF-4FDC-B8EF-D275261D7AE2}"/>
                </a:ext>
              </a:extLst>
            </p:cNvPr>
            <p:cNvSpPr/>
            <p:nvPr/>
          </p:nvSpPr>
          <p:spPr>
            <a:xfrm>
              <a:off x="2480824" y="1934686"/>
              <a:ext cx="292100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X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96DE517-0409-4F08-B1EF-396362B24CF2}"/>
                </a:ext>
              </a:extLst>
            </p:cNvPr>
            <p:cNvSpPr/>
            <p:nvPr/>
          </p:nvSpPr>
          <p:spPr>
            <a:xfrm>
              <a:off x="1070951" y="1765121"/>
              <a:ext cx="1409873" cy="64633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r"/>
              <a:r>
                <a:rPr lang="en-SG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Mr Duan Xuansan
</a:t>
              </a:r>
              <a:r>
                <a:rPr lang="en-SG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CO
</a:t>
              </a:r>
              <a:endParaRPr lang="en-SG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D188126-D30E-403D-8029-DD6BFF4D5CE4}"/>
              </a:ext>
            </a:extLst>
          </p:cNvPr>
          <p:cNvGrpSpPr/>
          <p:nvPr/>
        </p:nvGrpSpPr>
        <p:grpSpPr>
          <a:xfrm>
            <a:off x="4152663" y="3043154"/>
            <a:ext cx="2377799" cy="646331"/>
            <a:chOff x="3982977" y="1765121"/>
            <a:chExt cx="2377799" cy="64633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6F71940-6BB7-4CD4-997B-E0FF12FFC182}"/>
                </a:ext>
              </a:extLst>
            </p:cNvPr>
            <p:cNvSpPr/>
            <p:nvPr/>
          </p:nvSpPr>
          <p:spPr>
            <a:xfrm>
              <a:off x="3982977" y="1934686"/>
              <a:ext cx="292100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X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9AC4A52-D6B3-4FCA-9FC3-66A7617F2161}"/>
                </a:ext>
              </a:extLst>
            </p:cNvPr>
            <p:cNvSpPr/>
            <p:nvPr/>
          </p:nvSpPr>
          <p:spPr>
            <a:xfrm>
              <a:off x="4275077" y="1765121"/>
              <a:ext cx="2085699" cy="64633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GB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Mr Gabriel Lim
</a:t>
              </a:r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PS (T&amp;I)
Ministry of Trade and Industry</a:t>
              </a:r>
              <a:endParaRPr lang="en-SG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DE76125-31A5-4DC4-A71A-B262BE60D31C}"/>
              </a:ext>
            </a:extLst>
          </p:cNvPr>
          <p:cNvGrpSpPr/>
          <p:nvPr/>
        </p:nvGrpSpPr>
        <p:grpSpPr>
          <a:xfrm>
            <a:off x="4152663" y="3805154"/>
            <a:ext cx="2581188" cy="646331"/>
            <a:chOff x="3982977" y="1765121"/>
            <a:chExt cx="2581188" cy="64633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CA818B-2F72-4397-8178-4F219CFCF540}"/>
                </a:ext>
              </a:extLst>
            </p:cNvPr>
            <p:cNvSpPr/>
            <p:nvPr/>
          </p:nvSpPr>
          <p:spPr>
            <a:xfrm>
              <a:off x="3982977" y="1934686"/>
              <a:ext cx="292100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X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3560C72-A358-444E-9244-B66A86D5FF8F}"/>
                </a:ext>
              </a:extLst>
            </p:cNvPr>
            <p:cNvSpPr/>
            <p:nvPr/>
          </p:nvSpPr>
          <p:spPr>
            <a:xfrm>
              <a:off x="4275077" y="1765121"/>
              <a:ext cx="2289088" cy="64633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GB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Mr Wong Kai Jiun
</a:t>
              </a:r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Director-General (Northeast Asia)
Ministry of Foreign Affairs</a:t>
              </a:r>
              <a:endParaRPr lang="en-SG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0641322-872A-4066-B2E6-63E1613921C9}"/>
              </a:ext>
            </a:extLst>
          </p:cNvPr>
          <p:cNvGrpSpPr/>
          <p:nvPr/>
        </p:nvGrpSpPr>
        <p:grpSpPr>
          <a:xfrm>
            <a:off x="4152663" y="4567154"/>
            <a:ext cx="2536176" cy="646331"/>
            <a:chOff x="3982977" y="1765121"/>
            <a:chExt cx="2536176" cy="64633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CF771D1-7186-4004-AAAF-F88C4DFA3357}"/>
                </a:ext>
              </a:extLst>
            </p:cNvPr>
            <p:cNvSpPr/>
            <p:nvPr/>
          </p:nvSpPr>
          <p:spPr>
            <a:xfrm>
              <a:off x="3982977" y="1934686"/>
              <a:ext cx="292100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X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C3CC667-7235-4C23-BBDD-341CA09BE4E8}"/>
                </a:ext>
              </a:extLst>
            </p:cNvPr>
            <p:cNvSpPr/>
            <p:nvPr/>
          </p:nvSpPr>
          <p:spPr>
            <a:xfrm>
              <a:off x="4275077" y="1765121"/>
              <a:ext cx="2244076" cy="64633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GB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Mr Low Hon Mun
</a:t>
              </a:r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Deputy Director (Northeast Asia)
Ministry of Foreign Affairs</a:t>
              </a:r>
              <a:endParaRPr lang="en-SG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79E2480-51A8-410F-A5BD-C27802EC0E67}"/>
              </a:ext>
            </a:extLst>
          </p:cNvPr>
          <p:cNvGrpSpPr/>
          <p:nvPr/>
        </p:nvGrpSpPr>
        <p:grpSpPr>
          <a:xfrm>
            <a:off x="4152663" y="5329154"/>
            <a:ext cx="2155111" cy="646331"/>
            <a:chOff x="3982977" y="1765121"/>
            <a:chExt cx="2155111" cy="64633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D13A021-D10A-4D09-B62A-07D1202FB5B6}"/>
                </a:ext>
              </a:extLst>
            </p:cNvPr>
            <p:cNvSpPr/>
            <p:nvPr/>
          </p:nvSpPr>
          <p:spPr>
            <a:xfrm>
              <a:off x="3982977" y="1934686"/>
              <a:ext cx="292100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8777F52-FE76-43A8-9EAD-DB8A09A49755}"/>
                </a:ext>
              </a:extLst>
            </p:cNvPr>
            <p:cNvSpPr/>
            <p:nvPr/>
          </p:nvSpPr>
          <p:spPr>
            <a:xfrm>
              <a:off x="4275077" y="1765121"/>
              <a:ext cx="1863011" cy="64633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GB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Mr Tham Borg Tsien
</a:t>
              </a:r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Deputy Director (ASEAN)
Ministry of Foreign Affairs</a:t>
              </a:r>
              <a:endParaRPr lang="en-SG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6D14381-22A6-49C3-BB55-9EDC74D4AD17}"/>
              </a:ext>
            </a:extLst>
          </p:cNvPr>
          <p:cNvGrpSpPr/>
          <p:nvPr/>
        </p:nvGrpSpPr>
        <p:grpSpPr>
          <a:xfrm>
            <a:off x="4152663" y="6091154"/>
            <a:ext cx="2646784" cy="646331"/>
            <a:chOff x="3982977" y="1765121"/>
            <a:chExt cx="2646784" cy="64633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3CD631-79C3-4FF0-BC32-9D814C6BB7EE}"/>
                </a:ext>
              </a:extLst>
            </p:cNvPr>
            <p:cNvSpPr/>
            <p:nvPr/>
          </p:nvSpPr>
          <p:spPr>
            <a:xfrm>
              <a:off x="3982977" y="1934686"/>
              <a:ext cx="292100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X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E745352-75E1-4C97-B19F-89AB2681BB8A}"/>
                </a:ext>
              </a:extLst>
            </p:cNvPr>
            <p:cNvSpPr/>
            <p:nvPr/>
          </p:nvSpPr>
          <p:spPr>
            <a:xfrm>
              <a:off x="4275077" y="1765121"/>
              <a:ext cx="2354684" cy="64633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GB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Ms Charlene Chan Xilin
</a:t>
              </a:r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Assistant Director (Northeast Asia)
Ministry of Foreign Affairs</a:t>
              </a:r>
              <a:endParaRPr lang="en-SG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7E6B6CE-3EEA-47BB-AEDC-8EB887958EDC}"/>
              </a:ext>
            </a:extLst>
          </p:cNvPr>
          <p:cNvGrpSpPr/>
          <p:nvPr/>
        </p:nvGrpSpPr>
        <p:grpSpPr>
          <a:xfrm>
            <a:off x="4152663" y="6853154"/>
            <a:ext cx="2646784" cy="646331"/>
            <a:chOff x="3982977" y="1765121"/>
            <a:chExt cx="2646784" cy="64633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9149F4-B536-4051-B95C-85C784D4E011}"/>
                </a:ext>
              </a:extLst>
            </p:cNvPr>
            <p:cNvSpPr/>
            <p:nvPr/>
          </p:nvSpPr>
          <p:spPr>
            <a:xfrm>
              <a:off x="3982977" y="1934686"/>
              <a:ext cx="292100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X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9256E9A-0538-48E2-9248-60352A297987}"/>
                </a:ext>
              </a:extLst>
            </p:cNvPr>
            <p:cNvSpPr/>
            <p:nvPr/>
          </p:nvSpPr>
          <p:spPr>
            <a:xfrm>
              <a:off x="4275077" y="1765121"/>
              <a:ext cx="2354684" cy="64633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GB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Ms Eng Man Yan
</a:t>
              </a:r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Assistant Director (Northeast Asia)
Ministry of Trade and Industry</a:t>
              </a:r>
              <a:endParaRPr lang="en-SG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5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250</Words>
  <Application>Microsoft Office PowerPoint</Application>
  <PresentationFormat>On-screen Show (4:3)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 Light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Gui De</dc:creator>
  <cp:lastModifiedBy>Tan Gui De</cp:lastModifiedBy>
  <cp:revision>37</cp:revision>
  <dcterms:created xsi:type="dcterms:W3CDTF">2019-10-26T05:35:13Z</dcterms:created>
  <dcterms:modified xsi:type="dcterms:W3CDTF">2019-12-13T03:42:22Z</dcterms:modified>
</cp:coreProperties>
</file>