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66" autoAdjust="0"/>
  </p:normalViewPr>
  <p:slideViewPr>
    <p:cSldViewPr snapToGrid="0">
      <p:cViewPr varScale="1">
        <p:scale>
          <a:sx n="52" d="100"/>
          <a:sy n="52" d="100"/>
        </p:scale>
        <p:origin x="24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9468F-8FBD-478D-982D-1AFEB8D33AF8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CEA6-13A5-47FE-A0CE-192E7CA86B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244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&lt;&lt;VISIT_NAME&gt;&gt;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CEA6-13A5-47FE-A0CE-192E7CA86B8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07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0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8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4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0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6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44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58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27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57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67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47FA-3596-4BC4-A520-ADB92607563A}" type="datetimeFigureOut">
              <a:rPr lang="en-SG" smtClean="0"/>
              <a:t>28/10/2019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93BC-BFA2-4B0E-B481-103789631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2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C1214-8E41-42BB-B4CC-300703A27F2A}"/>
              </a:ext>
            </a:extLst>
          </p:cNvPr>
          <p:cNvSpPr/>
          <p:nvPr/>
        </p:nvSpPr>
        <p:spPr>
          <a:xfrm>
            <a:off x="2655589" y="320159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&lt;&lt;VISIT_NAME&gt;&gt;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F623B-40AA-495F-8848-B8C986E3EE12}"/>
              </a:ext>
            </a:extLst>
          </p:cNvPr>
          <p:cNvSpPr/>
          <p:nvPr/>
        </p:nvSpPr>
        <p:spPr>
          <a:xfrm>
            <a:off x="2637411" y="646356"/>
            <a:ext cx="1761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b="1" u="sn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&lt;&lt;VISIT_DATES&gt;&gt;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415D9E-BE3E-4A2A-8C97-B6344DCB67F8}"/>
              </a:ext>
            </a:extLst>
          </p:cNvPr>
          <p:cNvSpPr/>
          <p:nvPr/>
        </p:nvSpPr>
        <p:spPr>
          <a:xfrm>
            <a:off x="187058" y="8122079"/>
            <a:ext cx="25996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		[Update date of call]</a:t>
            </a:r>
          </a:p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		[Update time of call]</a:t>
            </a:r>
          </a:p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	Level 5 Visitors Lounge</a:t>
            </a:r>
          </a:p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 Code: 	Lounge Suit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3175CD-47B8-44E2-ADE1-A7A6571EB770}"/>
              </a:ext>
            </a:extLst>
          </p:cNvPr>
          <p:cNvGrpSpPr/>
          <p:nvPr/>
        </p:nvGrpSpPr>
        <p:grpSpPr>
          <a:xfrm>
            <a:off x="4152663" y="2450719"/>
            <a:ext cx="2134271" cy="292100"/>
            <a:chOff x="3982977" y="1934686"/>
            <a:chExt cx="2134271" cy="292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102AB3-BA6B-4728-AE0D-EB8A11D9A68B}"/>
                </a:ext>
              </a:extLst>
            </p:cNvPr>
            <p:cNvSpPr/>
            <p:nvPr/>
          </p:nvSpPr>
          <p:spPr>
            <a:xfrm>
              <a:off x="3982977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E2F038-A6CF-4F34-B929-3818D717B17A}"/>
                </a:ext>
              </a:extLst>
            </p:cNvPr>
            <p:cNvSpPr/>
            <p:nvPr/>
          </p:nvSpPr>
          <p:spPr>
            <a:xfrm>
              <a:off x="4275077" y="1949787"/>
              <a:ext cx="18421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LEFT_ALIGNED_NAME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68A619-60A1-4B95-B4F1-420C34499FBF}"/>
              </a:ext>
            </a:extLst>
          </p:cNvPr>
          <p:cNvGrpSpPr/>
          <p:nvPr/>
        </p:nvGrpSpPr>
        <p:grpSpPr>
          <a:xfrm>
            <a:off x="707349" y="2450719"/>
            <a:ext cx="2235261" cy="292100"/>
            <a:chOff x="537663" y="1934686"/>
            <a:chExt cx="2235261" cy="2921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B15EE4-AFE0-432B-8A94-4F0372CF15A9}"/>
                </a:ext>
              </a:extLst>
            </p:cNvPr>
            <p:cNvSpPr/>
            <p:nvPr/>
          </p:nvSpPr>
          <p:spPr>
            <a:xfrm>
              <a:off x="2480824" y="1934686"/>
              <a:ext cx="29210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D90C2C-3672-4317-9265-71EFE1B3B3C4}"/>
                </a:ext>
              </a:extLst>
            </p:cNvPr>
            <p:cNvSpPr/>
            <p:nvPr/>
          </p:nvSpPr>
          <p:spPr>
            <a:xfrm>
              <a:off x="537663" y="1949787"/>
              <a:ext cx="1943161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/>
              <a:r>
                <a:rPr lang="en-SG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RIGHT_ALIGNED_NAME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2CE10E-8F30-4790-9882-191C8E813EFF}"/>
              </a:ext>
            </a:extLst>
          </p:cNvPr>
          <p:cNvSpPr txBox="1"/>
          <p:nvPr/>
        </p:nvSpPr>
        <p:spPr>
          <a:xfrm>
            <a:off x="3056441" y="8204713"/>
            <a:ext cx="13545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FA09F4-1F1D-4522-9669-1F146CCE1828}"/>
              </a:ext>
            </a:extLst>
          </p:cNvPr>
          <p:cNvCxnSpPr/>
          <p:nvPr/>
        </p:nvCxnSpPr>
        <p:spPr>
          <a:xfrm flipV="1">
            <a:off x="3733707" y="7484633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D438DA-F1D4-44E7-852F-47BB855FCDE0}"/>
              </a:ext>
            </a:extLst>
          </p:cNvPr>
          <p:cNvSpPr txBox="1"/>
          <p:nvPr/>
        </p:nvSpPr>
        <p:spPr>
          <a:xfrm>
            <a:off x="2639472" y="1294094"/>
            <a:ext cx="175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Seating Plan</a:t>
            </a:r>
            <a:endParaRPr lang="en-SG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9636CA-8011-46BD-A67E-B931B8E5578B}"/>
              </a:ext>
            </a:extLst>
          </p:cNvPr>
          <p:cNvGrpSpPr/>
          <p:nvPr/>
        </p:nvGrpSpPr>
        <p:grpSpPr>
          <a:xfrm>
            <a:off x="1274653" y="1852720"/>
            <a:ext cx="2024876" cy="292100"/>
            <a:chOff x="1178400" y="1819287"/>
            <a:chExt cx="2024876" cy="2921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F57C-BFC3-40F5-B687-9196CB87E931}"/>
                </a:ext>
              </a:extLst>
            </p:cNvPr>
            <p:cNvSpPr/>
            <p:nvPr/>
          </p:nvSpPr>
          <p:spPr>
            <a:xfrm rot="2700000">
              <a:off x="2911176" y="1819287"/>
              <a:ext cx="292100" cy="292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F69BF4-F767-4019-8A38-E1B401818249}"/>
                </a:ext>
              </a:extLst>
            </p:cNvPr>
            <p:cNvSpPr/>
            <p:nvPr/>
          </p:nvSpPr>
          <p:spPr>
            <a:xfrm>
              <a:off x="1178400" y="1826837"/>
              <a:ext cx="166795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/>
              <a:r>
                <a:rPr lang="en-SG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GUEST_NOTETAKER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AD8E45-37B1-41FA-AC97-E000772CA60F}"/>
              </a:ext>
            </a:extLst>
          </p:cNvPr>
          <p:cNvGrpSpPr/>
          <p:nvPr/>
        </p:nvGrpSpPr>
        <p:grpSpPr>
          <a:xfrm>
            <a:off x="3800067" y="1857871"/>
            <a:ext cx="1925975" cy="292100"/>
            <a:chOff x="3703814" y="1824438"/>
            <a:chExt cx="1925975" cy="2921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E31B5D-23BD-4936-9B60-FA174F6717AC}"/>
                </a:ext>
              </a:extLst>
            </p:cNvPr>
            <p:cNvSpPr/>
            <p:nvPr/>
          </p:nvSpPr>
          <p:spPr>
            <a:xfrm rot="2700000">
              <a:off x="3703814" y="1824438"/>
              <a:ext cx="292100" cy="292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F447A0-CAA2-4D30-B62C-D2BCB25D7111}"/>
                </a:ext>
              </a:extLst>
            </p:cNvPr>
            <p:cNvSpPr/>
            <p:nvPr/>
          </p:nvSpPr>
          <p:spPr>
            <a:xfrm>
              <a:off x="4056410" y="1826837"/>
              <a:ext cx="15733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HOST_NOTETAKER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FC4E-AD80-4211-87AB-66BC285A1EF3}"/>
              </a:ext>
            </a:extLst>
          </p:cNvPr>
          <p:cNvSpPr/>
          <p:nvPr/>
        </p:nvSpPr>
        <p:spPr>
          <a:xfrm>
            <a:off x="3001033" y="182624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662F53-BB74-48B4-9666-AEEC39505EB0}"/>
              </a:ext>
            </a:extLst>
          </p:cNvPr>
          <p:cNvSpPr/>
          <p:nvPr/>
        </p:nvSpPr>
        <p:spPr>
          <a:xfrm>
            <a:off x="3793671" y="181410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38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42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Gui De</dc:creator>
  <cp:lastModifiedBy>Tan Gui De</cp:lastModifiedBy>
  <cp:revision>36</cp:revision>
  <dcterms:created xsi:type="dcterms:W3CDTF">2019-10-26T05:35:13Z</dcterms:created>
  <dcterms:modified xsi:type="dcterms:W3CDTF">2019-10-28T14:52:14Z</dcterms:modified>
</cp:coreProperties>
</file>