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94" r:id="rId4"/>
    <p:sldId id="258" r:id="rId5"/>
    <p:sldId id="293" r:id="rId6"/>
    <p:sldId id="282" r:id="rId7"/>
    <p:sldId id="260" r:id="rId8"/>
    <p:sldId id="295" r:id="rId9"/>
    <p:sldId id="265" r:id="rId10"/>
    <p:sldId id="296" r:id="rId11"/>
    <p:sldId id="269" r:id="rId12"/>
    <p:sldId id="271" r:id="rId13"/>
    <p:sldId id="297" r:id="rId14"/>
    <p:sldId id="287" r:id="rId15"/>
    <p:sldId id="298" r:id="rId16"/>
    <p:sldId id="275" r:id="rId17"/>
    <p:sldId id="290" r:id="rId18"/>
    <p:sldId id="29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870CB-91C5-81BD-2CD3-E9DAC45BCDA2}" v="305" dt="2020-10-22T09:18:57.112"/>
    <p1510:client id="{95BB5575-A37C-4AC3-A576-C48BA10F3878}" v="130" dt="2020-10-22T12:13:00.801"/>
    <p1510:client id="{AB2C12FB-8E1C-7FE4-6739-D85613BC6BE6}" v="48" dt="2020-10-22T12:31:31.482"/>
    <p1510:client id="{C6AA42F2-607B-E6C0-5E09-C1B4E489FE9C}" v="1284" dt="2020-10-22T08:40:04.673"/>
    <p1510:client id="{CEFF2EE0-3129-456F-AC77-EEE71170D9AE}" v="1799" dt="2020-09-20T07:15:2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19a580f4eff21fb18df3eba508a3f8b1682a3ea6bc122d3bc761dfabfc1c7bd4::" providerId="AD" clId="Web-{C6AA42F2-607B-E6C0-5E09-C1B4E489FE9C}"/>
    <pc:docChg chg="addSld delSld modSld sldOrd">
      <pc:chgData name="來賓使用者" userId="S::urn:spo:anon#19a580f4eff21fb18df3eba508a3f8b1682a3ea6bc122d3bc761dfabfc1c7bd4::" providerId="AD" clId="Web-{C6AA42F2-607B-E6C0-5E09-C1B4E489FE9C}" dt="2020-10-22T08:40:04.345" v="1393"/>
      <pc:docMkLst>
        <pc:docMk/>
      </pc:docMkLst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8:40:04.345" v="1393"/>
        <pc:sldMkLst>
          <pc:docMk/>
          <pc:sldMk cId="2592129946" sldId="256"/>
        </pc:sldMkLst>
        <pc:spChg chg="mod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3" creationId="{00000000-0000-0000-0000-00000000000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7:53.935" v="495"/>
          <ac:spMkLst>
            <pc:docMk/>
            <pc:sldMk cId="2592129946" sldId="256"/>
            <ac:spMk id="6" creationId="{C1DD1A8A-57D5-4A81-AD04-532B043C5611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7:53.935" v="495"/>
          <ac:spMkLst>
            <pc:docMk/>
            <pc:sldMk cId="2592129946" sldId="256"/>
            <ac:spMk id="7" creationId="{007891EC-4501-44ED-A8C8-B11B6DB767AB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5"/>
          <ac:spMkLst>
            <pc:docMk/>
            <pc:sldMk cId="2592129946" sldId="256"/>
            <ac:spMk id="8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5"/>
          <ac:spMkLst>
            <pc:docMk/>
            <pc:sldMk cId="2592129946" sldId="256"/>
            <ac:spMk id="12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5"/>
          <ac:spMkLst>
            <pc:docMk/>
            <pc:sldMk cId="2592129946" sldId="256"/>
            <ac:spMk id="14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5"/>
          <ac:spMkLst>
            <pc:docMk/>
            <pc:sldMk cId="2592129946" sldId="256"/>
            <ac:spMk id="15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8.780" v="500"/>
          <ac:spMkLst>
            <pc:docMk/>
            <pc:sldMk cId="2592129946" sldId="256"/>
            <ac:spMk id="17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8.780" v="500"/>
          <ac:spMkLst>
            <pc:docMk/>
            <pc:sldMk cId="2592129946" sldId="256"/>
            <ac:spMk id="18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8.780" v="500"/>
          <ac:spMkLst>
            <pc:docMk/>
            <pc:sldMk cId="2592129946" sldId="256"/>
            <ac:spMk id="19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5.608" v="498"/>
          <ac:spMkLst>
            <pc:docMk/>
            <pc:sldMk cId="2592129946" sldId="256"/>
            <ac:spMk id="20" creationId="{5A59F003-E00A-43F9-91DC-CC54E3B8746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43.905" v="502"/>
          <ac:spMkLst>
            <pc:docMk/>
            <pc:sldMk cId="2592129946" sldId="256"/>
            <ac:spMk id="21" creationId="{5A59F003-E00A-43F9-91DC-CC54E3B8746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5.608" v="498"/>
          <ac:spMkLst>
            <pc:docMk/>
            <pc:sldMk cId="2592129946" sldId="256"/>
            <ac:spMk id="22" creationId="{D74A4382-E3AD-430A-9A1F-DFA3E0E77A7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43.905" v="502"/>
          <ac:spMkLst>
            <pc:docMk/>
            <pc:sldMk cId="2592129946" sldId="256"/>
            <ac:spMk id="23" creationId="{D74A4382-E3AD-430A-9A1F-DFA3E0E77A7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5.608" v="498"/>
          <ac:spMkLst>
            <pc:docMk/>
            <pc:sldMk cId="2592129946" sldId="256"/>
            <ac:spMk id="24" creationId="{79F40191-0F44-4FD1-82CC-ACB507C14BE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43.905" v="502"/>
          <ac:spMkLst>
            <pc:docMk/>
            <pc:sldMk cId="2592129946" sldId="256"/>
            <ac:spMk id="25" creationId="{79F40191-0F44-4FD1-82CC-ACB507C14BE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28.780" v="500"/>
          <ac:spMkLst>
            <pc:docMk/>
            <pc:sldMk cId="2592129946" sldId="256"/>
            <ac:spMk id="26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4"/>
          <ac:spMkLst>
            <pc:docMk/>
            <pc:sldMk cId="2592129946" sldId="256"/>
            <ac:spMk id="27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4"/>
          <ac:spMkLst>
            <pc:docMk/>
            <pc:sldMk cId="2592129946" sldId="256"/>
            <ac:spMk id="28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4"/>
          <ac:spMkLst>
            <pc:docMk/>
            <pc:sldMk cId="2592129946" sldId="256"/>
            <ac:spMk id="29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8:50.046" v="504"/>
          <ac:spMkLst>
            <pc:docMk/>
            <pc:sldMk cId="2592129946" sldId="256"/>
            <ac:spMk id="30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31" creationId="{5A59F003-E00A-43F9-91DC-CC54E3B8746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32" creationId="{D74A4382-E3AD-430A-9A1F-DFA3E0E77A7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33" creationId="{79F40191-0F44-4FD1-82CC-ACB507C14BE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40:04.345" v="1393"/>
          <ac:spMkLst>
            <pc:docMk/>
            <pc:sldMk cId="2592129946" sldId="256"/>
            <ac:spMk id="38" creationId="{71B2258F-86CA-4D4D-8270-BC05FCDEBFB3}"/>
          </ac:spMkLst>
        </pc:spChg>
        <pc:picChg chg="add del">
          <ac:chgData name="來賓使用者" userId="S::urn:spo:anon#19a580f4eff21fb18df3eba508a3f8b1682a3ea6bc122d3bc761dfabfc1c7bd4::" providerId="AD" clId="Web-{C6AA42F2-607B-E6C0-5E09-C1B4E489FE9C}" dt="2020-10-22T07:27:53.935" v="495"/>
          <ac:picMkLst>
            <pc:docMk/>
            <pc:sldMk cId="2592129946" sldId="256"/>
            <ac:picMk id="5" creationId="{F2BDE09B-E95F-4F51-BB4B-DD7B67FDA1A5}"/>
          </ac:picMkLst>
        </pc:picChg>
        <pc:picChg chg="add mod">
          <ac:chgData name="來賓使用者" userId="S::urn:spo:anon#19a580f4eff21fb18df3eba508a3f8b1682a3ea6bc122d3bc761dfabfc1c7bd4::" providerId="AD" clId="Web-{C6AA42F2-607B-E6C0-5E09-C1B4E489FE9C}" dt="2020-10-22T08:40:04.345" v="1393"/>
          <ac:picMkLst>
            <pc:docMk/>
            <pc:sldMk cId="2592129946" sldId="256"/>
            <ac:picMk id="10" creationId="{868FAACF-95B6-4C1A-AE43-8294749F96F3}"/>
          </ac:picMkLst>
        </pc:pic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7:37:22.120" v="571"/>
        <pc:sldMkLst>
          <pc:docMk/>
          <pc:sldMk cId="888846989" sldId="258"/>
        </pc:sldMkLst>
        <pc:spChg chg="mod">
          <ac:chgData name="來賓使用者" userId="S::urn:spo:anon#19a580f4eff21fb18df3eba508a3f8b1682a3ea6bc122d3bc761dfabfc1c7bd4::" providerId="AD" clId="Web-{C6AA42F2-607B-E6C0-5E09-C1B4E489FE9C}" dt="2020-10-22T07:37:22.120" v="570"/>
          <ac:spMkLst>
            <pc:docMk/>
            <pc:sldMk cId="888846989" sldId="258"/>
            <ac:spMk id="2" creationId="{75EBA927-7B49-496C-A659-853FC3B58602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7:37:22.120" v="570"/>
          <ac:spMkLst>
            <pc:docMk/>
            <pc:sldMk cId="888846989" sldId="258"/>
            <ac:spMk id="3" creationId="{C6095631-A7CE-45DF-9D88-6B445088197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4:41.225" v="540"/>
          <ac:spMkLst>
            <pc:docMk/>
            <pc:sldMk cId="888846989" sldId="258"/>
            <ac:spMk id="9" creationId="{7CA0DAA6-33B8-4A25-810D-2F4D816FB40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5:07.523" v="558"/>
          <ac:spMkLst>
            <pc:docMk/>
            <pc:sldMk cId="888846989" sldId="258"/>
            <ac:spMk id="14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5:07.523" v="558"/>
          <ac:spMkLst>
            <pc:docMk/>
            <pc:sldMk cId="888846989" sldId="258"/>
            <ac:spMk id="16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5:07.523" v="558"/>
          <ac:spMkLst>
            <pc:docMk/>
            <pc:sldMk cId="888846989" sldId="258"/>
            <ac:spMk id="18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5:07.523" v="558"/>
          <ac:spMkLst>
            <pc:docMk/>
            <pc:sldMk cId="888846989" sldId="258"/>
            <ac:spMk id="20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25" creationId="{E91DC736-0EF8-4F87-9146-EBF1D2EE4D3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27" creationId="{097CD68E-23E3-4007-8847-CD0944C4F7B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29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31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01.166" v="564"/>
          <ac:spMkLst>
            <pc:docMk/>
            <pc:sldMk cId="888846989" sldId="258"/>
            <ac:spMk id="33" creationId="{BCC55ACC-A2F6-403C-A3A4-D59B3734D45F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06.213" v="566"/>
          <ac:spMkLst>
            <pc:docMk/>
            <pc:sldMk cId="888846989" sldId="258"/>
            <ac:spMk id="34" creationId="{87CC2527-562A-4F69-B487-4371E5B243E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6:52.978" v="562"/>
          <ac:spMkLst>
            <pc:docMk/>
            <pc:sldMk cId="888846989" sldId="258"/>
            <ac:spMk id="36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17.307" v="568"/>
          <ac:spMkLst>
            <pc:docMk/>
            <pc:sldMk cId="888846989" sldId="258"/>
            <ac:spMk id="37" creationId="{71B2258F-86CA-4D4D-8270-BC05FCDEBFB3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6:52.978" v="562"/>
          <ac:spMkLst>
            <pc:docMk/>
            <pc:sldMk cId="888846989" sldId="258"/>
            <ac:spMk id="38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0"/>
          <ac:spMkLst>
            <pc:docMk/>
            <pc:sldMk cId="888846989" sldId="258"/>
            <ac:spMk id="39" creationId="{FB5B0058-AF13-4859-B429-4EDDE2A26F7F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6:52.978" v="562"/>
          <ac:spMkLst>
            <pc:docMk/>
            <pc:sldMk cId="888846989" sldId="258"/>
            <ac:spMk id="40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7:22.120" v="570"/>
          <ac:spMkLst>
            <pc:docMk/>
            <pc:sldMk cId="888846989" sldId="258"/>
            <ac:spMk id="41" creationId="{D84C2E9E-0B5D-4B5F-9A1F-70EBDCE3903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6:52.978" v="562"/>
          <ac:spMkLst>
            <pc:docMk/>
            <pc:sldMk cId="888846989" sldId="258"/>
            <ac:spMk id="42" creationId="{08C9B587-E65E-4B52-B37C-ABEBB6E87928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43" creationId="{0671A8AE-40A1-4631-A6B8-581AFF065482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44" creationId="{AB58EF07-17C2-48CF-ABB0-EEF1F17CB8F0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45" creationId="{AF2F604E-43BE-4DC3-B983-E071523364F8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7:22.120" v="571"/>
          <ac:spMkLst>
            <pc:docMk/>
            <pc:sldMk cId="888846989" sldId="258"/>
            <ac:spMk id="46" creationId="{08C9B587-E65E-4B52-B37C-ABEBB6E87928}"/>
          </ac:spMkLst>
        </pc:spChg>
        <pc:picChg chg="add del mod ord">
          <ac:chgData name="來賓使用者" userId="S::urn:spo:anon#19a580f4eff21fb18df3eba508a3f8b1682a3ea6bc122d3bc761dfabfc1c7bd4::" providerId="AD" clId="Web-{C6AA42F2-607B-E6C0-5E09-C1B4E489FE9C}" dt="2020-10-22T07:36:40.181" v="559"/>
          <ac:picMkLst>
            <pc:docMk/>
            <pc:sldMk cId="888846989" sldId="258"/>
            <ac:picMk id="4" creationId="{B063D679-099B-4177-A92C-C804FF5A456A}"/>
          </ac:picMkLst>
        </pc:picChg>
        <pc:picChg chg="add mod ord">
          <ac:chgData name="來賓使用者" userId="S::urn:spo:anon#19a580f4eff21fb18df3eba508a3f8b1682a3ea6bc122d3bc761dfabfc1c7bd4::" providerId="AD" clId="Web-{C6AA42F2-607B-E6C0-5E09-C1B4E489FE9C}" dt="2020-10-22T07:37:22.120" v="571"/>
          <ac:picMkLst>
            <pc:docMk/>
            <pc:sldMk cId="888846989" sldId="258"/>
            <ac:picMk id="5" creationId="{7E6448D9-8CD9-4945-8E12-1CAB80E59873}"/>
          </ac:picMkLst>
        </pc:picChg>
        <pc:cxnChg chg="add del">
          <ac:chgData name="來賓使用者" userId="S::urn:spo:anon#19a580f4eff21fb18df3eba508a3f8b1682a3ea6bc122d3bc761dfabfc1c7bd4::" providerId="AD" clId="Web-{C6AA42F2-607B-E6C0-5E09-C1B4E489FE9C}" dt="2020-10-22T07:37:06.213" v="566"/>
          <ac:cxnSpMkLst>
            <pc:docMk/>
            <pc:sldMk cId="888846989" sldId="258"/>
            <ac:cxnSpMk id="35" creationId="{BCDAEC91-5BCE-4B55-9CC0-43EF94CB734B}"/>
          </ac:cxnSpMkLst>
        </pc:cxn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7:47:34.554" v="711"/>
        <pc:sldMkLst>
          <pc:docMk/>
          <pc:sldMk cId="2951112361" sldId="259"/>
        </pc:sldMkLst>
        <pc:spChg chg="mod">
          <ac:chgData name="來賓使用者" userId="S::urn:spo:anon#19a580f4eff21fb18df3eba508a3f8b1682a3ea6bc122d3bc761dfabfc1c7bd4::" providerId="AD" clId="Web-{C6AA42F2-607B-E6C0-5E09-C1B4E489FE9C}" dt="2020-10-22T07:44:34.613" v="671" actId="20577"/>
          <ac:spMkLst>
            <pc:docMk/>
            <pc:sldMk cId="2951112361" sldId="259"/>
            <ac:spMk id="2" creationId="{C73BA448-DF33-493A-9BB4-712D2C9048DE}"/>
          </ac:spMkLst>
        </pc:spChg>
        <pc:spChg chg="add del mod">
          <ac:chgData name="來賓使用者" userId="S::urn:spo:anon#19a580f4eff21fb18df3eba508a3f8b1682a3ea6bc122d3bc761dfabfc1c7bd4::" providerId="AD" clId="Web-{C6AA42F2-607B-E6C0-5E09-C1B4E489FE9C}" dt="2020-10-22T07:39:17.138" v="644"/>
          <ac:spMkLst>
            <pc:docMk/>
            <pc:sldMk cId="2951112361" sldId="259"/>
            <ac:spMk id="3" creationId="{F380FC5C-F43F-408E-B739-1271AC6D0EF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9:13.231" v="641"/>
          <ac:spMkLst>
            <pc:docMk/>
            <pc:sldMk cId="2951112361" sldId="259"/>
            <ac:spMk id="8" creationId="{4351DFE5-F63D-4BE0-BDA9-E3EB88F01AA5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9:17.106" v="643"/>
          <ac:spMkLst>
            <pc:docMk/>
            <pc:sldMk cId="2951112361" sldId="259"/>
            <ac:spMk id="9" creationId="{68575C10-8187-4AC4-AD72-C754EAFD286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0:34.139" v="654"/>
          <ac:spMkLst>
            <pc:docMk/>
            <pc:sldMk cId="2951112361" sldId="259"/>
            <ac:spMk id="12" creationId="{CF62D2A7-8207-488C-9F46-316BA81A16C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1:12.156" v="657"/>
          <ac:spMkLst>
            <pc:docMk/>
            <pc:sldMk cId="2951112361" sldId="259"/>
            <ac:spMk id="14" creationId="{CF62D2A7-8207-488C-9F46-316BA81A16C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2:50.767" v="665"/>
          <ac:spMkLst>
            <pc:docMk/>
            <pc:sldMk cId="2951112361" sldId="259"/>
            <ac:spMk id="16" creationId="{53B021B3-DE93-4AB7-8A18-CF5F1CED88B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2:50.767" v="665"/>
          <ac:spMkLst>
            <pc:docMk/>
            <pc:sldMk cId="2951112361" sldId="259"/>
            <ac:spMk id="17" creationId="{52D502E5-F6B4-4D58-B4AE-FC466FF15E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2:50.767" v="665"/>
          <ac:spMkLst>
            <pc:docMk/>
            <pc:sldMk cId="2951112361" sldId="259"/>
            <ac:spMk id="18" creationId="{9DECDBF4-02B6-4BB4-B65B-B8107AD6A9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3:42.206" v="667"/>
          <ac:spMkLst>
            <pc:docMk/>
            <pc:sldMk cId="2951112361" sldId="259"/>
            <ac:spMk id="21" creationId="{C5E6CFF1-2F42-4E10-9A97-F116F46F53F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2:30.189" v="663"/>
          <ac:spMkLst>
            <pc:docMk/>
            <pc:sldMk cId="2951112361" sldId="259"/>
            <ac:spMk id="24" creationId="{9228552E-C8B1-4A80-8448-0787CE0FC70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4:10.238" v="668"/>
          <ac:spMkLst>
            <pc:docMk/>
            <pc:sldMk cId="2951112361" sldId="259"/>
            <ac:spMk id="31" creationId="{C5E6CFF1-2F42-4E10-9A97-F116F46F53FE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44:10.238" v="668"/>
          <ac:spMkLst>
            <pc:docMk/>
            <pc:sldMk cId="2951112361" sldId="259"/>
            <ac:spMk id="38" creationId="{7C432AFE-B3D2-4BFF-BF8F-96C27AFF1AC7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44:10.238" v="668"/>
          <ac:spMkLst>
            <pc:docMk/>
            <pc:sldMk cId="2951112361" sldId="259"/>
            <ac:spMk id="40" creationId="{AF2F604E-43BE-4DC3-B983-E071523364F8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44:10.238" v="668"/>
          <ac:spMkLst>
            <pc:docMk/>
            <pc:sldMk cId="2951112361" sldId="259"/>
            <ac:spMk id="42" creationId="{08C9B587-E65E-4B52-B37C-ABEBB6E87928}"/>
          </ac:spMkLst>
        </pc:spChg>
        <pc:graphicFrameChg chg="add del">
          <ac:chgData name="來賓使用者" userId="S::urn:spo:anon#19a580f4eff21fb18df3eba508a3f8b1682a3ea6bc122d3bc761dfabfc1c7bd4::" providerId="AD" clId="Web-{C6AA42F2-607B-E6C0-5E09-C1B4E489FE9C}" dt="2020-10-22T07:39:17.106" v="643"/>
          <ac:graphicFrameMkLst>
            <pc:docMk/>
            <pc:sldMk cId="2951112361" sldId="259"/>
            <ac:graphicFrameMk id="5" creationId="{BE7E092B-F602-41B5-A2BC-4B3A3F446CF5}"/>
          </ac:graphicFrameMkLst>
        </pc:graphicFrameChg>
        <pc:graphicFrameChg chg="add mod modGraphic">
          <ac:chgData name="來賓使用者" userId="S::urn:spo:anon#19a580f4eff21fb18df3eba508a3f8b1682a3ea6bc122d3bc761dfabfc1c7bd4::" providerId="AD" clId="Web-{C6AA42F2-607B-E6C0-5E09-C1B4E489FE9C}" dt="2020-10-22T07:47:34.554" v="711"/>
          <ac:graphicFrameMkLst>
            <pc:docMk/>
            <pc:sldMk cId="2951112361" sldId="259"/>
            <ac:graphicFrameMk id="6" creationId="{24FEBF04-D032-4E54-901A-3F620FFE5A46}"/>
          </ac:graphicFrameMkLst>
        </pc:graphicFrameChg>
        <pc:picChg chg="add del">
          <ac:chgData name="來賓使用者" userId="S::urn:spo:anon#19a580f4eff21fb18df3eba508a3f8b1682a3ea6bc122d3bc761dfabfc1c7bd4::" providerId="AD" clId="Web-{C6AA42F2-607B-E6C0-5E09-C1B4E489FE9C}" dt="2020-10-22T07:39:13.231" v="641"/>
          <ac:picMkLst>
            <pc:docMk/>
            <pc:sldMk cId="2951112361" sldId="259"/>
            <ac:picMk id="10" creationId="{3AA16612-ACD2-4A16-8F2B-4514FD6BF28F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7:40:34.139" v="654"/>
          <ac:picMkLst>
            <pc:docMk/>
            <pc:sldMk cId="2951112361" sldId="259"/>
            <ac:picMk id="13" creationId="{69573CAE-DE17-4DA6-BA4A-92A0D6549055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7:41:12.156" v="657"/>
          <ac:picMkLst>
            <pc:docMk/>
            <pc:sldMk cId="2951112361" sldId="259"/>
            <ac:picMk id="15" creationId="{78CEC58F-1D15-4C0F-9CAD-D4CBBDB28C0E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7:42:30.189" v="663"/>
          <ac:picMkLst>
            <pc:docMk/>
            <pc:sldMk cId="2951112361" sldId="259"/>
            <ac:picMk id="20" creationId="{5087D396-074B-4D74-B587-6CA067F7D75C}"/>
          </ac:picMkLst>
        </pc:picChg>
        <pc:picChg chg="add mod">
          <ac:chgData name="來賓使用者" userId="S::urn:spo:anon#19a580f4eff21fb18df3eba508a3f8b1682a3ea6bc122d3bc761dfabfc1c7bd4::" providerId="AD" clId="Web-{C6AA42F2-607B-E6C0-5E09-C1B4E489FE9C}" dt="2020-10-22T07:44:10.238" v="668"/>
          <ac:picMkLst>
            <pc:docMk/>
            <pc:sldMk cId="2951112361" sldId="259"/>
            <ac:picMk id="22" creationId="{B4884DEC-B56A-42B9-8C94-B5C3D7A161B2}"/>
          </ac:picMkLst>
        </pc:picChg>
        <pc:cxnChg chg="add del">
          <ac:chgData name="來賓使用者" userId="S::urn:spo:anon#19a580f4eff21fb18df3eba508a3f8b1682a3ea6bc122d3bc761dfabfc1c7bd4::" providerId="AD" clId="Web-{C6AA42F2-607B-E6C0-5E09-C1B4E489FE9C}" dt="2020-10-22T07:39:17.106" v="643"/>
          <ac:cxnSpMkLst>
            <pc:docMk/>
            <pc:sldMk cId="2951112361" sldId="259"/>
            <ac:cxnSpMk id="11" creationId="{74E776C9-ED67-41B7-B3A3-4DF76EF3ACEE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7:43:42.206" v="667"/>
          <ac:cxnSpMkLst>
            <pc:docMk/>
            <pc:sldMk cId="2951112361" sldId="259"/>
            <ac:cxnSpMk id="26" creationId="{67182200-4859-4C8D-BCBB-55B245C28BA3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7:44:10.238" v="668"/>
          <ac:cxnSpMkLst>
            <pc:docMk/>
            <pc:sldMk cId="2951112361" sldId="259"/>
            <ac:cxnSpMk id="33" creationId="{67182200-4859-4C8D-BCBB-55B245C28BA3}"/>
          </ac:cxnSpMkLst>
        </pc:cxn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7:59:41.632" v="751" actId="20577"/>
        <pc:sldMkLst>
          <pc:docMk/>
          <pc:sldMk cId="3679678284" sldId="260"/>
        </pc:sldMkLst>
        <pc:spChg chg="mod">
          <ac:chgData name="來賓使用者" userId="S::urn:spo:anon#19a580f4eff21fb18df3eba508a3f8b1682a3ea6bc122d3bc761dfabfc1c7bd4::" providerId="AD" clId="Web-{C6AA42F2-607B-E6C0-5E09-C1B4E489FE9C}" dt="2020-10-22T07:59:33.460" v="746"/>
          <ac:spMkLst>
            <pc:docMk/>
            <pc:sldMk cId="3679678284" sldId="260"/>
            <ac:spMk id="2" creationId="{69E94E90-5A25-4FBD-8948-3B4E5F9939AC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7:59:41.632" v="751" actId="20577"/>
          <ac:spMkLst>
            <pc:docMk/>
            <pc:sldMk cId="3679678284" sldId="260"/>
            <ac:spMk id="3" creationId="{D90F72CC-20F8-424F-ACB7-BDC50FC3F8C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59:27.569" v="743"/>
          <ac:spMkLst>
            <pc:docMk/>
            <pc:sldMk cId="3679678284" sldId="260"/>
            <ac:spMk id="7" creationId="{E8A8EAB8-D2FF-444D-B34B-7D32F106AD0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59:33.444" v="745"/>
          <ac:spMkLst>
            <pc:docMk/>
            <pc:sldMk cId="3679678284" sldId="260"/>
            <ac:spMk id="9" creationId="{63AB00AE-4340-440F-82E1-9F69D1D5519F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59:19.959" v="741"/>
          <ac:spMkLst>
            <pc:docMk/>
            <pc:sldMk cId="3679678284" sldId="260"/>
            <ac:spMk id="10" creationId="{A86541C6-61B1-4DAA-B57A-EAF3F24F0491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59:19.959" v="741"/>
          <ac:spMkLst>
            <pc:docMk/>
            <pc:sldMk cId="3679678284" sldId="260"/>
            <ac:spMk id="12" creationId="{71750011-2006-46BB-AFDE-C6E461752333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59:33.460" v="746"/>
          <ac:spMkLst>
            <pc:docMk/>
            <pc:sldMk cId="3679678284" sldId="260"/>
            <ac:spMk id="13" creationId="{E8A8EAB8-D2FF-444D-B34B-7D32F106AD0E}"/>
          </ac:spMkLst>
        </pc:spChg>
        <pc:picChg chg="add mod ord">
          <ac:chgData name="來賓使用者" userId="S::urn:spo:anon#19a580f4eff21fb18df3eba508a3f8b1682a3ea6bc122d3bc761dfabfc1c7bd4::" providerId="AD" clId="Web-{C6AA42F2-607B-E6C0-5E09-C1B4E489FE9C}" dt="2020-10-22T07:59:33.460" v="746"/>
          <ac:picMkLst>
            <pc:docMk/>
            <pc:sldMk cId="3679678284" sldId="260"/>
            <ac:picMk id="4" creationId="{F24921F7-92FB-4BD7-AF06-DA92DC74EC20}"/>
          </ac:picMkLst>
        </pc:picChg>
        <pc:picChg chg="add mod ord">
          <ac:chgData name="來賓使用者" userId="S::urn:spo:anon#19a580f4eff21fb18df3eba508a3f8b1682a3ea6bc122d3bc761dfabfc1c7bd4::" providerId="AD" clId="Web-{C6AA42F2-607B-E6C0-5E09-C1B4E489FE9C}" dt="2020-10-22T07:59:33.460" v="746"/>
          <ac:picMkLst>
            <pc:docMk/>
            <pc:sldMk cId="3679678284" sldId="260"/>
            <ac:picMk id="5" creationId="{8A53FA2B-3811-46AC-991E-9F1DD1FADE92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7:59:33.444" v="745"/>
          <ac:picMkLst>
            <pc:docMk/>
            <pc:sldMk cId="3679678284" sldId="260"/>
            <ac:picMk id="11" creationId="{22901FED-4FC9-4ED5-8123-C98BCD1616BA}"/>
          </ac:picMkLst>
        </pc:picChg>
        <pc:cxnChg chg="add del">
          <ac:chgData name="來賓使用者" userId="S::urn:spo:anon#19a580f4eff21fb18df3eba508a3f8b1682a3ea6bc122d3bc761dfabfc1c7bd4::" providerId="AD" clId="Web-{C6AA42F2-607B-E6C0-5E09-C1B4E489FE9C}" dt="2020-10-22T07:59:27.569" v="743"/>
          <ac:cxnSpMkLst>
            <pc:docMk/>
            <pc:sldMk cId="3679678284" sldId="260"/>
            <ac:cxnSpMk id="8" creationId="{EEA38897-7BA3-4408-8083-3235339C4A60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7:59:27.569" v="743"/>
          <ac:cxnSpMkLst>
            <pc:docMk/>
            <pc:sldMk cId="3679678284" sldId="260"/>
            <ac:cxnSpMk id="14" creationId="{CA240C79-242E-4918-9F28-B101847D1CC6}"/>
          </ac:cxnSpMkLst>
        </pc:cxnChg>
        <pc:cxnChg chg="add">
          <ac:chgData name="來賓使用者" userId="S::urn:spo:anon#19a580f4eff21fb18df3eba508a3f8b1682a3ea6bc122d3bc761dfabfc1c7bd4::" providerId="AD" clId="Web-{C6AA42F2-607B-E6C0-5E09-C1B4E489FE9C}" dt="2020-10-22T07:59:33.460" v="746"/>
          <ac:cxnSpMkLst>
            <pc:docMk/>
            <pc:sldMk cId="3679678284" sldId="260"/>
            <ac:cxnSpMk id="15" creationId="{EEA38897-7BA3-4408-8083-3235339C4A60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7:59:27.569" v="743"/>
          <ac:cxnSpMkLst>
            <pc:docMk/>
            <pc:sldMk cId="3679678284" sldId="260"/>
            <ac:cxnSpMk id="16" creationId="{F11AD06B-AB20-4097-8606-5DA00DBACE88}"/>
          </ac:cxnSpMkLst>
        </pc:cxnChg>
        <pc:cxnChg chg="add">
          <ac:chgData name="來賓使用者" userId="S::urn:spo:anon#19a580f4eff21fb18df3eba508a3f8b1682a3ea6bc122d3bc761dfabfc1c7bd4::" providerId="AD" clId="Web-{C6AA42F2-607B-E6C0-5E09-C1B4E489FE9C}" dt="2020-10-22T07:59:33.460" v="746"/>
          <ac:cxnSpMkLst>
            <pc:docMk/>
            <pc:sldMk cId="3679678284" sldId="260"/>
            <ac:cxnSpMk id="17" creationId="{CA240C79-242E-4918-9F28-B101847D1CC6}"/>
          </ac:cxnSpMkLst>
        </pc:cxnChg>
        <pc:cxnChg chg="add">
          <ac:chgData name="來賓使用者" userId="S::urn:spo:anon#19a580f4eff21fb18df3eba508a3f8b1682a3ea6bc122d3bc761dfabfc1c7bd4::" providerId="AD" clId="Web-{C6AA42F2-607B-E6C0-5E09-C1B4E489FE9C}" dt="2020-10-22T07:59:33.460" v="746"/>
          <ac:cxnSpMkLst>
            <pc:docMk/>
            <pc:sldMk cId="3679678284" sldId="260"/>
            <ac:cxnSpMk id="18" creationId="{F11AD06B-AB20-4097-8606-5DA00DBACE88}"/>
          </ac:cxnSpMkLst>
        </pc:cxn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8:05:55.750" v="794"/>
        <pc:sldMkLst>
          <pc:docMk/>
          <pc:sldMk cId="857237264" sldId="264"/>
        </pc:sldMkLst>
        <pc:spChg chg="mod ord">
          <ac:chgData name="來賓使用者" userId="S::urn:spo:anon#19a580f4eff21fb18df3eba508a3f8b1682a3ea6bc122d3bc761dfabfc1c7bd4::" providerId="AD" clId="Web-{C6AA42F2-607B-E6C0-5E09-C1B4E489FE9C}" dt="2020-10-22T08:05:55.750" v="794"/>
          <ac:spMkLst>
            <pc:docMk/>
            <pc:sldMk cId="857237264" sldId="264"/>
            <ac:spMk id="2" creationId="{9EBE758A-A373-4A72-814B-3B525559A37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5:55.750" v="793"/>
          <ac:spMkLst>
            <pc:docMk/>
            <pc:sldMk cId="857237264" sldId="264"/>
            <ac:spMk id="8" creationId="{45EEBB7B-346D-4EB2-9348-4C6A66A01751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05:55.750" v="794"/>
          <ac:spMkLst>
            <pc:docMk/>
            <pc:sldMk cId="857237264" sldId="264"/>
            <ac:spMk id="9" creationId="{53F29798-D584-4792-9B62-3F5F5C36D619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5:55.750" v="793"/>
          <ac:spMkLst>
            <pc:docMk/>
            <pc:sldMk cId="857237264" sldId="264"/>
            <ac:spMk id="11" creationId="{5E8D2E83-FB3A-40E7-A9E5-7AB389D612B4}"/>
          </ac:spMkLst>
        </pc:spChg>
        <pc:picChg chg="mod">
          <ac:chgData name="來賓使用者" userId="S::urn:spo:anon#19a580f4eff21fb18df3eba508a3f8b1682a3ea6bc122d3bc761dfabfc1c7bd4::" providerId="AD" clId="Web-{C6AA42F2-607B-E6C0-5E09-C1B4E489FE9C}" dt="2020-10-22T08:05:55.750" v="794"/>
          <ac:picMkLst>
            <pc:docMk/>
            <pc:sldMk cId="857237264" sldId="264"/>
            <ac:picMk id="4" creationId="{3372237C-54FE-4808-ADEA-F36161AC3176}"/>
          </ac:picMkLst>
        </pc:picChg>
      </pc:sldChg>
      <pc:sldChg chg="addSp delSp modSp mod setBg">
        <pc:chgData name="來賓使用者" userId="S::urn:spo:anon#19a580f4eff21fb18df3eba508a3f8b1682a3ea6bc122d3bc761dfabfc1c7bd4::" providerId="AD" clId="Web-{C6AA42F2-607B-E6C0-5E09-C1B4E489FE9C}" dt="2020-10-22T08:04:59.155" v="791"/>
        <pc:sldMkLst>
          <pc:docMk/>
          <pc:sldMk cId="1096604362" sldId="265"/>
        </pc:sldMkLst>
        <pc:spChg chg="mod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2" creationId="{CA305706-FC7F-4003-B9B0-FCC96E4542FF}"/>
          </ac:spMkLst>
        </pc:spChg>
        <pc:spChg chg="add del mod ord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3" creationId="{DCAFFC47-7AF2-4C4C-BF76-2E505D847CD3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2:35.777" v="787"/>
          <ac:spMkLst>
            <pc:docMk/>
            <pc:sldMk cId="1096604362" sldId="265"/>
            <ac:spMk id="6" creationId="{201CC55D-ED54-4C5C-95E6-10947BD1103B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4:20.138" v="790"/>
          <ac:spMkLst>
            <pc:docMk/>
            <pc:sldMk cId="1096604362" sldId="265"/>
            <ac:spMk id="8" creationId="{46F7435D-E3DB-47B1-BA61-B00ACC83A9D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1:34.041" v="781"/>
          <ac:spMkLst>
            <pc:docMk/>
            <pc:sldMk cId="1096604362" sldId="265"/>
            <ac:spMk id="9" creationId="{46F7435D-E3DB-47B1-BA61-B00ACC83A9D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4:20.138" v="790"/>
          <ac:spMkLst>
            <pc:docMk/>
            <pc:sldMk cId="1096604362" sldId="265"/>
            <ac:spMk id="10" creationId="{F263A0B5-F8C4-4116-809F-78A768EA79A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1:34.041" v="781"/>
          <ac:spMkLst>
            <pc:docMk/>
            <pc:sldMk cId="1096604362" sldId="265"/>
            <ac:spMk id="11" creationId="{F263A0B5-F8C4-4116-809F-78A768EA79A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12" creationId="{E0F901BB-7A9C-4782-8C5A-6C87181334E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13" creationId="{8613BD32-1832-419B-B375-14DAB288BF8B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2:35.777" v="787"/>
          <ac:spMkLst>
            <pc:docMk/>
            <pc:sldMk cId="1096604362" sldId="265"/>
            <ac:spMk id="15" creationId="{3873B707-463F-40B0-8227-E8CC6C67EB25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2:35.777" v="787"/>
          <ac:spMkLst>
            <pc:docMk/>
            <pc:sldMk cId="1096604362" sldId="265"/>
            <ac:spMk id="17" creationId="{C13237C8-E62C-4F0D-A318-BD6FB6C2D13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2:35.777" v="787"/>
          <ac:spMkLst>
            <pc:docMk/>
            <pc:sldMk cId="1096604362" sldId="265"/>
            <ac:spMk id="19" creationId="{19C9EAEA-39D0-4B0E-A0EB-51E7B26740B1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41" creationId="{4E6624E0-4F60-48BC-A7A3-E9E39558C6EC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04:59.155" v="791"/>
          <ac:spMkLst>
            <pc:docMk/>
            <pc:sldMk cId="1096604362" sldId="265"/>
            <ac:spMk id="46" creationId="{911A6C77-6109-4F77-975B-C375615A557E}"/>
          </ac:spMkLst>
        </pc:spChg>
        <pc:grpChg chg="add del">
          <ac:chgData name="來賓使用者" userId="S::urn:spo:anon#19a580f4eff21fb18df3eba508a3f8b1682a3ea6bc122d3bc761dfabfc1c7bd4::" providerId="AD" clId="Web-{C6AA42F2-607B-E6C0-5E09-C1B4E489FE9C}" dt="2020-10-22T08:02:35.777" v="787"/>
          <ac:grpSpMkLst>
            <pc:docMk/>
            <pc:sldMk cId="1096604362" sldId="265"/>
            <ac:grpSpMk id="7" creationId="{1DE889C7-FAD6-4397-98E2-05D503484459}"/>
          </ac:grpSpMkLst>
        </pc:grpChg>
        <pc:grpChg chg="add del">
          <ac:chgData name="來賓使用者" userId="S::urn:spo:anon#19a580f4eff21fb18df3eba508a3f8b1682a3ea6bc122d3bc761dfabfc1c7bd4::" providerId="AD" clId="Web-{C6AA42F2-607B-E6C0-5E09-C1B4E489FE9C}" dt="2020-10-22T08:04:59.155" v="791"/>
          <ac:grpSpMkLst>
            <pc:docMk/>
            <pc:sldMk cId="1096604362" sldId="265"/>
            <ac:grpSpMk id="14" creationId="{D9912494-7BC7-402C-9245-C3098A8FC1F8}"/>
          </ac:grpSpMkLst>
        </pc:grpChg>
        <pc:grpChg chg="add">
          <ac:chgData name="來賓使用者" userId="S::urn:spo:anon#19a580f4eff21fb18df3eba508a3f8b1682a3ea6bc122d3bc761dfabfc1c7bd4::" providerId="AD" clId="Web-{C6AA42F2-607B-E6C0-5E09-C1B4E489FE9C}" dt="2020-10-22T08:04:59.155" v="791"/>
          <ac:grpSpMkLst>
            <pc:docMk/>
            <pc:sldMk cId="1096604362" sldId="265"/>
            <ac:grpSpMk id="48" creationId="{CB343D17-9934-455E-B326-2F39206BA44A}"/>
          </ac:grpSpMkLst>
        </pc:grpChg>
        <pc:graphicFrameChg chg="add del">
          <ac:chgData name="來賓使用者" userId="S::urn:spo:anon#19a580f4eff21fb18df3eba508a3f8b1682a3ea6bc122d3bc761dfabfc1c7bd4::" providerId="AD" clId="Web-{C6AA42F2-607B-E6C0-5E09-C1B4E489FE9C}" dt="2020-10-22T08:02:32.855" v="786"/>
          <ac:graphicFrameMkLst>
            <pc:docMk/>
            <pc:sldMk cId="1096604362" sldId="265"/>
            <ac:graphicFrameMk id="21" creationId="{1DD44107-8BD9-48B9-AA65-2A28AEC4B95F}"/>
          </ac:graphicFrameMkLst>
        </pc:graphicFrameChg>
        <pc:picChg chg="mod">
          <ac:chgData name="來賓使用者" userId="S::urn:spo:anon#19a580f4eff21fb18df3eba508a3f8b1682a3ea6bc122d3bc761dfabfc1c7bd4::" providerId="AD" clId="Web-{C6AA42F2-607B-E6C0-5E09-C1B4E489FE9C}" dt="2020-10-22T08:04:59.155" v="791"/>
          <ac:picMkLst>
            <pc:docMk/>
            <pc:sldMk cId="1096604362" sldId="265"/>
            <ac:picMk id="4" creationId="{1085ABF5-16BD-421D-9BE9-AC559FC9D4B3}"/>
          </ac:picMkLst>
        </pc:pic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8:11:52.633" v="844"/>
        <pc:sldMkLst>
          <pc:docMk/>
          <pc:sldMk cId="3122045652" sldId="269"/>
        </pc:sldMkLst>
        <pc:spChg chg="mod">
          <ac:chgData name="來賓使用者" userId="S::urn:spo:anon#19a580f4eff21fb18df3eba508a3f8b1682a3ea6bc122d3bc761dfabfc1c7bd4::" providerId="AD" clId="Web-{C6AA42F2-607B-E6C0-5E09-C1B4E489FE9C}" dt="2020-10-22T08:11:52.633" v="844"/>
          <ac:spMkLst>
            <pc:docMk/>
            <pc:sldMk cId="3122045652" sldId="269"/>
            <ac:spMk id="2" creationId="{C7F9D973-D51A-44E4-9BD0-1029A92D1585}"/>
          </ac:spMkLst>
        </pc:spChg>
        <pc:spChg chg="add del mod">
          <ac:chgData name="來賓使用者" userId="S::urn:spo:anon#19a580f4eff21fb18df3eba508a3f8b1682a3ea6bc122d3bc761dfabfc1c7bd4::" providerId="AD" clId="Web-{C6AA42F2-607B-E6C0-5E09-C1B4E489FE9C}" dt="2020-10-22T08:08:48.348" v="828"/>
          <ac:spMkLst>
            <pc:docMk/>
            <pc:sldMk cId="3122045652" sldId="269"/>
            <ac:spMk id="3" creationId="{FC18145C-0AE2-4AE2-9FAC-DA5BAB273D3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1.037" v="836"/>
          <ac:spMkLst>
            <pc:docMk/>
            <pc:sldMk cId="3122045652" sldId="269"/>
            <ac:spMk id="6" creationId="{6D1A2CED-DA9B-4CCF-8215-CFC65FE71603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1.037" v="836"/>
          <ac:spMkLst>
            <pc:docMk/>
            <pc:sldMk cId="3122045652" sldId="269"/>
            <ac:spMk id="7" creationId="{562DFC44-A40C-4573-9230-B3EDB3EC8EEB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1.037" v="836"/>
          <ac:spMkLst>
            <pc:docMk/>
            <pc:sldMk cId="3122045652" sldId="269"/>
            <ac:spMk id="8" creationId="{15589D35-CF9F-4DE9-A792-8571A09E9BC9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8:09.659" v="810"/>
          <ac:spMkLst>
            <pc:docMk/>
            <pc:sldMk cId="3122045652" sldId="269"/>
            <ac:spMk id="9" creationId="{53B021B3-DE93-4AB7-8A18-CF5F1CED88B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8:09.659" v="810"/>
          <ac:spMkLst>
            <pc:docMk/>
            <pc:sldMk cId="3122045652" sldId="269"/>
            <ac:spMk id="11" creationId="{52D502E5-F6B4-4D58-B4AE-FC466FF15E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8:09.659" v="810"/>
          <ac:spMkLst>
            <pc:docMk/>
            <pc:sldMk cId="3122045652" sldId="269"/>
            <ac:spMk id="13" creationId="{9DECDBF4-02B6-4BB4-B65B-B8107AD6A9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9:57.959" v="833"/>
          <ac:spMkLst>
            <pc:docMk/>
            <pc:sldMk cId="3122045652" sldId="269"/>
            <ac:spMk id="14" creationId="{C5E6CFF1-2F42-4E10-9A97-F116F46F53F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8:02.784" v="808"/>
          <ac:spMkLst>
            <pc:docMk/>
            <pc:sldMk cId="3122045652" sldId="269"/>
            <ac:spMk id="16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7:44.018" v="804"/>
          <ac:spMkLst>
            <pc:docMk/>
            <pc:sldMk cId="3122045652" sldId="269"/>
            <ac:spMk id="18" creationId="{D55CD764-972B-4CA5-A885-53E55C63E17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7:57.909" v="806"/>
          <ac:spMkLst>
            <pc:docMk/>
            <pc:sldMk cId="3122045652" sldId="269"/>
            <ac:spMk id="19" creationId="{9228552E-C8B1-4A80-8448-0787CE0FC70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7:44.018" v="804"/>
          <ac:spMkLst>
            <pc:docMk/>
            <pc:sldMk cId="3122045652" sldId="269"/>
            <ac:spMk id="20" creationId="{34165AB3-7006-4430-BCE3-25476BE1332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0.990" v="835"/>
          <ac:spMkLst>
            <pc:docMk/>
            <pc:sldMk cId="3122045652" sldId="269"/>
            <ac:spMk id="21" creationId="{53B021B3-DE93-4AB7-8A18-CF5F1CED88B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0.990" v="835"/>
          <ac:spMkLst>
            <pc:docMk/>
            <pc:sldMk cId="3122045652" sldId="269"/>
            <ac:spMk id="23" creationId="{52D502E5-F6B4-4D58-B4AE-FC466FF15E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00.990" v="835"/>
          <ac:spMkLst>
            <pc:docMk/>
            <pc:sldMk cId="3122045652" sldId="269"/>
            <ac:spMk id="24" creationId="{9DECDBF4-02B6-4BB4-B65B-B8107AD6A9E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0:14.194" v="837"/>
          <ac:spMkLst>
            <pc:docMk/>
            <pc:sldMk cId="3122045652" sldId="269"/>
            <ac:spMk id="25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1:52.633" v="844"/>
          <ac:spMkLst>
            <pc:docMk/>
            <pc:sldMk cId="3122045652" sldId="269"/>
            <ac:spMk id="30" creationId="{6C4028FD-8BAA-4A19-BFDE-594D991B755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1:52.587" v="843"/>
          <ac:spMkLst>
            <pc:docMk/>
            <pc:sldMk cId="3122045652" sldId="269"/>
            <ac:spMk id="33" creationId="{0D614406-135F-4875-9C87-53822CB19ABB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11:52.633" v="844"/>
          <ac:spMkLst>
            <pc:docMk/>
            <pc:sldMk cId="3122045652" sldId="269"/>
            <ac:spMk id="34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1:49.227" v="841"/>
          <ac:spMkLst>
            <pc:docMk/>
            <pc:sldMk cId="3122045652" sldId="269"/>
            <ac:spMk id="35" creationId="{6C4028FD-8BAA-4A19-BFDE-594D991B7552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1:22.711" v="839"/>
          <ac:spMkLst>
            <pc:docMk/>
            <pc:sldMk cId="3122045652" sldId="269"/>
            <ac:spMk id="36" creationId="{CF62D2A7-8207-488C-9F46-316BA81A16C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07:44.018" v="804"/>
          <ac:spMkLst>
            <pc:docMk/>
            <pc:sldMk cId="3122045652" sldId="269"/>
            <ac:spMk id="44" creationId="{E3E51905-F374-4E1A-97CF-B741584B74D5}"/>
          </ac:spMkLst>
        </pc:spChg>
        <pc:grpChg chg="add del">
          <ac:chgData name="來賓使用者" userId="S::urn:spo:anon#19a580f4eff21fb18df3eba508a3f8b1682a3ea6bc122d3bc761dfabfc1c7bd4::" providerId="AD" clId="Web-{C6AA42F2-607B-E6C0-5E09-C1B4E489FE9C}" dt="2020-10-22T08:07:44.018" v="804"/>
          <ac:grpSpMkLst>
            <pc:docMk/>
            <pc:sldMk cId="3122045652" sldId="269"/>
            <ac:grpSpMk id="22" creationId="{22725F33-435F-480E-996D-205671CDC409}"/>
          </ac:grpSpMkLst>
        </pc:grpChg>
        <pc:graphicFrameChg chg="add del mod modGraphic">
          <ac:chgData name="來賓使用者" userId="S::urn:spo:anon#19a580f4eff21fb18df3eba508a3f8b1682a3ea6bc122d3bc761dfabfc1c7bd4::" providerId="AD" clId="Web-{C6AA42F2-607B-E6C0-5E09-C1B4E489FE9C}" dt="2020-10-22T08:08:09.659" v="810"/>
          <ac:graphicFrameMkLst>
            <pc:docMk/>
            <pc:sldMk cId="3122045652" sldId="269"/>
            <ac:graphicFrameMk id="5" creationId="{D98C99FE-5308-4BC3-AC4D-57E3C9D88BE2}"/>
          </ac:graphicFrameMkLst>
        </pc:graphicFrameChg>
        <pc:graphicFrameChg chg="add mod modGraphic">
          <ac:chgData name="來賓使用者" userId="S::urn:spo:anon#19a580f4eff21fb18df3eba508a3f8b1682a3ea6bc122d3bc761dfabfc1c7bd4::" providerId="AD" clId="Web-{C6AA42F2-607B-E6C0-5E09-C1B4E489FE9C}" dt="2020-10-22T08:11:52.633" v="844"/>
          <ac:graphicFrameMkLst>
            <pc:docMk/>
            <pc:sldMk cId="3122045652" sldId="269"/>
            <ac:graphicFrameMk id="10" creationId="{FE5BFD68-09E6-4C1D-91FE-2CFA423FAEE9}"/>
          </ac:graphicFrameMkLst>
        </pc:graphicFrameChg>
        <pc:picChg chg="add del">
          <ac:chgData name="來賓使用者" userId="S::urn:spo:anon#19a580f4eff21fb18df3eba508a3f8b1682a3ea6bc122d3bc761dfabfc1c7bd4::" providerId="AD" clId="Web-{C6AA42F2-607B-E6C0-5E09-C1B4E489FE9C}" dt="2020-10-22T08:09:57.959" v="833"/>
          <ac:picMkLst>
            <pc:docMk/>
            <pc:sldMk cId="3122045652" sldId="269"/>
            <ac:picMk id="12" creationId="{9FE59EB9-6C28-4941-B56A-03228CAF97CF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8:07:57.909" v="806"/>
          <ac:picMkLst>
            <pc:docMk/>
            <pc:sldMk cId="3122045652" sldId="269"/>
            <ac:picMk id="15" creationId="{E6C51067-F70F-42A1-889C-08A420149A35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8:11:22.711" v="839"/>
          <ac:picMkLst>
            <pc:docMk/>
            <pc:sldMk cId="3122045652" sldId="269"/>
            <ac:picMk id="32" creationId="{9CB97C4E-126F-4EB3-9A4E-49EA6D9E1A99}"/>
          </ac:picMkLst>
        </pc:picChg>
        <pc:cxnChg chg="add del">
          <ac:chgData name="來賓使用者" userId="S::urn:spo:anon#19a580f4eff21fb18df3eba508a3f8b1682a3ea6bc122d3bc761dfabfc1c7bd4::" providerId="AD" clId="Web-{C6AA42F2-607B-E6C0-5E09-C1B4E489FE9C}" dt="2020-10-22T08:09:57.959" v="833"/>
          <ac:cxnSpMkLst>
            <pc:docMk/>
            <pc:sldMk cId="3122045652" sldId="269"/>
            <ac:cxnSpMk id="17" creationId="{67182200-4859-4C8D-BCBB-55B245C28BA3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8:11:52.587" v="843"/>
          <ac:cxnSpMkLst>
            <pc:docMk/>
            <pc:sldMk cId="3122045652" sldId="269"/>
            <ac:cxnSpMk id="37" creationId="{C6C21149-7D17-44C2-AFB6-4D931DC55FB1}"/>
          </ac:cxnSpMkLst>
        </pc:cxnChg>
      </pc:sldChg>
      <pc:sldChg chg="addSp delSp modSp mod setBg">
        <pc:chgData name="來賓使用者" userId="S::urn:spo:anon#19a580f4eff21fb18df3eba508a3f8b1682a3ea6bc122d3bc761dfabfc1c7bd4::" providerId="AD" clId="Web-{C6AA42F2-607B-E6C0-5E09-C1B4E489FE9C}" dt="2020-10-22T08:14:48.028" v="882" actId="20577"/>
        <pc:sldMkLst>
          <pc:docMk/>
          <pc:sldMk cId="3895011461" sldId="271"/>
        </pc:sldMkLst>
        <pc:spChg chg="mod">
          <ac:chgData name="來賓使用者" userId="S::urn:spo:anon#19a580f4eff21fb18df3eba508a3f8b1682a3ea6bc122d3bc761dfabfc1c7bd4::" providerId="AD" clId="Web-{C6AA42F2-607B-E6C0-5E09-C1B4E489FE9C}" dt="2020-10-22T08:13:36.433" v="855"/>
          <ac:spMkLst>
            <pc:docMk/>
            <pc:sldMk cId="3895011461" sldId="271"/>
            <ac:spMk id="2" creationId="{AF71B480-50FB-4247-B0AA-087BB36CD301}"/>
          </ac:spMkLst>
        </pc:spChg>
        <pc:spChg chg="del">
          <ac:chgData name="來賓使用者" userId="S::urn:spo:anon#19a580f4eff21fb18df3eba508a3f8b1682a3ea6bc122d3bc761dfabfc1c7bd4::" providerId="AD" clId="Web-{C6AA42F2-607B-E6C0-5E09-C1B4E489FE9C}" dt="2020-10-22T08:12:21.243" v="848"/>
          <ac:spMkLst>
            <pc:docMk/>
            <pc:sldMk cId="3895011461" sldId="271"/>
            <ac:spMk id="3" creationId="{1DF41649-7F2A-4876-9712-640127D4F14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3:02.088" v="849"/>
          <ac:spMkLst>
            <pc:docMk/>
            <pc:sldMk cId="3895011461" sldId="271"/>
            <ac:spMk id="9" creationId="{3A5B4632-C963-4296-86F0-79AA9EA5AE9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3:36.433" v="855"/>
          <ac:spMkLst>
            <pc:docMk/>
            <pc:sldMk cId="3895011461" sldId="271"/>
            <ac:spMk id="14" creationId="{3A5B4632-C963-4296-86F0-79AA9EA5AE9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3:36.355" v="854"/>
          <ac:spMkLst>
            <pc:docMk/>
            <pc:sldMk cId="3895011461" sldId="271"/>
            <ac:spMk id="16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3:31.917" v="852"/>
          <ac:spMkLst>
            <pc:docMk/>
            <pc:sldMk cId="3895011461" sldId="271"/>
            <ac:spMk id="19" creationId="{68575C10-8187-4AC4-AD72-C754EAFD2867}"/>
          </ac:spMkLst>
        </pc:spChg>
        <pc:graphicFrameChg chg="add mod modGraphic">
          <ac:chgData name="來賓使用者" userId="S::urn:spo:anon#19a580f4eff21fb18df3eba508a3f8b1682a3ea6bc122d3bc761dfabfc1c7bd4::" providerId="AD" clId="Web-{C6AA42F2-607B-E6C0-5E09-C1B4E489FE9C}" dt="2020-10-22T08:14:48.028" v="882" actId="20577"/>
          <ac:graphicFrameMkLst>
            <pc:docMk/>
            <pc:sldMk cId="3895011461" sldId="271"/>
            <ac:graphicFrameMk id="5" creationId="{BE9E8FEE-31FB-4CA8-909D-E76C0E3AC25E}"/>
          </ac:graphicFrameMkLst>
        </pc:graphicFrameChg>
        <pc:cxnChg chg="add del">
          <ac:chgData name="來賓使用者" userId="S::urn:spo:anon#19a580f4eff21fb18df3eba508a3f8b1682a3ea6bc122d3bc761dfabfc1c7bd4::" providerId="AD" clId="Web-{C6AA42F2-607B-E6C0-5E09-C1B4E489FE9C}" dt="2020-10-22T08:13:31.917" v="852"/>
          <ac:cxnSpMkLst>
            <pc:docMk/>
            <pc:sldMk cId="3895011461" sldId="271"/>
            <ac:cxnSpMk id="21" creationId="{74E776C9-ED67-41B7-B3A3-4DF76EF3ACEE}"/>
          </ac:cxnSpMkLst>
        </pc:cxnChg>
      </pc:sldChg>
      <pc:sldChg chg="del">
        <pc:chgData name="來賓使用者" userId="S::urn:spo:anon#19a580f4eff21fb18df3eba508a3f8b1682a3ea6bc122d3bc761dfabfc1c7bd4::" providerId="AD" clId="Web-{C6AA42F2-607B-E6C0-5E09-C1B4E489FE9C}" dt="2020-10-22T08:21:44.569" v="939"/>
        <pc:sldMkLst>
          <pc:docMk/>
          <pc:sldMk cId="209532439" sldId="272"/>
        </pc:sldMkLst>
      </pc:sldChg>
      <pc:sldChg chg="del">
        <pc:chgData name="來賓使用者" userId="S::urn:spo:anon#19a580f4eff21fb18df3eba508a3f8b1682a3ea6bc122d3bc761dfabfc1c7bd4::" providerId="AD" clId="Web-{C6AA42F2-607B-E6C0-5E09-C1B4E489FE9C}" dt="2020-10-22T08:23:04.368" v="944"/>
        <pc:sldMkLst>
          <pc:docMk/>
          <pc:sldMk cId="917349804" sldId="273"/>
        </pc:sldMkLst>
      </pc:sldChg>
      <pc:sldChg chg="del">
        <pc:chgData name="來賓使用者" userId="S::urn:spo:anon#19a580f4eff21fb18df3eba508a3f8b1682a3ea6bc122d3bc761dfabfc1c7bd4::" providerId="AD" clId="Web-{C6AA42F2-607B-E6C0-5E09-C1B4E489FE9C}" dt="2020-10-22T08:23:07.352" v="945"/>
        <pc:sldMkLst>
          <pc:docMk/>
          <pc:sldMk cId="10516475" sldId="274"/>
        </pc:sldMkLst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8:33:21.008" v="1325"/>
        <pc:sldMkLst>
          <pc:docMk/>
          <pc:sldMk cId="2610118517" sldId="275"/>
        </pc:sldMkLst>
        <pc:spChg chg="mod">
          <ac:chgData name="來賓使用者" userId="S::urn:spo:anon#19a580f4eff21fb18df3eba508a3f8b1682a3ea6bc122d3bc761dfabfc1c7bd4::" providerId="AD" clId="Web-{C6AA42F2-607B-E6C0-5E09-C1B4E489FE9C}" dt="2020-10-22T08:33:21.008" v="1325"/>
          <ac:spMkLst>
            <pc:docMk/>
            <pc:sldMk cId="2610118517" sldId="275"/>
            <ac:spMk id="2" creationId="{D92966C6-5FD7-484A-BC7D-AD45636B3C51}"/>
          </ac:spMkLst>
        </pc:spChg>
        <pc:spChg chg="del">
          <ac:chgData name="來賓使用者" userId="S::urn:spo:anon#19a580f4eff21fb18df3eba508a3f8b1682a3ea6bc122d3bc761dfabfc1c7bd4::" providerId="AD" clId="Web-{C6AA42F2-607B-E6C0-5E09-C1B4E489FE9C}" dt="2020-10-22T08:23:38.478" v="958"/>
          <ac:spMkLst>
            <pc:docMk/>
            <pc:sldMk cId="2610118517" sldId="275"/>
            <ac:spMk id="3" creationId="{50059B21-D269-4584-975B-6E94DB13B093}"/>
          </ac:spMkLst>
        </pc:spChg>
        <pc:spChg chg="add del mod">
          <ac:chgData name="來賓使用者" userId="S::urn:spo:anon#19a580f4eff21fb18df3eba508a3f8b1682a3ea6bc122d3bc761dfabfc1c7bd4::" providerId="AD" clId="Web-{C6AA42F2-607B-E6C0-5E09-C1B4E489FE9C}" dt="2020-10-22T08:30:38.488" v="1313"/>
          <ac:spMkLst>
            <pc:docMk/>
            <pc:sldMk cId="2610118517" sldId="275"/>
            <ac:spMk id="7" creationId="{CBD064EC-652E-47EE-A268-FF0EDCD8B0C9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0:38.441" v="1312"/>
          <ac:spMkLst>
            <pc:docMk/>
            <pc:sldMk cId="2610118517" sldId="275"/>
            <ac:spMk id="10" creationId="{E0D60ECE-8986-45DC-B7FE-EC7699B466B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0:38.441" v="1312"/>
          <ac:spMkLst>
            <pc:docMk/>
            <pc:sldMk cId="2610118517" sldId="275"/>
            <ac:spMk id="12" creationId="{96964194-5878-40D2-8EC0-DDC58387FA56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0:28.238" v="1310"/>
          <ac:spMkLst>
            <pc:docMk/>
            <pc:sldMk cId="2610118517" sldId="275"/>
            <ac:spMk id="13" creationId="{46C2E80F-49A6-4372-B103-219D417A55E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0:18.691" v="1308"/>
          <ac:spMkLst>
            <pc:docMk/>
            <pc:sldMk cId="2610118517" sldId="275"/>
            <ac:spMk id="14" creationId="{E8A8EAB8-D2FF-444D-B34B-7D32F106AD0E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3:21.008" v="1325"/>
          <ac:spMkLst>
            <pc:docMk/>
            <pc:sldMk cId="2610118517" sldId="275"/>
            <ac:spMk id="17" creationId="{46C2E80F-49A6-4372-B103-219D417A55E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3:21.008" v="1325"/>
          <ac:spMkLst>
            <pc:docMk/>
            <pc:sldMk cId="2610118517" sldId="275"/>
            <ac:spMk id="24" creationId="{7D144591-E9E9-4209-8701-3BB48A917D51}"/>
          </ac:spMkLst>
        </pc:spChg>
        <pc:graphicFrameChg chg="add del mod ord modGraphic">
          <ac:chgData name="來賓使用者" userId="S::urn:spo:anon#19a580f4eff21fb18df3eba508a3f8b1682a3ea6bc122d3bc761dfabfc1c7bd4::" providerId="AD" clId="Web-{C6AA42F2-607B-E6C0-5E09-C1B4E489FE9C}" dt="2020-10-22T08:24:07.776" v="961"/>
          <ac:graphicFrameMkLst>
            <pc:docMk/>
            <pc:sldMk cId="2610118517" sldId="275"/>
            <ac:graphicFrameMk id="5" creationId="{F99A7BF4-72C9-4E28-BD3D-4EBDF5DDD9B0}"/>
          </ac:graphicFrameMkLst>
        </pc:graphicFrameChg>
        <pc:graphicFrameChg chg="add del">
          <ac:chgData name="來賓使用者" userId="S::urn:spo:anon#19a580f4eff21fb18df3eba508a3f8b1682a3ea6bc122d3bc761dfabfc1c7bd4::" providerId="AD" clId="Web-{C6AA42F2-607B-E6C0-5E09-C1B4E489FE9C}" dt="2020-10-22T08:30:28.238" v="1310"/>
          <ac:graphicFrameMkLst>
            <pc:docMk/>
            <pc:sldMk cId="2610118517" sldId="275"/>
            <ac:graphicFrameMk id="9" creationId="{4B1485AC-2357-4BA2-989F-257759DBF20A}"/>
          </ac:graphicFrameMkLst>
        </pc:graphicFrameChg>
        <pc:graphicFrameChg chg="add mod modGraphic">
          <ac:chgData name="來賓使用者" userId="S::urn:spo:anon#19a580f4eff21fb18df3eba508a3f8b1682a3ea6bc122d3bc761dfabfc1c7bd4::" providerId="AD" clId="Web-{C6AA42F2-607B-E6C0-5E09-C1B4E489FE9C}" dt="2020-10-22T08:33:21.008" v="1325"/>
          <ac:graphicFrameMkLst>
            <pc:docMk/>
            <pc:sldMk cId="2610118517" sldId="275"/>
            <ac:graphicFrameMk id="19" creationId="{4B1485AC-2357-4BA2-989F-257759DBF20A}"/>
          </ac:graphicFrameMkLst>
        </pc:graphicFrameChg>
        <pc:picChg chg="add del">
          <ac:chgData name="來賓使用者" userId="S::urn:spo:anon#19a580f4eff21fb18df3eba508a3f8b1682a3ea6bc122d3bc761dfabfc1c7bd4::" providerId="AD" clId="Web-{C6AA42F2-607B-E6C0-5E09-C1B4E489FE9C}" dt="2020-10-22T08:30:18.691" v="1308"/>
          <ac:picMkLst>
            <pc:docMk/>
            <pc:sldMk cId="2610118517" sldId="275"/>
            <ac:picMk id="11" creationId="{6F8E7788-70C9-49F6-AADC-B1319A84BAD0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8:30:38.441" v="1312"/>
          <ac:picMkLst>
            <pc:docMk/>
            <pc:sldMk cId="2610118517" sldId="275"/>
            <ac:picMk id="15" creationId="{190D5231-A39A-48F2-8D0B-D0E4E0BC13CA}"/>
          </ac:picMkLst>
        </pc:picChg>
        <pc:cxnChg chg="add del">
          <ac:chgData name="來賓使用者" userId="S::urn:spo:anon#19a580f4eff21fb18df3eba508a3f8b1682a3ea6bc122d3bc761dfabfc1c7bd4::" providerId="AD" clId="Web-{C6AA42F2-607B-E6C0-5E09-C1B4E489FE9C}" dt="2020-10-22T08:30:18.691" v="1308"/>
          <ac:cxnSpMkLst>
            <pc:docMk/>
            <pc:sldMk cId="2610118517" sldId="275"/>
            <ac:cxnSpMk id="16" creationId="{EEA38897-7BA3-4408-8083-3235339C4A60}"/>
          </ac:cxnSpMkLst>
        </pc:cxnChg>
        <pc:cxnChg chg="add del">
          <ac:chgData name="來賓使用者" userId="S::urn:spo:anon#19a580f4eff21fb18df3eba508a3f8b1682a3ea6bc122d3bc761dfabfc1c7bd4::" providerId="AD" clId="Web-{C6AA42F2-607B-E6C0-5E09-C1B4E489FE9C}" dt="2020-10-22T08:30:18.691" v="1308"/>
          <ac:cxnSpMkLst>
            <pc:docMk/>
            <pc:sldMk cId="2610118517" sldId="275"/>
            <ac:cxnSpMk id="18" creationId="{F11AD06B-AB20-4097-8606-5DA00DBACE88}"/>
          </ac:cxnSpMkLst>
        </pc:cxnChg>
      </pc:sldChg>
      <pc:sldChg chg="del">
        <pc:chgData name="來賓使用者" userId="S::urn:spo:anon#19a580f4eff21fb18df3eba508a3f8b1682a3ea6bc122d3bc761dfabfc1c7bd4::" providerId="AD" clId="Web-{C6AA42F2-607B-E6C0-5E09-C1B4E489FE9C}" dt="2020-10-22T08:15:12.576" v="888"/>
        <pc:sldMkLst>
          <pc:docMk/>
          <pc:sldMk cId="1747465425" sldId="276"/>
        </pc:sldMkLst>
      </pc:sldChg>
      <pc:sldChg chg="del">
        <pc:chgData name="來賓使用者" userId="S::urn:spo:anon#19a580f4eff21fb18df3eba508a3f8b1682a3ea6bc122d3bc761dfabfc1c7bd4::" providerId="AD" clId="Web-{C6AA42F2-607B-E6C0-5E09-C1B4E489FE9C}" dt="2020-10-22T08:06:26.251" v="796"/>
        <pc:sldMkLst>
          <pc:docMk/>
          <pc:sldMk cId="343576241" sldId="277"/>
        </pc:sldMkLst>
      </pc:sldChg>
      <pc:sldChg chg="del">
        <pc:chgData name="來賓使用者" userId="S::urn:spo:anon#19a580f4eff21fb18df3eba508a3f8b1682a3ea6bc122d3bc761dfabfc1c7bd4::" providerId="AD" clId="Web-{C6AA42F2-607B-E6C0-5E09-C1B4E489FE9C}" dt="2020-10-22T08:00:14.789" v="755"/>
        <pc:sldMkLst>
          <pc:docMk/>
          <pc:sldMk cId="402218654" sldId="278"/>
        </pc:sldMkLst>
      </pc:sldChg>
      <pc:sldChg chg="addSp delSp modSp del mod setBg setClrOvrMap">
        <pc:chgData name="來賓使用者" userId="S::urn:spo:anon#19a580f4eff21fb18df3eba508a3f8b1682a3ea6bc122d3bc761dfabfc1c7bd4::" providerId="AD" clId="Web-{C6AA42F2-607B-E6C0-5E09-C1B4E489FE9C}" dt="2020-10-22T07:30:57.580" v="519"/>
        <pc:sldMkLst>
          <pc:docMk/>
          <pc:sldMk cId="873832958" sldId="279"/>
        </pc:sldMkLst>
        <pc:spChg chg="mod">
          <ac:chgData name="來賓使用者" userId="S::urn:spo:anon#19a580f4eff21fb18df3eba508a3f8b1682a3ea6bc122d3bc761dfabfc1c7bd4::" providerId="AD" clId="Web-{C6AA42F2-607B-E6C0-5E09-C1B4E489FE9C}" dt="2020-10-22T07:30:38.189" v="517"/>
          <ac:spMkLst>
            <pc:docMk/>
            <pc:sldMk cId="873832958" sldId="279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9:12.625" v="508"/>
          <ac:spMkLst>
            <pc:docMk/>
            <pc:sldMk cId="873832958" sldId="279"/>
            <ac:spMk id="3" creationId="{DCAF32C9-51D0-4EF8-A512-7FD86A49213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0:38.189" v="517"/>
          <ac:spMkLst>
            <pc:docMk/>
            <pc:sldMk cId="873832958" sldId="279"/>
            <ac:spMk id="6" creationId="{122F9423-F4B1-45D4-8445-E9991ECCBCCF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29:12.562" v="507"/>
          <ac:spMkLst>
            <pc:docMk/>
            <pc:sldMk cId="873832958" sldId="279"/>
            <ac:spMk id="9" creationId="{3A5B4632-C963-4296-86F0-79AA9EA5AE98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0:38.189" v="517"/>
          <ac:spMkLst>
            <pc:docMk/>
            <pc:sldMk cId="873832958" sldId="279"/>
            <ac:spMk id="19" creationId="{C5E6CFF1-2F42-4E10-9A97-F116F46F53FE}"/>
          </ac:spMkLst>
        </pc:spChg>
        <pc:grpChg chg="add del">
          <ac:chgData name="來賓使用者" userId="S::urn:spo:anon#19a580f4eff21fb18df3eba508a3f8b1682a3ea6bc122d3bc761dfabfc1c7bd4::" providerId="AD" clId="Web-{C6AA42F2-607B-E6C0-5E09-C1B4E489FE9C}" dt="2020-10-22T07:30:38.189" v="517"/>
          <ac:grpSpMkLst>
            <pc:docMk/>
            <pc:sldMk cId="873832958" sldId="279"/>
            <ac:grpSpMk id="11" creationId="{770AE191-D2EA-45C9-A44D-830C188F74CB}"/>
          </ac:grpSpMkLst>
        </pc:grpChg>
        <pc:graphicFrameChg chg="add del">
          <ac:chgData name="來賓使用者" userId="S::urn:spo:anon#19a580f4eff21fb18df3eba508a3f8b1682a3ea6bc122d3bc761dfabfc1c7bd4::" providerId="AD" clId="Web-{C6AA42F2-607B-E6C0-5E09-C1B4E489FE9C}" dt="2020-10-22T07:29:12.562" v="507"/>
          <ac:graphicFrameMkLst>
            <pc:docMk/>
            <pc:sldMk cId="873832958" sldId="279"/>
            <ac:graphicFrameMk id="5" creationId="{648D8DF9-A8F3-4B68-9670-CE304A31D3EB}"/>
          </ac:graphicFrameMkLst>
        </pc:graphicFrameChg>
        <pc:graphicFrameChg chg="add mod modGraphic">
          <ac:chgData name="來賓使用者" userId="S::urn:spo:anon#19a580f4eff21fb18df3eba508a3f8b1682a3ea6bc122d3bc761dfabfc1c7bd4::" providerId="AD" clId="Web-{C6AA42F2-607B-E6C0-5E09-C1B4E489FE9C}" dt="2020-10-22T07:30:38.189" v="517"/>
          <ac:graphicFrameMkLst>
            <pc:docMk/>
            <pc:sldMk cId="873832958" sldId="279"/>
            <ac:graphicFrameMk id="7" creationId="{44F3CE45-821B-49D7-B493-66844090045D}"/>
          </ac:graphicFrameMkLst>
        </pc:graphicFrameChg>
        <pc:picChg chg="add">
          <ac:chgData name="來賓使用者" userId="S::urn:spo:anon#19a580f4eff21fb18df3eba508a3f8b1682a3ea6bc122d3bc761dfabfc1c7bd4::" providerId="AD" clId="Web-{C6AA42F2-607B-E6C0-5E09-C1B4E489FE9C}" dt="2020-10-22T07:30:38.189" v="517"/>
          <ac:picMkLst>
            <pc:docMk/>
            <pc:sldMk cId="873832958" sldId="279"/>
            <ac:picMk id="15" creationId="{E9DDAEEC-1224-4C0D-AD7C-E1785350B4A4}"/>
          </ac:picMkLst>
        </pc:picChg>
        <pc:cxnChg chg="add">
          <ac:chgData name="來賓使用者" userId="S::urn:spo:anon#19a580f4eff21fb18df3eba508a3f8b1682a3ea6bc122d3bc761dfabfc1c7bd4::" providerId="AD" clId="Web-{C6AA42F2-607B-E6C0-5E09-C1B4E489FE9C}" dt="2020-10-22T07:30:38.189" v="517"/>
          <ac:cxnSpMkLst>
            <pc:docMk/>
            <pc:sldMk cId="873832958" sldId="279"/>
            <ac:cxnSpMk id="21" creationId="{67182200-4859-4C8D-BCBB-55B245C28BA3}"/>
          </ac:cxnSpMkLst>
        </pc:cxnChg>
      </pc:sldChg>
      <pc:sldChg chg="addSp delSp modSp mod setBg setClrOvrMap">
        <pc:chgData name="來賓使用者" userId="S::urn:spo:anon#19a580f4eff21fb18df3eba508a3f8b1682a3ea6bc122d3bc761dfabfc1c7bd4::" providerId="AD" clId="Web-{C6AA42F2-607B-E6C0-5E09-C1B4E489FE9C}" dt="2020-10-22T07:30:26.939" v="516"/>
        <pc:sldMkLst>
          <pc:docMk/>
          <pc:sldMk cId="2542714654" sldId="280"/>
        </pc:sldMkLst>
        <pc:spChg chg="mod">
          <ac:chgData name="來賓使用者" userId="S::urn:spo:anon#19a580f4eff21fb18df3eba508a3f8b1682a3ea6bc122d3bc761dfabfc1c7bd4::" providerId="AD" clId="Web-{C6AA42F2-607B-E6C0-5E09-C1B4E489FE9C}" dt="2020-10-22T07:30:26.939" v="516"/>
          <ac:spMkLst>
            <pc:docMk/>
            <pc:sldMk cId="2542714654" sldId="280"/>
            <ac:spMk id="2" creationId="{4BE681C6-0272-4FB1-96C2-EB52BCB04194}"/>
          </ac:spMkLst>
        </pc:spChg>
        <pc:spChg chg="del">
          <ac:chgData name="來賓使用者" userId="S::urn:spo:anon#19a580f4eff21fb18df3eba508a3f8b1682a3ea6bc122d3bc761dfabfc1c7bd4::" providerId="AD" clId="Web-{C6AA42F2-607B-E6C0-5E09-C1B4E489FE9C}" dt="2020-10-22T07:29:21.609" v="509"/>
          <ac:spMkLst>
            <pc:docMk/>
            <pc:sldMk cId="2542714654" sldId="280"/>
            <ac:spMk id="3" creationId="{DCAF32C9-51D0-4EF8-A512-7FD86A49213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30:26.939" v="516"/>
          <ac:spMkLst>
            <pc:docMk/>
            <pc:sldMk cId="2542714654" sldId="280"/>
            <ac:spMk id="9" creationId="{122F9423-F4B1-45D4-8445-E9991ECCBCCF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30:26.939" v="516"/>
          <ac:spMkLst>
            <pc:docMk/>
            <pc:sldMk cId="2542714654" sldId="280"/>
            <ac:spMk id="19" creationId="{C5E6CFF1-2F42-4E10-9A97-F116F46F53FE}"/>
          </ac:spMkLst>
        </pc:spChg>
        <pc:grpChg chg="add del">
          <ac:chgData name="來賓使用者" userId="S::urn:spo:anon#19a580f4eff21fb18df3eba508a3f8b1682a3ea6bc122d3bc761dfabfc1c7bd4::" providerId="AD" clId="Web-{C6AA42F2-607B-E6C0-5E09-C1B4E489FE9C}" dt="2020-10-22T07:30:26.939" v="516"/>
          <ac:grpSpMkLst>
            <pc:docMk/>
            <pc:sldMk cId="2542714654" sldId="280"/>
            <ac:grpSpMk id="11" creationId="{770AE191-D2EA-45C9-A44D-830C188F74CB}"/>
          </ac:grpSpMkLst>
        </pc:grpChg>
        <pc:graphicFrameChg chg="add mod modGraphic">
          <ac:chgData name="來賓使用者" userId="S::urn:spo:anon#19a580f4eff21fb18df3eba508a3f8b1682a3ea6bc122d3bc761dfabfc1c7bd4::" providerId="AD" clId="Web-{C6AA42F2-607B-E6C0-5E09-C1B4E489FE9C}" dt="2020-10-22T07:30:26.939" v="516"/>
          <ac:graphicFrameMkLst>
            <pc:docMk/>
            <pc:sldMk cId="2542714654" sldId="280"/>
            <ac:graphicFrameMk id="5" creationId="{EFF58259-96BF-44D9-8778-A67D0FC337BB}"/>
          </ac:graphicFrameMkLst>
        </pc:graphicFrameChg>
        <pc:picChg chg="add">
          <ac:chgData name="來賓使用者" userId="S::urn:spo:anon#19a580f4eff21fb18df3eba508a3f8b1682a3ea6bc122d3bc761dfabfc1c7bd4::" providerId="AD" clId="Web-{C6AA42F2-607B-E6C0-5E09-C1B4E489FE9C}" dt="2020-10-22T07:30:26.939" v="516"/>
          <ac:picMkLst>
            <pc:docMk/>
            <pc:sldMk cId="2542714654" sldId="280"/>
            <ac:picMk id="15" creationId="{721F9B2A-BD58-4B17-99AC-2C879E9EB50B}"/>
          </ac:picMkLst>
        </pc:picChg>
        <pc:cxnChg chg="add">
          <ac:chgData name="來賓使用者" userId="S::urn:spo:anon#19a580f4eff21fb18df3eba508a3f8b1682a3ea6bc122d3bc761dfabfc1c7bd4::" providerId="AD" clId="Web-{C6AA42F2-607B-E6C0-5E09-C1B4E489FE9C}" dt="2020-10-22T07:30:26.939" v="516"/>
          <ac:cxnSpMkLst>
            <pc:docMk/>
            <pc:sldMk cId="2542714654" sldId="280"/>
            <ac:cxnSpMk id="21" creationId="{67182200-4859-4C8D-BCBB-55B245C28BA3}"/>
          </ac:cxnSpMkLst>
        </pc:cxnChg>
      </pc:sldChg>
      <pc:sldChg chg="addSp delSp modSp del mod setBg">
        <pc:chgData name="來賓使用者" userId="S::urn:spo:anon#19a580f4eff21fb18df3eba508a3f8b1682a3ea6bc122d3bc761dfabfc1c7bd4::" providerId="AD" clId="Web-{C6AA42F2-607B-E6C0-5E09-C1B4E489FE9C}" dt="2020-10-22T08:21:30.256" v="937"/>
        <pc:sldMkLst>
          <pc:docMk/>
          <pc:sldMk cId="3841769175" sldId="281"/>
        </pc:sldMkLst>
        <pc:spChg chg="mod">
          <ac:chgData name="來賓使用者" userId="S::urn:spo:anon#19a580f4eff21fb18df3eba508a3f8b1682a3ea6bc122d3bc761dfabfc1c7bd4::" providerId="AD" clId="Web-{C6AA42F2-607B-E6C0-5E09-C1B4E489FE9C}" dt="2020-10-22T08:19:25.972" v="920" actId="20577"/>
          <ac:spMkLst>
            <pc:docMk/>
            <pc:sldMk cId="3841769175" sldId="281"/>
            <ac:spMk id="2" creationId="{2292A091-FD44-4EB4-B132-D64F1C026581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18:59.722" v="918"/>
          <ac:spMkLst>
            <pc:docMk/>
            <pc:sldMk cId="3841769175" sldId="281"/>
            <ac:spMk id="5" creationId="{53F29798-D584-4792-9B62-3F5F5C36D619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8:59.722" v="917"/>
          <ac:spMkLst>
            <pc:docMk/>
            <pc:sldMk cId="3841769175" sldId="281"/>
            <ac:spMk id="8" creationId="{6753252F-4873-4F63-801D-CC719279A7D5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18:59.722" v="917"/>
          <ac:spMkLst>
            <pc:docMk/>
            <pc:sldMk cId="3841769175" sldId="281"/>
            <ac:spMk id="10" creationId="{047C8CCB-F95D-4249-92DD-651249D3535A}"/>
          </ac:spMkLst>
        </pc:spChg>
        <pc:picChg chg="add mod">
          <ac:chgData name="來賓使用者" userId="S::urn:spo:anon#19a580f4eff21fb18df3eba508a3f8b1682a3ea6bc122d3bc761dfabfc1c7bd4::" providerId="AD" clId="Web-{C6AA42F2-607B-E6C0-5E09-C1B4E489FE9C}" dt="2020-10-22T08:19:31.754" v="923"/>
          <ac:picMkLst>
            <pc:docMk/>
            <pc:sldMk cId="3841769175" sldId="281"/>
            <ac:picMk id="3" creationId="{C5FC5DA5-7B0E-46D8-95DF-3691B84B2D4B}"/>
          </ac:picMkLst>
        </pc:picChg>
      </pc:sldChg>
      <pc:sldChg chg="addSp delSp modSp add mod replId setBg">
        <pc:chgData name="來賓使用者" userId="S::urn:spo:anon#19a580f4eff21fb18df3eba508a3f8b1682a3ea6bc122d3bc761dfabfc1c7bd4::" providerId="AD" clId="Web-{C6AA42F2-607B-E6C0-5E09-C1B4E489FE9C}" dt="2020-10-22T07:53:51.188" v="712"/>
        <pc:sldMkLst>
          <pc:docMk/>
          <pc:sldMk cId="3304606032" sldId="282"/>
        </pc:sldMkLst>
        <pc:spChg chg="mod">
          <ac:chgData name="來賓使用者" userId="S::urn:spo:anon#19a580f4eff21fb18df3eba508a3f8b1682a3ea6bc122d3bc761dfabfc1c7bd4::" providerId="AD" clId="Web-{C6AA42F2-607B-E6C0-5E09-C1B4E489FE9C}" dt="2020-10-22T07:53:51.188" v="712"/>
          <ac:spMkLst>
            <pc:docMk/>
            <pc:sldMk cId="3304606032" sldId="282"/>
            <ac:spMk id="2" creationId="{C73BA448-DF33-493A-9BB4-712D2C9048DE}"/>
          </ac:spMkLst>
        </pc:spChg>
        <pc:spChg chg="del mod">
          <ac:chgData name="來賓使用者" userId="S::urn:spo:anon#19a580f4eff21fb18df3eba508a3f8b1682a3ea6bc122d3bc761dfabfc1c7bd4::" providerId="AD" clId="Web-{C6AA42F2-607B-E6C0-5E09-C1B4E489FE9C}" dt="2020-10-22T07:45:18.083" v="704"/>
          <ac:spMkLst>
            <pc:docMk/>
            <pc:sldMk cId="3304606032" sldId="282"/>
            <ac:spMk id="3" creationId="{F380FC5C-F43F-408E-B739-1271AC6D0EFD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6:00.849" v="707"/>
          <ac:spMkLst>
            <pc:docMk/>
            <pc:sldMk cId="3304606032" sldId="282"/>
            <ac:spMk id="9" creationId="{68575C10-8187-4AC4-AD72-C754EAFD286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46:23.850" v="709"/>
          <ac:spMkLst>
            <pc:docMk/>
            <pc:sldMk cId="3304606032" sldId="282"/>
            <ac:spMk id="16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7:53:51.188" v="712"/>
          <ac:spMkLst>
            <pc:docMk/>
            <pc:sldMk cId="3304606032" sldId="282"/>
            <ac:spMk id="21" creationId="{73DE2CFE-42F2-48F0-8706-5264E012B10C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7:53:51.188" v="712"/>
          <ac:spMkLst>
            <pc:docMk/>
            <pc:sldMk cId="3304606032" sldId="282"/>
            <ac:spMk id="26" creationId="{46C2E80F-49A6-4372-B103-219D417A55ED}"/>
          </ac:spMkLst>
        </pc:spChg>
        <pc:graphicFrameChg chg="add mod modGraphic">
          <ac:chgData name="來賓使用者" userId="S::urn:spo:anon#19a580f4eff21fb18df3eba508a3f8b1682a3ea6bc122d3bc761dfabfc1c7bd4::" providerId="AD" clId="Web-{C6AA42F2-607B-E6C0-5E09-C1B4E489FE9C}" dt="2020-10-22T07:53:51.188" v="712"/>
          <ac:graphicFrameMkLst>
            <pc:docMk/>
            <pc:sldMk cId="3304606032" sldId="282"/>
            <ac:graphicFrameMk id="5" creationId="{029F8EE8-A7D3-4EDF-8370-DFB43A8CE4A8}"/>
          </ac:graphicFrameMkLst>
        </pc:graphicFrameChg>
        <pc:cxnChg chg="add del">
          <ac:chgData name="來賓使用者" userId="S::urn:spo:anon#19a580f4eff21fb18df3eba508a3f8b1682a3ea6bc122d3bc761dfabfc1c7bd4::" providerId="AD" clId="Web-{C6AA42F2-607B-E6C0-5E09-C1B4E489FE9C}" dt="2020-10-22T07:46:00.849" v="707"/>
          <ac:cxnSpMkLst>
            <pc:docMk/>
            <pc:sldMk cId="3304606032" sldId="282"/>
            <ac:cxnSpMk id="11" creationId="{74E776C9-ED67-41B7-B3A3-4DF76EF3ACEE}"/>
          </ac:cxnSpMkLst>
        </pc:cxnChg>
      </pc:sldChg>
      <pc:sldChg chg="modSp add replId">
        <pc:chgData name="來賓使用者" userId="S::urn:spo:anon#19a580f4eff21fb18df3eba508a3f8b1682a3ea6bc122d3bc761dfabfc1c7bd4::" providerId="AD" clId="Web-{C6AA42F2-607B-E6C0-5E09-C1B4E489FE9C}" dt="2020-10-22T07:31:59.253" v="531" actId="20577"/>
        <pc:sldMkLst>
          <pc:docMk/>
          <pc:sldMk cId="784011236" sldId="283"/>
        </pc:sldMkLst>
        <pc:graphicFrameChg chg="modGraphic">
          <ac:chgData name="來賓使用者" userId="S::urn:spo:anon#19a580f4eff21fb18df3eba508a3f8b1682a3ea6bc122d3bc761dfabfc1c7bd4::" providerId="AD" clId="Web-{C6AA42F2-607B-E6C0-5E09-C1B4E489FE9C}" dt="2020-10-22T07:31:59.253" v="531" actId="20577"/>
          <ac:graphicFrameMkLst>
            <pc:docMk/>
            <pc:sldMk cId="784011236" sldId="283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C6AA42F2-607B-E6C0-5E09-C1B4E489FE9C}" dt="2020-10-22T08:00:41.633" v="759" actId="20577"/>
        <pc:sldMkLst>
          <pc:docMk/>
          <pc:sldMk cId="3026914735" sldId="284"/>
        </pc:sldMkLst>
        <pc:graphicFrameChg chg="modGraphic">
          <ac:chgData name="來賓使用者" userId="S::urn:spo:anon#19a580f4eff21fb18df3eba508a3f8b1682a3ea6bc122d3bc761dfabfc1c7bd4::" providerId="AD" clId="Web-{C6AA42F2-607B-E6C0-5E09-C1B4E489FE9C}" dt="2020-10-22T08:00:41.633" v="759" actId="20577"/>
          <ac:graphicFrameMkLst>
            <pc:docMk/>
            <pc:sldMk cId="3026914735" sldId="284"/>
            <ac:graphicFrameMk id="5" creationId="{EFF58259-96BF-44D9-8778-A67D0FC337BB}"/>
          </ac:graphicFrameMkLst>
        </pc:graphicFrameChg>
      </pc:sldChg>
      <pc:sldChg chg="addSp modSp new del ord">
        <pc:chgData name="來賓使用者" userId="S::urn:spo:anon#19a580f4eff21fb18df3eba508a3f8b1682a3ea6bc122d3bc761dfabfc1c7bd4::" providerId="AD" clId="Web-{C6AA42F2-607B-E6C0-5E09-C1B4E489FE9C}" dt="2020-10-22T07:59:04.506" v="739"/>
        <pc:sldMkLst>
          <pc:docMk/>
          <pc:sldMk cId="4151201291" sldId="284"/>
        </pc:sldMkLst>
        <pc:spChg chg="mod">
          <ac:chgData name="來賓使用者" userId="S::urn:spo:anon#19a580f4eff21fb18df3eba508a3f8b1682a3ea6bc122d3bc761dfabfc1c7bd4::" providerId="AD" clId="Web-{C6AA42F2-607B-E6C0-5E09-C1B4E489FE9C}" dt="2020-10-22T07:56:57.550" v="721" actId="20577"/>
          <ac:spMkLst>
            <pc:docMk/>
            <pc:sldMk cId="4151201291" sldId="284"/>
            <ac:spMk id="2" creationId="{82685AF1-AB47-4CB6-B248-75F388F552EE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7:57:01.066" v="724" actId="20577"/>
          <ac:spMkLst>
            <pc:docMk/>
            <pc:sldMk cId="4151201291" sldId="284"/>
            <ac:spMk id="3" creationId="{57BB2B11-5DBB-4784-A77C-CE0C41C7EC37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7:57:07.925" v="727" actId="20577"/>
          <ac:spMkLst>
            <pc:docMk/>
            <pc:sldMk cId="4151201291" sldId="284"/>
            <ac:spMk id="5" creationId="{CF8FB709-A42C-422D-BB1F-9B83D90B1A0C}"/>
          </ac:spMkLst>
        </pc:spChg>
        <pc:picChg chg="add mod">
          <ac:chgData name="來賓使用者" userId="S::urn:spo:anon#19a580f4eff21fb18df3eba508a3f8b1682a3ea6bc122d3bc761dfabfc1c7bd4::" providerId="AD" clId="Web-{C6AA42F2-607B-E6C0-5E09-C1B4E489FE9C}" dt="2020-10-22T07:58:39.068" v="738" actId="1076"/>
          <ac:picMkLst>
            <pc:docMk/>
            <pc:sldMk cId="4151201291" sldId="284"/>
            <ac:picMk id="8" creationId="{18879123-5D36-4657-84A0-1E3E7265D8EB}"/>
          </ac:picMkLst>
        </pc:picChg>
        <pc:picChg chg="add mod">
          <ac:chgData name="來賓使用者" userId="S::urn:spo:anon#19a580f4eff21fb18df3eba508a3f8b1682a3ea6bc122d3bc761dfabfc1c7bd4::" providerId="AD" clId="Web-{C6AA42F2-607B-E6C0-5E09-C1B4E489FE9C}" dt="2020-10-22T07:57:57.161" v="733" actId="1076"/>
          <ac:picMkLst>
            <pc:docMk/>
            <pc:sldMk cId="4151201291" sldId="284"/>
            <ac:picMk id="10" creationId="{25E707F9-869E-4F57-B40D-26CD053DAF95}"/>
          </ac:picMkLst>
        </pc:picChg>
      </pc:sldChg>
      <pc:sldChg chg="new del">
        <pc:chgData name="來賓使用者" userId="S::urn:spo:anon#19a580f4eff21fb18df3eba508a3f8b1682a3ea6bc122d3bc761dfabfc1c7bd4::" providerId="AD" clId="Web-{C6AA42F2-607B-E6C0-5E09-C1B4E489FE9C}" dt="2020-10-22T07:58:33.255" v="737"/>
        <pc:sldMkLst>
          <pc:docMk/>
          <pc:sldMk cId="1204843070" sldId="285"/>
        </pc:sldMkLst>
      </pc:sldChg>
      <pc:sldChg chg="modSp add replId">
        <pc:chgData name="來賓使用者" userId="S::urn:spo:anon#19a580f4eff21fb18df3eba508a3f8b1682a3ea6bc122d3bc761dfabfc1c7bd4::" providerId="AD" clId="Web-{C6AA42F2-607B-E6C0-5E09-C1B4E489FE9C}" dt="2020-10-22T08:06:46.564" v="800" actId="20577"/>
        <pc:sldMkLst>
          <pc:docMk/>
          <pc:sldMk cId="3277975963" sldId="285"/>
        </pc:sldMkLst>
        <pc:graphicFrameChg chg="modGraphic">
          <ac:chgData name="來賓使用者" userId="S::urn:spo:anon#19a580f4eff21fb18df3eba508a3f8b1682a3ea6bc122d3bc761dfabfc1c7bd4::" providerId="AD" clId="Web-{C6AA42F2-607B-E6C0-5E09-C1B4E489FE9C}" dt="2020-10-22T08:06:46.564" v="800" actId="20577"/>
          <ac:graphicFrameMkLst>
            <pc:docMk/>
            <pc:sldMk cId="3277975963" sldId="285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C6AA42F2-607B-E6C0-5E09-C1B4E489FE9C}" dt="2020-10-22T08:15:07.482" v="887" actId="20577"/>
        <pc:sldMkLst>
          <pc:docMk/>
          <pc:sldMk cId="1411755239" sldId="286"/>
        </pc:sldMkLst>
        <pc:graphicFrameChg chg="modGraphic">
          <ac:chgData name="來賓使用者" userId="S::urn:spo:anon#19a580f4eff21fb18df3eba508a3f8b1682a3ea6bc122d3bc761dfabfc1c7bd4::" providerId="AD" clId="Web-{C6AA42F2-607B-E6C0-5E09-C1B4E489FE9C}" dt="2020-10-22T08:15:07.482" v="887" actId="20577"/>
          <ac:graphicFrameMkLst>
            <pc:docMk/>
            <pc:sldMk cId="1411755239" sldId="286"/>
            <ac:graphicFrameMk id="5" creationId="{EFF58259-96BF-44D9-8778-A67D0FC337BB}"/>
          </ac:graphicFrameMkLst>
        </pc:graphicFrameChg>
      </pc:sldChg>
      <pc:sldChg chg="addSp delSp modSp new mod setBg">
        <pc:chgData name="來賓使用者" userId="S::urn:spo:anon#19a580f4eff21fb18df3eba508a3f8b1682a3ea6bc122d3bc761dfabfc1c7bd4::" providerId="AD" clId="Web-{C6AA42F2-607B-E6C0-5E09-C1B4E489FE9C}" dt="2020-10-22T08:21:18.194" v="936" actId="14100"/>
        <pc:sldMkLst>
          <pc:docMk/>
          <pc:sldMk cId="1801088365" sldId="287"/>
        </pc:sldMkLst>
        <pc:spChg chg="add del">
          <ac:chgData name="來賓使用者" userId="S::urn:spo:anon#19a580f4eff21fb18df3eba508a3f8b1682a3ea6bc122d3bc761dfabfc1c7bd4::" providerId="AD" clId="Web-{C6AA42F2-607B-E6C0-5E09-C1B4E489FE9C}" dt="2020-10-22T08:20:34.771" v="931"/>
          <ac:spMkLst>
            <pc:docMk/>
            <pc:sldMk cId="1801088365" sldId="287"/>
            <ac:spMk id="4" creationId="{32BC26D8-82FB-445E-AA49-62A77D7C1EE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20:34.771" v="931"/>
          <ac:spMkLst>
            <pc:docMk/>
            <pc:sldMk cId="1801088365" sldId="287"/>
            <ac:spMk id="5" creationId="{CB44330D-EA18-4254-AA95-EB49948539B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21:00.021" v="933"/>
          <ac:spMkLst>
            <pc:docMk/>
            <pc:sldMk cId="1801088365" sldId="287"/>
            <ac:spMk id="6" creationId="{57845966-6EFC-468A-9CC7-BAB4B95854E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20:09.864" v="927"/>
          <ac:spMkLst>
            <pc:docMk/>
            <pc:sldMk cId="1801088365" sldId="287"/>
            <ac:spMk id="7" creationId="{57845966-6EFC-468A-9CC7-BAB4B95854E7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21:00.021" v="933"/>
          <ac:spMkLst>
            <pc:docMk/>
            <pc:sldMk cId="1801088365" sldId="287"/>
            <ac:spMk id="10" creationId="{ADAD1991-FFD1-4E94-ABAB-7560D33008E4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20:09.864" v="927"/>
          <ac:spMkLst>
            <pc:docMk/>
            <pc:sldMk cId="1801088365" sldId="287"/>
            <ac:spMk id="11" creationId="{ADAD1991-FFD1-4E94-ABAB-7560D33008E4}"/>
          </ac:spMkLst>
        </pc:spChg>
        <pc:picChg chg="add mod">
          <ac:chgData name="來賓使用者" userId="S::urn:spo:anon#19a580f4eff21fb18df3eba508a3f8b1682a3ea6bc122d3bc761dfabfc1c7bd4::" providerId="AD" clId="Web-{C6AA42F2-607B-E6C0-5E09-C1B4E489FE9C}" dt="2020-10-22T08:21:18.194" v="936" actId="14100"/>
          <ac:picMkLst>
            <pc:docMk/>
            <pc:sldMk cId="1801088365" sldId="287"/>
            <ac:picMk id="2" creationId="{09AD98E5-7799-4C75-8960-EF3D79E7F8CA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8:21:00.021" v="933"/>
          <ac:picMkLst>
            <pc:docMk/>
            <pc:sldMk cId="1801088365" sldId="287"/>
            <ac:picMk id="8" creationId="{75554383-98AF-4A47-BB65-705FAAA4BE6A}"/>
          </ac:picMkLst>
        </pc:picChg>
        <pc:picChg chg="add del">
          <ac:chgData name="來賓使用者" userId="S::urn:spo:anon#19a580f4eff21fb18df3eba508a3f8b1682a3ea6bc122d3bc761dfabfc1c7bd4::" providerId="AD" clId="Web-{C6AA42F2-607B-E6C0-5E09-C1B4E489FE9C}" dt="2020-10-22T08:20:09.864" v="927"/>
          <ac:picMkLst>
            <pc:docMk/>
            <pc:sldMk cId="1801088365" sldId="287"/>
            <ac:picMk id="9" creationId="{75554383-98AF-4A47-BB65-705FAAA4BE6A}"/>
          </ac:picMkLst>
        </pc:picChg>
      </pc:sldChg>
      <pc:sldChg chg="modSp add replId">
        <pc:chgData name="來賓使用者" userId="S::urn:spo:anon#19a580f4eff21fb18df3eba508a3f8b1682a3ea6bc122d3bc761dfabfc1c7bd4::" providerId="AD" clId="Web-{C6AA42F2-607B-E6C0-5E09-C1B4E489FE9C}" dt="2020-10-22T08:21:55.929" v="943" actId="20577"/>
        <pc:sldMkLst>
          <pc:docMk/>
          <pc:sldMk cId="2875472255" sldId="288"/>
        </pc:sldMkLst>
        <pc:graphicFrameChg chg="modGraphic">
          <ac:chgData name="來賓使用者" userId="S::urn:spo:anon#19a580f4eff21fb18df3eba508a3f8b1682a3ea6bc122d3bc761dfabfc1c7bd4::" providerId="AD" clId="Web-{C6AA42F2-607B-E6C0-5E09-C1B4E489FE9C}" dt="2020-10-22T08:21:55.929" v="943" actId="20577"/>
          <ac:graphicFrameMkLst>
            <pc:docMk/>
            <pc:sldMk cId="2875472255" sldId="288"/>
            <ac:graphicFrameMk id="5" creationId="{EFF58259-96BF-44D9-8778-A67D0FC337BB}"/>
          </ac:graphicFrameMkLst>
        </pc:graphicFrameChg>
      </pc:sldChg>
      <pc:sldChg chg="addSp delSp modSp new del mod setBg setClrOvrMap">
        <pc:chgData name="來賓使用者" userId="S::urn:spo:anon#19a580f4eff21fb18df3eba508a3f8b1682a3ea6bc122d3bc761dfabfc1c7bd4::" providerId="AD" clId="Web-{C6AA42F2-607B-E6C0-5E09-C1B4E489FE9C}" dt="2020-10-22T08:39:04.609" v="1378"/>
        <pc:sldMkLst>
          <pc:docMk/>
          <pc:sldMk cId="1572748084" sldId="289"/>
        </pc:sldMkLst>
        <pc:spChg chg="mod ord">
          <ac:chgData name="來賓使用者" userId="S::urn:spo:anon#19a580f4eff21fb18df3eba508a3f8b1682a3ea6bc122d3bc761dfabfc1c7bd4::" providerId="AD" clId="Web-{C6AA42F2-607B-E6C0-5E09-C1B4E489FE9C}" dt="2020-10-22T08:36:54.403" v="1344" actId="20577"/>
          <ac:spMkLst>
            <pc:docMk/>
            <pc:sldMk cId="1572748084" sldId="289"/>
            <ac:spMk id="2" creationId="{83D6DB1E-AEE9-4DC5-89DC-A03A6F660C3A}"/>
          </ac:spMkLst>
        </pc:spChg>
        <pc:spChg chg="del">
          <ac:chgData name="來賓使用者" userId="S::urn:spo:anon#19a580f4eff21fb18df3eba508a3f8b1682a3ea6bc122d3bc761dfabfc1c7bd4::" providerId="AD" clId="Web-{C6AA42F2-607B-E6C0-5E09-C1B4E489FE9C}" dt="2020-10-22T08:34:22.775" v="1332"/>
          <ac:spMkLst>
            <pc:docMk/>
            <pc:sldMk cId="1572748084" sldId="289"/>
            <ac:spMk id="3" creationId="{F0A5DC26-ADCC-4CEB-99C7-973075A26F5B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5:29.042" v="1338"/>
          <ac:spMkLst>
            <pc:docMk/>
            <pc:sldMk cId="1572748084" sldId="289"/>
            <ac:spMk id="6" creationId="{0671A8AE-40A1-4631-A6B8-581AFF065482}"/>
          </ac:spMkLst>
        </pc:spChg>
        <pc:spChg chg="add mod">
          <ac:chgData name="來賓使用者" userId="S::urn:spo:anon#19a580f4eff21fb18df3eba508a3f8b1682a3ea6bc122d3bc761dfabfc1c7bd4::" providerId="AD" clId="Web-{C6AA42F2-607B-E6C0-5E09-C1B4E489FE9C}" dt="2020-10-22T08:37:13.435" v="1353"/>
          <ac:spMkLst>
            <pc:docMk/>
            <pc:sldMk cId="1572748084" sldId="289"/>
            <ac:spMk id="7" creationId="{4A7D0D36-EA8C-4261-B2D2-63FED0E57B0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4:50.947" v="1336"/>
          <ac:spMkLst>
            <pc:docMk/>
            <pc:sldMk cId="1572748084" sldId="289"/>
            <ac:spMk id="9" creationId="{53F29798-D584-4792-9B62-3F5F5C36D619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5:29.042" v="1338"/>
          <ac:spMkLst>
            <pc:docMk/>
            <pc:sldMk cId="1572748084" sldId="289"/>
            <ac:spMk id="11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5:29.042" v="1338"/>
          <ac:spMkLst>
            <pc:docMk/>
            <pc:sldMk cId="1572748084" sldId="289"/>
            <ac:spMk id="13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C6AA42F2-607B-E6C0-5E09-C1B4E489FE9C}" dt="2020-10-22T08:35:29.042" v="1338"/>
          <ac:spMkLst>
            <pc:docMk/>
            <pc:sldMk cId="1572748084" sldId="289"/>
            <ac:spMk id="15" creationId="{08C9B587-E65E-4B52-B37C-ABEBB6E87928}"/>
          </ac:spMkLst>
        </pc:spChg>
        <pc:picChg chg="add del mod ord">
          <ac:chgData name="來賓使用者" userId="S::urn:spo:anon#19a580f4eff21fb18df3eba508a3f8b1682a3ea6bc122d3bc761dfabfc1c7bd4::" providerId="AD" clId="Web-{C6AA42F2-607B-E6C0-5E09-C1B4E489FE9C}" dt="2020-10-22T08:37:13.435" v="1353"/>
          <ac:picMkLst>
            <pc:docMk/>
            <pc:sldMk cId="1572748084" sldId="289"/>
            <ac:picMk id="4" creationId="{22CD6F03-AC6B-4646-85C8-437D2807DAA2}"/>
          </ac:picMkLst>
        </pc:picChg>
      </pc:sldChg>
      <pc:sldChg chg="addSp delSp modSp add replId">
        <pc:chgData name="來賓使用者" userId="S::urn:spo:anon#19a580f4eff21fb18df3eba508a3f8b1682a3ea6bc122d3bc761dfabfc1c7bd4::" providerId="AD" clId="Web-{C6AA42F2-607B-E6C0-5E09-C1B4E489FE9C}" dt="2020-10-22T08:38:56.469" v="1377" actId="1076"/>
        <pc:sldMkLst>
          <pc:docMk/>
          <pc:sldMk cId="2885707654" sldId="290"/>
        </pc:sldMkLst>
        <pc:spChg chg="mod">
          <ac:chgData name="來賓使用者" userId="S::urn:spo:anon#19a580f4eff21fb18df3eba508a3f8b1682a3ea6bc122d3bc761dfabfc1c7bd4::" providerId="AD" clId="Web-{C6AA42F2-607B-E6C0-5E09-C1B4E489FE9C}" dt="2020-10-22T08:37:04.513" v="1349" actId="20577"/>
          <ac:spMkLst>
            <pc:docMk/>
            <pc:sldMk cId="2885707654" sldId="290"/>
            <ac:spMk id="2" creationId="{D92966C6-5FD7-484A-BC7D-AD45636B3C51}"/>
          </ac:spMkLst>
        </pc:spChg>
        <pc:spChg chg="add del mod">
          <ac:chgData name="來賓使用者" userId="S::urn:spo:anon#19a580f4eff21fb18df3eba508a3f8b1682a3ea6bc122d3bc761dfabfc1c7bd4::" providerId="AD" clId="Web-{C6AA42F2-607B-E6C0-5E09-C1B4E489FE9C}" dt="2020-10-22T08:37:16.247" v="1354"/>
          <ac:spMkLst>
            <pc:docMk/>
            <pc:sldMk cId="2885707654" sldId="290"/>
            <ac:spMk id="23" creationId="{9E284CA0-8327-4E98-82D2-FF59FA69A8EA}"/>
          </ac:spMkLst>
        </pc:spChg>
        <pc:spChg chg="add del mod">
          <ac:chgData name="來賓使用者" userId="S::urn:spo:anon#19a580f4eff21fb18df3eba508a3f8b1682a3ea6bc122d3bc761dfabfc1c7bd4::" providerId="AD" clId="Web-{C6AA42F2-607B-E6C0-5E09-C1B4E489FE9C}" dt="2020-10-22T08:37:57.108" v="1360"/>
          <ac:spMkLst>
            <pc:docMk/>
            <pc:sldMk cId="2885707654" sldId="290"/>
            <ac:spMk id="27" creationId="{DA69F921-DA8C-4BB2-B2AF-5706F5602839}"/>
          </ac:spMkLst>
        </pc:spChg>
        <pc:spChg chg="add mod">
          <ac:chgData name="來賓使用者" userId="S::urn:spo:anon#19a580f4eff21fb18df3eba508a3f8b1682a3ea6bc122d3bc761dfabfc1c7bd4::" providerId="AD" clId="Web-{C6AA42F2-607B-E6C0-5E09-C1B4E489FE9C}" dt="2020-10-22T08:38:42.531" v="1372" actId="14100"/>
          <ac:spMkLst>
            <pc:docMk/>
            <pc:sldMk cId="2885707654" sldId="290"/>
            <ac:spMk id="30" creationId="{449337C8-C6DF-403F-8D2A-5049088347F8}"/>
          </ac:spMkLst>
        </pc:spChg>
        <pc:graphicFrameChg chg="del">
          <ac:chgData name="來賓使用者" userId="S::urn:spo:anon#19a580f4eff21fb18df3eba508a3f8b1682a3ea6bc122d3bc761dfabfc1c7bd4::" providerId="AD" clId="Web-{C6AA42F2-607B-E6C0-5E09-C1B4E489FE9C}" dt="2020-10-22T08:37:11.466" v="1352"/>
          <ac:graphicFrameMkLst>
            <pc:docMk/>
            <pc:sldMk cId="2885707654" sldId="290"/>
            <ac:graphicFrameMk id="19" creationId="{4B1485AC-2357-4BA2-989F-257759DBF20A}"/>
          </ac:graphicFrameMkLst>
        </pc:graphicFrameChg>
        <pc:picChg chg="add del mod ord">
          <ac:chgData name="來賓使用者" userId="S::urn:spo:anon#19a580f4eff21fb18df3eba508a3f8b1682a3ea6bc122d3bc761dfabfc1c7bd4::" providerId="AD" clId="Web-{C6AA42F2-607B-E6C0-5E09-C1B4E489FE9C}" dt="2020-10-22T08:38:22.608" v="1364"/>
          <ac:picMkLst>
            <pc:docMk/>
            <pc:sldMk cId="2885707654" sldId="290"/>
            <ac:picMk id="24" creationId="{CE1B6272-37B8-4A84-A968-46153F4A7A3C}"/>
          </ac:picMkLst>
        </pc:picChg>
        <pc:picChg chg="add del mod">
          <ac:chgData name="來賓使用者" userId="S::urn:spo:anon#19a580f4eff21fb18df3eba508a3f8b1682a3ea6bc122d3bc761dfabfc1c7bd4::" providerId="AD" clId="Web-{C6AA42F2-607B-E6C0-5E09-C1B4E489FE9C}" dt="2020-10-22T08:37:59.623" v="1361"/>
          <ac:picMkLst>
            <pc:docMk/>
            <pc:sldMk cId="2885707654" sldId="290"/>
            <ac:picMk id="25" creationId="{036AE6C9-D5D7-4EEC-9361-82596DF2073D}"/>
          </ac:picMkLst>
        </pc:picChg>
        <pc:picChg chg="add mod">
          <ac:chgData name="來賓使用者" userId="S::urn:spo:anon#19a580f4eff21fb18df3eba508a3f8b1682a3ea6bc122d3bc761dfabfc1c7bd4::" providerId="AD" clId="Web-{C6AA42F2-607B-E6C0-5E09-C1B4E489FE9C}" dt="2020-10-22T08:38:56.469" v="1377" actId="1076"/>
          <ac:picMkLst>
            <pc:docMk/>
            <pc:sldMk cId="2885707654" sldId="290"/>
            <ac:picMk id="28" creationId="{80833402-4710-48D0-BF79-C321612CDCAE}"/>
          </ac:picMkLst>
        </pc:picChg>
      </pc:sldChg>
      <pc:sldChg chg="addSp modSp new mod setBg">
        <pc:chgData name="來賓使用者" userId="S::urn:spo:anon#19a580f4eff21fb18df3eba508a3f8b1682a3ea6bc122d3bc761dfabfc1c7bd4::" providerId="AD" clId="Web-{C6AA42F2-607B-E6C0-5E09-C1B4E489FE9C}" dt="2020-10-22T08:39:35.469" v="1391"/>
        <pc:sldMkLst>
          <pc:docMk/>
          <pc:sldMk cId="4236050991" sldId="291"/>
        </pc:sldMkLst>
        <pc:spChg chg="mod">
          <ac:chgData name="來賓使用者" userId="S::urn:spo:anon#19a580f4eff21fb18df3eba508a3f8b1682a3ea6bc122d3bc761dfabfc1c7bd4::" providerId="AD" clId="Web-{C6AA42F2-607B-E6C0-5E09-C1B4E489FE9C}" dt="2020-10-22T08:39:35.469" v="1391"/>
          <ac:spMkLst>
            <pc:docMk/>
            <pc:sldMk cId="4236050991" sldId="291"/>
            <ac:spMk id="2" creationId="{1C2B2007-05B9-4BBE-B44E-A5C16BDD3F86}"/>
          </ac:spMkLst>
        </pc:spChg>
        <pc:spChg chg="mod">
          <ac:chgData name="來賓使用者" userId="S::urn:spo:anon#19a580f4eff21fb18df3eba508a3f8b1682a3ea6bc122d3bc761dfabfc1c7bd4::" providerId="AD" clId="Web-{C6AA42F2-607B-E6C0-5E09-C1B4E489FE9C}" dt="2020-10-22T08:39:35.469" v="1391"/>
          <ac:spMkLst>
            <pc:docMk/>
            <pc:sldMk cId="4236050991" sldId="291"/>
            <ac:spMk id="3" creationId="{45BF1264-A2B0-4246-8E3D-9D72F4CE85B5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39:35.469" v="1391"/>
          <ac:spMkLst>
            <pc:docMk/>
            <pc:sldMk cId="4236050991" sldId="291"/>
            <ac:spMk id="8" creationId="{2A8AA5BC-4F7A-4226-8F99-6D824B226A97}"/>
          </ac:spMkLst>
        </pc:spChg>
        <pc:spChg chg="add">
          <ac:chgData name="來賓使用者" userId="S::urn:spo:anon#19a580f4eff21fb18df3eba508a3f8b1682a3ea6bc122d3bc761dfabfc1c7bd4::" providerId="AD" clId="Web-{C6AA42F2-607B-E6C0-5E09-C1B4E489FE9C}" dt="2020-10-22T08:39:35.469" v="1391"/>
          <ac:spMkLst>
            <pc:docMk/>
            <pc:sldMk cId="4236050991" sldId="291"/>
            <ac:spMk id="12" creationId="{5BC87C3E-1040-4EE4-9BDB-9537F7A1B335}"/>
          </ac:spMkLst>
        </pc:spChg>
        <pc:cxnChg chg="add">
          <ac:chgData name="來賓使用者" userId="S::urn:spo:anon#19a580f4eff21fb18df3eba508a3f8b1682a3ea6bc122d3bc761dfabfc1c7bd4::" providerId="AD" clId="Web-{C6AA42F2-607B-E6C0-5E09-C1B4E489FE9C}" dt="2020-10-22T08:39:35.469" v="1391"/>
          <ac:cxnSpMkLst>
            <pc:docMk/>
            <pc:sldMk cId="4236050991" sldId="291"/>
            <ac:cxnSpMk id="10" creationId="{911DBBF1-3229-4BD9-B3D1-B4CA571E7431}"/>
          </ac:cxnSpMkLst>
        </pc:cxnChg>
        <pc:cxnChg chg="add">
          <ac:chgData name="來賓使用者" userId="S::urn:spo:anon#19a580f4eff21fb18df3eba508a3f8b1682a3ea6bc122d3bc761dfabfc1c7bd4::" providerId="AD" clId="Web-{C6AA42F2-607B-E6C0-5E09-C1B4E489FE9C}" dt="2020-10-22T08:39:35.469" v="1391"/>
          <ac:cxnSpMkLst>
            <pc:docMk/>
            <pc:sldMk cId="4236050991" sldId="291"/>
            <ac:cxnSpMk id="14" creationId="{42CDBECE-872A-4C73-9DC1-BB4E805E2CF5}"/>
          </ac:cxnSpMkLst>
        </pc:cxnChg>
        <pc:cxnChg chg="add">
          <ac:chgData name="來賓使用者" userId="S::urn:spo:anon#19a580f4eff21fb18df3eba508a3f8b1682a3ea6bc122d3bc761dfabfc1c7bd4::" providerId="AD" clId="Web-{C6AA42F2-607B-E6C0-5E09-C1B4E489FE9C}" dt="2020-10-22T08:39:35.469" v="1391"/>
          <ac:cxnSpMkLst>
            <pc:docMk/>
            <pc:sldMk cId="4236050991" sldId="291"/>
            <ac:cxnSpMk id="16" creationId="{F5CD5A0B-CDD7-427C-AA42-2EECFDFA1811}"/>
          </ac:cxnSpMkLst>
        </pc:cxnChg>
      </pc:sldChg>
    </pc:docChg>
  </pc:docChgLst>
  <pc:docChgLst>
    <pc:chgData name="來賓使用者" userId="S::urn:spo:anon#19a580f4eff21fb18df3eba508a3f8b1682a3ea6bc122d3bc761dfabfc1c7bd4::" providerId="AD" clId="Web-{AB2C12FB-8E1C-7FE4-6739-D85613BC6BE6}"/>
    <pc:docChg chg="addSld delSld modSld">
      <pc:chgData name="來賓使用者" userId="S::urn:spo:anon#19a580f4eff21fb18df3eba508a3f8b1682a3ea6bc122d3bc761dfabfc1c7bd4::" providerId="AD" clId="Web-{AB2C12FB-8E1C-7FE4-6739-D85613BC6BE6}" dt="2020-10-22T12:31:31.482" v="45" actId="1076"/>
      <pc:docMkLst>
        <pc:docMk/>
      </pc:docMkLst>
      <pc:sldChg chg="addSp delSp modSp">
        <pc:chgData name="來賓使用者" userId="S::urn:spo:anon#19a580f4eff21fb18df3eba508a3f8b1682a3ea6bc122d3bc761dfabfc1c7bd4::" providerId="AD" clId="Web-{AB2C12FB-8E1C-7FE4-6739-D85613BC6BE6}" dt="2020-10-22T12:31:31.482" v="45" actId="1076"/>
        <pc:sldMkLst>
          <pc:docMk/>
          <pc:sldMk cId="1801088365" sldId="287"/>
        </pc:sldMkLst>
        <pc:picChg chg="del">
          <ac:chgData name="來賓使用者" userId="S::urn:spo:anon#19a580f4eff21fb18df3eba508a3f8b1682a3ea6bc122d3bc761dfabfc1c7bd4::" providerId="AD" clId="Web-{AB2C12FB-8E1C-7FE4-6739-D85613BC6BE6}" dt="2020-10-22T12:31:10.982" v="41"/>
          <ac:picMkLst>
            <pc:docMk/>
            <pc:sldMk cId="1801088365" sldId="287"/>
            <ac:picMk id="2" creationId="{09AD98E5-7799-4C75-8960-EF3D79E7F8CA}"/>
          </ac:picMkLst>
        </pc:picChg>
        <pc:picChg chg="add mod">
          <ac:chgData name="來賓使用者" userId="S::urn:spo:anon#19a580f4eff21fb18df3eba508a3f8b1682a3ea6bc122d3bc761dfabfc1c7bd4::" providerId="AD" clId="Web-{AB2C12FB-8E1C-7FE4-6739-D85613BC6BE6}" dt="2020-10-22T12:31:31.482" v="45" actId="1076"/>
          <ac:picMkLst>
            <pc:docMk/>
            <pc:sldMk cId="1801088365" sldId="287"/>
            <ac:picMk id="3" creationId="{1D7BEDBC-E2A3-4C16-BA5D-DC60819A14AC}"/>
          </ac:picMkLst>
        </pc:picChg>
      </pc:sldChg>
      <pc:sldChg chg="addSp delSp modSp">
        <pc:chgData name="來賓使用者" userId="S::urn:spo:anon#19a580f4eff21fb18df3eba508a3f8b1682a3ea6bc122d3bc761dfabfc1c7bd4::" providerId="AD" clId="Web-{AB2C12FB-8E1C-7FE4-6739-D85613BC6BE6}" dt="2020-10-22T12:25:29.460" v="40" actId="1076"/>
        <pc:sldMkLst>
          <pc:docMk/>
          <pc:sldMk cId="2885707654" sldId="290"/>
        </pc:sldMkLst>
        <pc:spChg chg="add del mod">
          <ac:chgData name="來賓使用者" userId="S::urn:spo:anon#19a580f4eff21fb18df3eba508a3f8b1682a3ea6bc122d3bc761dfabfc1c7bd4::" providerId="AD" clId="Web-{AB2C12FB-8E1C-7FE4-6739-D85613BC6BE6}" dt="2020-10-22T12:24:55.240" v="34"/>
          <ac:spMkLst>
            <pc:docMk/>
            <pc:sldMk cId="2885707654" sldId="290"/>
            <ac:spMk id="5" creationId="{4612B769-AF54-4E8B-B361-86EADDF2B464}"/>
          </ac:spMkLst>
        </pc:spChg>
        <pc:picChg chg="del">
          <ac:chgData name="來賓使用者" userId="S::urn:spo:anon#19a580f4eff21fb18df3eba508a3f8b1682a3ea6bc122d3bc761dfabfc1c7bd4::" providerId="AD" clId="Web-{AB2C12FB-8E1C-7FE4-6739-D85613BC6BE6}" dt="2020-10-22T12:24:52.381" v="33"/>
          <ac:picMkLst>
            <pc:docMk/>
            <pc:sldMk cId="2885707654" sldId="290"/>
            <ac:picMk id="3" creationId="{D4D2A4C1-C366-44EA-A649-3E1640FA015F}"/>
          </ac:picMkLst>
        </pc:picChg>
        <pc:picChg chg="add mod ord">
          <ac:chgData name="來賓使用者" userId="S::urn:spo:anon#19a580f4eff21fb18df3eba508a3f8b1682a3ea6bc122d3bc761dfabfc1c7bd4::" providerId="AD" clId="Web-{AB2C12FB-8E1C-7FE4-6739-D85613BC6BE6}" dt="2020-10-22T12:25:29.460" v="40" actId="1076"/>
          <ac:picMkLst>
            <pc:docMk/>
            <pc:sldMk cId="2885707654" sldId="290"/>
            <ac:picMk id="6" creationId="{E11C34B1-8A4B-4908-831D-7FFD4A2F0067}"/>
          </ac:picMkLst>
        </pc:picChg>
      </pc:sldChg>
      <pc:sldChg chg="modSp">
        <pc:chgData name="來賓使用者" userId="S::urn:spo:anon#19a580f4eff21fb18df3eba508a3f8b1682a3ea6bc122d3bc761dfabfc1c7bd4::" providerId="AD" clId="Web-{AB2C12FB-8E1C-7FE4-6739-D85613BC6BE6}" dt="2020-10-22T12:23:49.442" v="31" actId="20577"/>
        <pc:sldMkLst>
          <pc:docMk/>
          <pc:sldMk cId="3079035002" sldId="293"/>
        </pc:sldMkLst>
        <pc:graphicFrameChg chg="modGraphic">
          <ac:chgData name="來賓使用者" userId="S::urn:spo:anon#19a580f4eff21fb18df3eba508a3f8b1682a3ea6bc122d3bc761dfabfc1c7bd4::" providerId="AD" clId="Web-{AB2C12FB-8E1C-7FE4-6739-D85613BC6BE6}" dt="2020-10-22T12:23:49.442" v="31" actId="20577"/>
          <ac:graphicFrameMkLst>
            <pc:docMk/>
            <pc:sldMk cId="3079035002" sldId="293"/>
            <ac:graphicFrameMk id="5" creationId="{BEA115DE-00F1-41B1-814D-193D04266FF0}"/>
          </ac:graphicFrameMkLst>
        </pc:graphicFrameChg>
      </pc:sldChg>
      <pc:sldChg chg="modSp new del">
        <pc:chgData name="來賓使用者" userId="S::urn:spo:anon#19a580f4eff21fb18df3eba508a3f8b1682a3ea6bc122d3bc761dfabfc1c7bd4::" providerId="AD" clId="Web-{AB2C12FB-8E1C-7FE4-6739-D85613BC6BE6}" dt="2020-10-22T12:23:54.223" v="32"/>
        <pc:sldMkLst>
          <pc:docMk/>
          <pc:sldMk cId="2257541389" sldId="299"/>
        </pc:sldMkLst>
        <pc:spChg chg="mod">
          <ac:chgData name="來賓使用者" userId="S::urn:spo:anon#19a580f4eff21fb18df3eba508a3f8b1682a3ea6bc122d3bc761dfabfc1c7bd4::" providerId="AD" clId="Web-{AB2C12FB-8E1C-7FE4-6739-D85613BC6BE6}" dt="2020-10-22T12:23:41.645" v="26" actId="20577"/>
          <ac:spMkLst>
            <pc:docMk/>
            <pc:sldMk cId="2257541389" sldId="299"/>
            <ac:spMk id="3" creationId="{FE5CD9F5-F896-4DFB-819B-BB2CA22EAD0E}"/>
          </ac:spMkLst>
        </pc:spChg>
      </pc:sldChg>
      <pc:sldChg chg="modSp new del">
        <pc:chgData name="來賓使用者" userId="S::urn:spo:anon#19a580f4eff21fb18df3eba508a3f8b1682a3ea6bc122d3bc761dfabfc1c7bd4::" providerId="AD" clId="Web-{AB2C12FB-8E1C-7FE4-6739-D85613BC6BE6}" dt="2020-10-22T12:22:45.284" v="18"/>
        <pc:sldMkLst>
          <pc:docMk/>
          <pc:sldMk cId="3911560391" sldId="299"/>
        </pc:sldMkLst>
        <pc:spChg chg="mod">
          <ac:chgData name="來賓使用者" userId="S::urn:spo:anon#19a580f4eff21fb18df3eba508a3f8b1682a3ea6bc122d3bc761dfabfc1c7bd4::" providerId="AD" clId="Web-{AB2C12FB-8E1C-7FE4-6739-D85613BC6BE6}" dt="2020-10-22T12:21:58.018" v="11" actId="20577"/>
          <ac:spMkLst>
            <pc:docMk/>
            <pc:sldMk cId="3911560391" sldId="299"/>
            <ac:spMk id="2" creationId="{F828DDF9-BAD1-44A4-ADFA-6EB3EB455B22}"/>
          </ac:spMkLst>
        </pc:spChg>
        <pc:spChg chg="mod">
          <ac:chgData name="來賓使用者" userId="S::urn:spo:anon#19a580f4eff21fb18df3eba508a3f8b1682a3ea6bc122d3bc761dfabfc1c7bd4::" providerId="AD" clId="Web-{AB2C12FB-8E1C-7FE4-6739-D85613BC6BE6}" dt="2020-10-22T12:21:53.283" v="7" actId="20577"/>
          <ac:spMkLst>
            <pc:docMk/>
            <pc:sldMk cId="3911560391" sldId="299"/>
            <ac:spMk id="3" creationId="{7B228716-FC85-40B7-BAAE-B26C2221FBF7}"/>
          </ac:spMkLst>
        </pc:spChg>
      </pc:sldChg>
    </pc:docChg>
  </pc:docChgLst>
  <pc:docChgLst>
    <pc:chgData name="郭蕙綺" userId="S::106062212@office365.nthu.edu.tw::82b91b79-0fe3-4a70-82ef-cf35d357bc50" providerId="AD" clId="Web-{CEFF2EE0-3129-456F-AC77-EEE71170D9AE}"/>
    <pc:docChg chg="addSld delSld modSld addMainMaster delMainMaster">
      <pc:chgData name="郭蕙綺" userId="S::106062212@office365.nthu.edu.tw::82b91b79-0fe3-4a70-82ef-cf35d357bc50" providerId="AD" clId="Web-{CEFF2EE0-3129-456F-AC77-EEE71170D9AE}" dt="2020-09-20T07:15:26.858" v="1792"/>
      <pc:docMkLst>
        <pc:docMk/>
      </pc:docMkLst>
      <pc:sldChg chg="addSp delSp modSp mod modTransition setBg modClrScheme chgLayout">
        <pc:chgData name="郭蕙綺" userId="S::106062212@office365.nthu.edu.tw::82b91b79-0fe3-4a70-82ef-cf35d357bc50" providerId="AD" clId="Web-{CEFF2EE0-3129-456F-AC77-EEE71170D9AE}" dt="2020-09-20T05:38:34.156" v="149" actId="20577"/>
        <pc:sldMkLst>
          <pc:docMk/>
          <pc:sldMk cId="2592129946" sldId="256"/>
        </pc:sldMkLst>
        <pc:spChg chg="mod">
          <ac:chgData name="郭蕙綺" userId="S::106062212@office365.nthu.edu.tw::82b91b79-0fe3-4a70-82ef-cf35d357bc50" providerId="AD" clId="Web-{CEFF2EE0-3129-456F-AC77-EEE71170D9AE}" dt="2020-09-20T05:38:34.156" v="149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5:36:09.777" v="74" actId="20577"/>
          <ac:spMkLst>
            <pc:docMk/>
            <pc:sldMk cId="2592129946" sldId="256"/>
            <ac:spMk id="3" creationId="{00000000-0000-0000-0000-000000000000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5:34:41.150" v="9"/>
          <ac:spMkLst>
            <pc:docMk/>
            <pc:sldMk cId="2592129946" sldId="256"/>
            <ac:spMk id="9" creationId="{798FE0E0-D95D-46EF-A375-475D4DB0ED45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5:34:41.150" v="9"/>
          <ac:spMkLst>
            <pc:docMk/>
            <pc:sldMk cId="2592129946" sldId="256"/>
            <ac:spMk id="11" creationId="{D503E11D-D7FB-44ED-80F1-8CDAD7A9A4BE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5:34:41.150" v="9"/>
          <ac:spMkLst>
            <pc:docMk/>
            <pc:sldMk cId="2592129946" sldId="256"/>
            <ac:spMk id="13" creationId="{2D82A42F-AEBE-4065-9792-036A904D8564}"/>
          </ac:spMkLst>
        </pc:spChg>
        <pc:picChg chg="add del">
          <ac:chgData name="郭蕙綺" userId="S::106062212@office365.nthu.edu.tw::82b91b79-0fe3-4a70-82ef-cf35d357bc50" providerId="AD" clId="Web-{CEFF2EE0-3129-456F-AC77-EEE71170D9AE}" dt="2020-09-20T05:34:41.150" v="9"/>
          <ac:picMkLst>
            <pc:docMk/>
            <pc:sldMk cId="2592129946" sldId="256"/>
            <ac:picMk id="4" creationId="{EEA10E82-D3DD-4FF9-A664-F79C90967C19}"/>
          </ac:picMkLst>
        </pc:picChg>
      </pc:sldChg>
      <pc:sldChg chg="modSp new del">
        <pc:chgData name="郭蕙綺" userId="S::106062212@office365.nthu.edu.tw::82b91b79-0fe3-4a70-82ef-cf35d357bc50" providerId="AD" clId="Web-{CEFF2EE0-3129-456F-AC77-EEE71170D9AE}" dt="2020-09-20T07:13:32.981" v="1783"/>
        <pc:sldMkLst>
          <pc:docMk/>
          <pc:sldMk cId="3566866681" sldId="257"/>
        </pc:sldMkLst>
        <pc:spChg chg="mod">
          <ac:chgData name="郭蕙綺" userId="S::106062212@office365.nthu.edu.tw::82b91b79-0fe3-4a70-82ef-cf35d357bc50" providerId="AD" clId="Web-{CEFF2EE0-3129-456F-AC77-EEE71170D9AE}" dt="2020-09-20T05:38:56.640" v="154" actId="20577"/>
          <ac:spMkLst>
            <pc:docMk/>
            <pc:sldMk cId="3566866681" sldId="257"/>
            <ac:spMk id="2" creationId="{4BE681C6-0272-4FB1-96C2-EB52BCB04194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6:49:47.053" v="900" actId="20577"/>
          <ac:spMkLst>
            <pc:docMk/>
            <pc:sldMk cId="3566866681" sldId="257"/>
            <ac:spMk id="3" creationId="{DCAF32C9-51D0-4EF8-A512-7FD86A492134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5:47:12.623" v="337" actId="20577"/>
        <pc:sldMkLst>
          <pc:docMk/>
          <pc:sldMk cId="888846989" sldId="258"/>
        </pc:sldMkLst>
        <pc:spChg chg="mod">
          <ac:chgData name="郭蕙綺" userId="S::106062212@office365.nthu.edu.tw::82b91b79-0fe3-4a70-82ef-cf35d357bc50" providerId="AD" clId="Web-{CEFF2EE0-3129-456F-AC77-EEE71170D9AE}" dt="2020-09-20T05:39:40.001" v="180" actId="20577"/>
          <ac:spMkLst>
            <pc:docMk/>
            <pc:sldMk cId="888846989" sldId="258"/>
            <ac:spMk id="2" creationId="{75EBA927-7B49-496C-A659-853FC3B58602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5:47:12.623" v="337" actId="20577"/>
          <ac:spMkLst>
            <pc:docMk/>
            <pc:sldMk cId="888846989" sldId="258"/>
            <ac:spMk id="3" creationId="{C6095631-A7CE-45DF-9D88-6B4450881972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5:53:46.767" v="648" actId="20577"/>
        <pc:sldMkLst>
          <pc:docMk/>
          <pc:sldMk cId="2951112361" sldId="259"/>
        </pc:sldMkLst>
        <pc:spChg chg="mod">
          <ac:chgData name="郭蕙綺" userId="S::106062212@office365.nthu.edu.tw::82b91b79-0fe3-4a70-82ef-cf35d357bc50" providerId="AD" clId="Web-{CEFF2EE0-3129-456F-AC77-EEE71170D9AE}" dt="2020-09-20T05:41:12.378" v="207" actId="20577"/>
          <ac:spMkLst>
            <pc:docMk/>
            <pc:sldMk cId="2951112361" sldId="259"/>
            <ac:spMk id="2" creationId="{C73BA448-DF33-493A-9BB4-712D2C9048DE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5:53:46.767" v="648" actId="20577"/>
          <ac:spMkLst>
            <pc:docMk/>
            <pc:sldMk cId="2951112361" sldId="259"/>
            <ac:spMk id="3" creationId="{F380FC5C-F43F-408E-B739-1271AC6D0EFD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5:56:28.740" v="702" actId="20577"/>
        <pc:sldMkLst>
          <pc:docMk/>
          <pc:sldMk cId="3679678284" sldId="260"/>
        </pc:sldMkLst>
        <pc:spChg chg="mod">
          <ac:chgData name="郭蕙綺" userId="S::106062212@office365.nthu.edu.tw::82b91b79-0fe3-4a70-82ef-cf35d357bc50" providerId="AD" clId="Web-{CEFF2EE0-3129-456F-AC77-EEE71170D9AE}" dt="2020-09-20T05:54:23.315" v="656" actId="20577"/>
          <ac:spMkLst>
            <pc:docMk/>
            <pc:sldMk cId="3679678284" sldId="260"/>
            <ac:spMk id="2" creationId="{69E94E90-5A25-4FBD-8948-3B4E5F9939AC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5:56:28.740" v="702" actId="20577"/>
          <ac:spMkLst>
            <pc:docMk/>
            <pc:sldMk cId="3679678284" sldId="260"/>
            <ac:spMk id="3" creationId="{D90F72CC-20F8-424F-ACB7-BDC50FC3F8C0}"/>
          </ac:spMkLst>
        </pc:spChg>
      </pc:sldChg>
      <pc:sldChg chg="modSp add del replId">
        <pc:chgData name="郭蕙綺" userId="S::106062212@office365.nthu.edu.tw::82b91b79-0fe3-4a70-82ef-cf35d357bc50" providerId="AD" clId="Web-{CEFF2EE0-3129-456F-AC77-EEE71170D9AE}" dt="2020-09-20T07:13:45.684" v="1788"/>
        <pc:sldMkLst>
          <pc:docMk/>
          <pc:sldMk cId="3518686991" sldId="261"/>
        </pc:sldMkLst>
        <pc:spChg chg="mod">
          <ac:chgData name="郭蕙綺" userId="S::106062212@office365.nthu.edu.tw::82b91b79-0fe3-4a70-82ef-cf35d357bc50" providerId="AD" clId="Web-{CEFF2EE0-3129-456F-AC77-EEE71170D9AE}" dt="2020-09-20T06:49:51.913" v="903" actId="20577"/>
          <ac:spMkLst>
            <pc:docMk/>
            <pc:sldMk cId="3518686991" sldId="261"/>
            <ac:spMk id="3" creationId="{DCAF32C9-51D0-4EF8-A512-7FD86A492134}"/>
          </ac:spMkLst>
        </pc:spChg>
      </pc:sldChg>
      <pc:sldChg chg="modSp add del replId">
        <pc:chgData name="郭蕙綺" userId="S::106062212@office365.nthu.edu.tw::82b91b79-0fe3-4a70-82ef-cf35d357bc50" providerId="AD" clId="Web-{CEFF2EE0-3129-456F-AC77-EEE71170D9AE}" dt="2020-09-20T07:13:09.715" v="1776"/>
        <pc:sldMkLst>
          <pc:docMk/>
          <pc:sldMk cId="1223373047" sldId="262"/>
        </pc:sldMkLst>
        <pc:spChg chg="mod">
          <ac:chgData name="郭蕙綺" userId="S::106062212@office365.nthu.edu.tw::82b91b79-0fe3-4a70-82ef-cf35d357bc50" providerId="AD" clId="Web-{CEFF2EE0-3129-456F-AC77-EEE71170D9AE}" dt="2020-09-20T06:49:56.382" v="906" actId="20577"/>
          <ac:spMkLst>
            <pc:docMk/>
            <pc:sldMk cId="1223373047" sldId="262"/>
            <ac:spMk id="3" creationId="{DCAF32C9-51D0-4EF8-A512-7FD86A492134}"/>
          </ac:spMkLst>
        </pc:spChg>
      </pc:sldChg>
      <pc:sldChg chg="addSp delSp modSp new del">
        <pc:chgData name="郭蕙綺" userId="S::106062212@office365.nthu.edu.tw::82b91b79-0fe3-4a70-82ef-cf35d357bc50" providerId="AD" clId="Web-{CEFF2EE0-3129-456F-AC77-EEE71170D9AE}" dt="2020-09-20T06:12:23.815" v="752"/>
        <pc:sldMkLst>
          <pc:docMk/>
          <pc:sldMk cId="2071930788" sldId="263"/>
        </pc:sldMkLst>
        <pc:spChg chg="del">
          <ac:chgData name="郭蕙綺" userId="S::106062212@office365.nthu.edu.tw::82b91b79-0fe3-4a70-82ef-cf35d357bc50" providerId="AD" clId="Web-{CEFF2EE0-3129-456F-AC77-EEE71170D9AE}" dt="2020-09-20T06:04:10.535" v="722"/>
          <ac:spMkLst>
            <pc:docMk/>
            <pc:sldMk cId="2071930788" sldId="263"/>
            <ac:spMk id="3" creationId="{179952F9-DBA9-4E32-A90A-C1E95706320C}"/>
          </ac:spMkLst>
        </pc:spChg>
        <pc:spChg chg="add">
          <ac:chgData name="郭蕙綺" userId="S::106062212@office365.nthu.edu.tw::82b91b79-0fe3-4a70-82ef-cf35d357bc50" providerId="AD" clId="Web-{CEFF2EE0-3129-456F-AC77-EEE71170D9AE}" dt="2020-09-20T06:05:53.162" v="738"/>
          <ac:spMkLst>
            <pc:docMk/>
            <pc:sldMk cId="2071930788" sldId="263"/>
            <ac:spMk id="6" creationId="{8429086C-A3E0-4702-97BC-53FC2DAC9920}"/>
          </ac:spMkLst>
        </pc:spChg>
        <pc:spChg chg="add mod">
          <ac:chgData name="郭蕙綺" userId="S::106062212@office365.nthu.edu.tw::82b91b79-0fe3-4a70-82ef-cf35d357bc50" providerId="AD" clId="Web-{CEFF2EE0-3129-456F-AC77-EEE71170D9AE}" dt="2020-09-20T06:12:14.612" v="749"/>
          <ac:spMkLst>
            <pc:docMk/>
            <pc:sldMk cId="2071930788" sldId="263"/>
            <ac:spMk id="8" creationId="{81D20FCE-94F1-4605-AF9F-CC3F1D6C32EC}"/>
          </ac:spMkLst>
        </pc:spChg>
        <pc:picChg chg="add del mod ord">
          <ac:chgData name="郭蕙綺" userId="S::106062212@office365.nthu.edu.tw::82b91b79-0fe3-4a70-82ef-cf35d357bc50" providerId="AD" clId="Web-{CEFF2EE0-3129-456F-AC77-EEE71170D9AE}" dt="2020-09-20T06:12:14.612" v="749"/>
          <ac:picMkLst>
            <pc:docMk/>
            <pc:sldMk cId="2071930788" sldId="263"/>
            <ac:picMk id="4" creationId="{CBB91F4D-4BC5-4319-84C9-4B0516C406A8}"/>
          </ac:picMkLst>
        </pc:picChg>
        <pc:picChg chg="add del mod">
          <ac:chgData name="郭蕙綺" userId="S::106062212@office365.nthu.edu.tw::82b91b79-0fe3-4a70-82ef-cf35d357bc50" providerId="AD" clId="Web-{CEFF2EE0-3129-456F-AC77-EEE71170D9AE}" dt="2020-09-20T06:04:48.567" v="729"/>
          <ac:picMkLst>
            <pc:docMk/>
            <pc:sldMk cId="2071930788" sldId="263"/>
            <ac:picMk id="5" creationId="{962B31C0-74F8-4039-BBD1-53013BB76068}"/>
          </ac:picMkLst>
        </pc:picChg>
      </pc:sldChg>
      <pc:sldChg chg="addSp delSp modSp new">
        <pc:chgData name="郭蕙綺" userId="S::106062212@office365.nthu.edu.tw::82b91b79-0fe3-4a70-82ef-cf35d357bc50" providerId="AD" clId="Web-{CEFF2EE0-3129-456F-AC77-EEE71170D9AE}" dt="2020-09-20T06:12:32.581" v="761" actId="20577"/>
        <pc:sldMkLst>
          <pc:docMk/>
          <pc:sldMk cId="857237264" sldId="264"/>
        </pc:sldMkLst>
        <pc:spChg chg="mod">
          <ac:chgData name="郭蕙綺" userId="S::106062212@office365.nthu.edu.tw::82b91b79-0fe3-4a70-82ef-cf35d357bc50" providerId="AD" clId="Web-{CEFF2EE0-3129-456F-AC77-EEE71170D9AE}" dt="2020-09-20T06:12:32.581" v="761" actId="20577"/>
          <ac:spMkLst>
            <pc:docMk/>
            <pc:sldMk cId="857237264" sldId="264"/>
            <ac:spMk id="2" creationId="{9EBE758A-A373-4A72-814B-3B525559A377}"/>
          </ac:spMkLst>
        </pc:spChg>
        <pc:spChg chg="del">
          <ac:chgData name="郭蕙綺" userId="S::106062212@office365.nthu.edu.tw::82b91b79-0fe3-4a70-82ef-cf35d357bc50" providerId="AD" clId="Web-{CEFF2EE0-3129-456F-AC77-EEE71170D9AE}" dt="2020-09-20T06:04:53.739" v="731"/>
          <ac:spMkLst>
            <pc:docMk/>
            <pc:sldMk cId="857237264" sldId="264"/>
            <ac:spMk id="3" creationId="{0BCAC421-104A-49CF-8846-ADEE9FE5D9ED}"/>
          </ac:spMkLst>
        </pc:spChg>
        <pc:picChg chg="add mod ord">
          <ac:chgData name="郭蕙綺" userId="S::106062212@office365.nthu.edu.tw::82b91b79-0fe3-4a70-82ef-cf35d357bc50" providerId="AD" clId="Web-{CEFF2EE0-3129-456F-AC77-EEE71170D9AE}" dt="2020-09-20T06:05:02.317" v="735" actId="1076"/>
          <ac:picMkLst>
            <pc:docMk/>
            <pc:sldMk cId="857237264" sldId="264"/>
            <ac:picMk id="4" creationId="{3372237C-54FE-4808-ADEA-F36161AC3176}"/>
          </ac:picMkLst>
        </pc:picChg>
      </pc:sldChg>
      <pc:sldChg chg="addSp modSp new">
        <pc:chgData name="郭蕙綺" userId="S::106062212@office365.nthu.edu.tw::82b91b79-0fe3-4a70-82ef-cf35d357bc50" providerId="AD" clId="Web-{CEFF2EE0-3129-456F-AC77-EEE71170D9AE}" dt="2020-09-20T06:12:18.377" v="751" actId="1076"/>
        <pc:sldMkLst>
          <pc:docMk/>
          <pc:sldMk cId="1096604362" sldId="265"/>
        </pc:sldMkLst>
        <pc:spChg chg="mod">
          <ac:chgData name="郭蕙綺" userId="S::106062212@office365.nthu.edu.tw::82b91b79-0fe3-4a70-82ef-cf35d357bc50" providerId="AD" clId="Web-{CEFF2EE0-3129-456F-AC77-EEE71170D9AE}" dt="2020-09-20T06:07:21.867" v="746" actId="20577"/>
          <ac:spMkLst>
            <pc:docMk/>
            <pc:sldMk cId="1096604362" sldId="265"/>
            <ac:spMk id="3" creationId="{DCAFFC47-7AF2-4C4C-BF76-2E505D847CD3}"/>
          </ac:spMkLst>
        </pc:spChg>
        <pc:picChg chg="add mod">
          <ac:chgData name="郭蕙綺" userId="S::106062212@office365.nthu.edu.tw::82b91b79-0fe3-4a70-82ef-cf35d357bc50" providerId="AD" clId="Web-{CEFF2EE0-3129-456F-AC77-EEE71170D9AE}" dt="2020-09-20T06:12:18.377" v="751" actId="1076"/>
          <ac:picMkLst>
            <pc:docMk/>
            <pc:sldMk cId="1096604362" sldId="265"/>
            <ac:picMk id="4" creationId="{1085ABF5-16BD-421D-9BE9-AC559FC9D4B3}"/>
          </ac:picMkLst>
        </pc:picChg>
      </pc:sldChg>
      <pc:sldChg chg="addSp delSp modSp new">
        <pc:chgData name="郭蕙綺" userId="S::106062212@office365.nthu.edu.tw::82b91b79-0fe3-4a70-82ef-cf35d357bc50" providerId="AD" clId="Web-{CEFF2EE0-3129-456F-AC77-EEE71170D9AE}" dt="2020-09-20T06:14:57.959" v="772"/>
        <pc:sldMkLst>
          <pc:docMk/>
          <pc:sldMk cId="1962382635" sldId="266"/>
        </pc:sldMkLst>
        <pc:spChg chg="mod">
          <ac:chgData name="郭蕙綺" userId="S::106062212@office365.nthu.edu.tw::82b91b79-0fe3-4a70-82ef-cf35d357bc50" providerId="AD" clId="Web-{CEFF2EE0-3129-456F-AC77-EEE71170D9AE}" dt="2020-09-20T06:14:55.834" v="769" actId="20577"/>
          <ac:spMkLst>
            <pc:docMk/>
            <pc:sldMk cId="1962382635" sldId="266"/>
            <ac:spMk id="2" creationId="{6677CFA6-B314-4077-A25D-A22B49D37370}"/>
          </ac:spMkLst>
        </pc:spChg>
        <pc:spChg chg="del">
          <ac:chgData name="郭蕙綺" userId="S::106062212@office365.nthu.edu.tw::82b91b79-0fe3-4a70-82ef-cf35d357bc50" providerId="AD" clId="Web-{CEFF2EE0-3129-456F-AC77-EEE71170D9AE}" dt="2020-09-20T06:14:57.959" v="772"/>
          <ac:spMkLst>
            <pc:docMk/>
            <pc:sldMk cId="1962382635" sldId="266"/>
            <ac:spMk id="3" creationId="{675BE628-618E-48F8-9314-29796F3DE3D9}"/>
          </ac:spMkLst>
        </pc:spChg>
        <pc:picChg chg="add mod ord">
          <ac:chgData name="郭蕙綺" userId="S::106062212@office365.nthu.edu.tw::82b91b79-0fe3-4a70-82ef-cf35d357bc50" providerId="AD" clId="Web-{CEFF2EE0-3129-456F-AC77-EEE71170D9AE}" dt="2020-09-20T06:14:57.959" v="772"/>
          <ac:picMkLst>
            <pc:docMk/>
            <pc:sldMk cId="1962382635" sldId="266"/>
            <ac:picMk id="4" creationId="{975B5D9A-A7B8-4A76-AD89-202B159BCD91}"/>
          </ac:picMkLst>
        </pc:picChg>
      </pc:sldChg>
      <pc:sldChg chg="addSp delSp modSp new">
        <pc:chgData name="郭蕙綺" userId="S::106062212@office365.nthu.edu.tw::82b91b79-0fe3-4a70-82ef-cf35d357bc50" providerId="AD" clId="Web-{CEFF2EE0-3129-456F-AC77-EEE71170D9AE}" dt="2020-09-20T06:16:28.289" v="819" actId="20577"/>
        <pc:sldMkLst>
          <pc:docMk/>
          <pc:sldMk cId="2335345412" sldId="267"/>
        </pc:sldMkLst>
        <pc:spChg chg="mod">
          <ac:chgData name="郭蕙綺" userId="S::106062212@office365.nthu.edu.tw::82b91b79-0fe3-4a70-82ef-cf35d357bc50" providerId="AD" clId="Web-{CEFF2EE0-3129-456F-AC77-EEE71170D9AE}" dt="2020-09-20T06:16:28.289" v="819" actId="20577"/>
          <ac:spMkLst>
            <pc:docMk/>
            <pc:sldMk cId="2335345412" sldId="267"/>
            <ac:spMk id="2" creationId="{E9AF80E0-0597-4D11-972F-68AD76D54D84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6:16:16.726" v="818"/>
          <ac:spMkLst>
            <pc:docMk/>
            <pc:sldMk cId="2335345412" sldId="267"/>
            <ac:spMk id="3" creationId="{2BE41A14-69E5-4003-B927-13E1B97D457A}"/>
          </ac:spMkLst>
        </pc:spChg>
        <pc:picChg chg="add del mod ord">
          <ac:chgData name="郭蕙綺" userId="S::106062212@office365.nthu.edu.tw::82b91b79-0fe3-4a70-82ef-cf35d357bc50" providerId="AD" clId="Web-{CEFF2EE0-3129-456F-AC77-EEE71170D9AE}" dt="2020-09-20T06:16:06.210" v="817"/>
          <ac:picMkLst>
            <pc:docMk/>
            <pc:sldMk cId="2335345412" sldId="267"/>
            <ac:picMk id="4" creationId="{71D961C3-AF92-4018-BD03-E6F0A77295C1}"/>
          </ac:picMkLst>
        </pc:picChg>
        <pc:picChg chg="add mod ord">
          <ac:chgData name="郭蕙綺" userId="S::106062212@office365.nthu.edu.tw::82b91b79-0fe3-4a70-82ef-cf35d357bc50" providerId="AD" clId="Web-{CEFF2EE0-3129-456F-AC77-EEE71170D9AE}" dt="2020-09-20T06:16:16.726" v="818"/>
          <ac:picMkLst>
            <pc:docMk/>
            <pc:sldMk cId="2335345412" sldId="267"/>
            <ac:picMk id="5" creationId="{1BA7B96B-1627-4CFA-BB3C-3BD2263C487A}"/>
          </ac:picMkLst>
        </pc:picChg>
      </pc:sldChg>
      <pc:sldChg chg="modSp add del replId">
        <pc:chgData name="郭蕙綺" userId="S::106062212@office365.nthu.edu.tw::82b91b79-0fe3-4a70-82ef-cf35d357bc50" providerId="AD" clId="Web-{CEFF2EE0-3129-456F-AC77-EEE71170D9AE}" dt="2020-09-20T07:12:52.464" v="1769"/>
        <pc:sldMkLst>
          <pc:docMk/>
          <pc:sldMk cId="109078431" sldId="268"/>
        </pc:sldMkLst>
        <pc:spChg chg="mod">
          <ac:chgData name="郭蕙綺" userId="S::106062212@office365.nthu.edu.tw::82b91b79-0fe3-4a70-82ef-cf35d357bc50" providerId="AD" clId="Web-{CEFF2EE0-3129-456F-AC77-EEE71170D9AE}" dt="2020-09-20T07:08:19.817" v="1693" actId="20577"/>
          <ac:spMkLst>
            <pc:docMk/>
            <pc:sldMk cId="109078431" sldId="268"/>
            <ac:spMk id="3" creationId="{DCAF32C9-51D0-4EF8-A512-7FD86A492134}"/>
          </ac:spMkLst>
        </pc:spChg>
      </pc:sldChg>
      <pc:sldChg chg="addSp delSp modSp new del">
        <pc:chgData name="郭蕙綺" userId="S::106062212@office365.nthu.edu.tw::82b91b79-0fe3-4a70-82ef-cf35d357bc50" providerId="AD" clId="Web-{CEFF2EE0-3129-456F-AC77-EEE71170D9AE}" dt="2020-09-20T06:51:30.337" v="914"/>
        <pc:sldMkLst>
          <pc:docMk/>
          <pc:sldMk cId="694390637" sldId="269"/>
        </pc:sldMkLst>
        <pc:spChg chg="mod">
          <ac:chgData name="郭蕙綺" userId="S::106062212@office365.nthu.edu.tw::82b91b79-0fe3-4a70-82ef-cf35d357bc50" providerId="AD" clId="Web-{CEFF2EE0-3129-456F-AC77-EEE71170D9AE}" dt="2020-09-20T06:17:48.400" v="873" actId="20577"/>
          <ac:spMkLst>
            <pc:docMk/>
            <pc:sldMk cId="694390637" sldId="269"/>
            <ac:spMk id="2" creationId="{A55C0F06-2701-4D50-830D-A82285559E7A}"/>
          </ac:spMkLst>
        </pc:spChg>
        <pc:spChg chg="del">
          <ac:chgData name="郭蕙綺" userId="S::106062212@office365.nthu.edu.tw::82b91b79-0fe3-4a70-82ef-cf35d357bc50" providerId="AD" clId="Web-{CEFF2EE0-3129-456F-AC77-EEE71170D9AE}" dt="2020-09-20T06:31:23.639" v="875"/>
          <ac:spMkLst>
            <pc:docMk/>
            <pc:sldMk cId="694390637" sldId="269"/>
            <ac:spMk id="3" creationId="{B6C741B4-F2D0-47AD-B597-D753757F569D}"/>
          </ac:spMkLst>
        </pc:spChg>
        <pc:picChg chg="add mod ord">
          <ac:chgData name="郭蕙綺" userId="S::106062212@office365.nthu.edu.tw::82b91b79-0fe3-4a70-82ef-cf35d357bc50" providerId="AD" clId="Web-{CEFF2EE0-3129-456F-AC77-EEE71170D9AE}" dt="2020-09-20T06:31:25.295" v="876" actId="1076"/>
          <ac:picMkLst>
            <pc:docMk/>
            <pc:sldMk cId="694390637" sldId="269"/>
            <ac:picMk id="4" creationId="{BDAA4FB5-4973-4E81-8B8A-1AB7412D870B}"/>
          </ac:picMkLst>
        </pc:picChg>
      </pc:sldChg>
      <pc:sldChg chg="addSp delSp modSp new">
        <pc:chgData name="郭蕙綺" userId="S::106062212@office365.nthu.edu.tw::82b91b79-0fe3-4a70-82ef-cf35d357bc50" providerId="AD" clId="Web-{CEFF2EE0-3129-456F-AC77-EEE71170D9AE}" dt="2020-09-20T07:05:41.064" v="1493" actId="20577"/>
        <pc:sldMkLst>
          <pc:docMk/>
          <pc:sldMk cId="3122045652" sldId="269"/>
        </pc:sldMkLst>
        <pc:spChg chg="mod">
          <ac:chgData name="郭蕙綺" userId="S::106062212@office365.nthu.edu.tw::82b91b79-0fe3-4a70-82ef-cf35d357bc50" providerId="AD" clId="Web-{CEFF2EE0-3129-456F-AC77-EEE71170D9AE}" dt="2020-09-20T06:57:01.156" v="1036" actId="20577"/>
          <ac:spMkLst>
            <pc:docMk/>
            <pc:sldMk cId="3122045652" sldId="269"/>
            <ac:spMk id="2" creationId="{C7F9D973-D51A-44E4-9BD0-1029A92D1585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7:05:41.064" v="1493" actId="20577"/>
          <ac:spMkLst>
            <pc:docMk/>
            <pc:sldMk cId="3122045652" sldId="269"/>
            <ac:spMk id="3" creationId="{FC18145C-0AE2-4AE2-9FAC-DA5BAB273D37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6:56:30.015" v="994"/>
          <ac:spMkLst>
            <pc:docMk/>
            <pc:sldMk cId="3122045652" sldId="269"/>
            <ac:spMk id="4" creationId="{CB097061-0FDF-4287-8A5B-7DA3B03B1EF8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6:52:29.400" v="942" actId="20577"/>
        <pc:sldMkLst>
          <pc:docMk/>
          <pc:sldMk cId="4113768723" sldId="270"/>
        </pc:sldMkLst>
        <pc:spChg chg="mod">
          <ac:chgData name="郭蕙綺" userId="S::106062212@office365.nthu.edu.tw::82b91b79-0fe3-4a70-82ef-cf35d357bc50" providerId="AD" clId="Web-{CEFF2EE0-3129-456F-AC77-EEE71170D9AE}" dt="2020-09-20T06:52:29.400" v="942" actId="20577"/>
          <ac:spMkLst>
            <pc:docMk/>
            <pc:sldMk cId="4113768723" sldId="270"/>
            <ac:spMk id="2" creationId="{1F9DB52B-5318-4322-8E70-AE7BC6517B09}"/>
          </ac:spMkLst>
        </pc:spChg>
      </pc:sldChg>
      <pc:sldChg chg="addSp delSp modSp new">
        <pc:chgData name="郭蕙綺" userId="S::106062212@office365.nthu.edu.tw::82b91b79-0fe3-4a70-82ef-cf35d357bc50" providerId="AD" clId="Web-{CEFF2EE0-3129-456F-AC77-EEE71170D9AE}" dt="2020-09-20T07:07:50.129" v="1668" actId="20577"/>
        <pc:sldMkLst>
          <pc:docMk/>
          <pc:sldMk cId="3895011461" sldId="271"/>
        </pc:sldMkLst>
        <pc:spChg chg="mod">
          <ac:chgData name="郭蕙綺" userId="S::106062212@office365.nthu.edu.tw::82b91b79-0fe3-4a70-82ef-cf35d357bc50" providerId="AD" clId="Web-{CEFF2EE0-3129-456F-AC77-EEE71170D9AE}" dt="2020-09-20T07:05:56.236" v="1500" actId="20577"/>
          <ac:spMkLst>
            <pc:docMk/>
            <pc:sldMk cId="3895011461" sldId="271"/>
            <ac:spMk id="2" creationId="{AF71B480-50FB-4247-B0AA-087BB36CD301}"/>
          </ac:spMkLst>
        </pc:spChg>
        <pc:spChg chg="mod">
          <ac:chgData name="郭蕙綺" userId="S::106062212@office365.nthu.edu.tw::82b91b79-0fe3-4a70-82ef-cf35d357bc50" providerId="AD" clId="Web-{CEFF2EE0-3129-456F-AC77-EEE71170D9AE}" dt="2020-09-20T07:07:50.129" v="1668" actId="20577"/>
          <ac:spMkLst>
            <pc:docMk/>
            <pc:sldMk cId="3895011461" sldId="271"/>
            <ac:spMk id="3" creationId="{1DF41649-7F2A-4876-9712-640127D4F146}"/>
          </ac:spMkLst>
        </pc:spChg>
        <pc:spChg chg="add del">
          <ac:chgData name="郭蕙綺" userId="S::106062212@office365.nthu.edu.tw::82b91b79-0fe3-4a70-82ef-cf35d357bc50" providerId="AD" clId="Web-{CEFF2EE0-3129-456F-AC77-EEE71170D9AE}" dt="2020-09-20T07:06:44.393" v="1554"/>
          <ac:spMkLst>
            <pc:docMk/>
            <pc:sldMk cId="3895011461" sldId="271"/>
            <ac:spMk id="4" creationId="{71F81213-8158-44E8-82F0-9DDF405E9BC7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2:26.651" v="1759" actId="20577"/>
        <pc:sldMkLst>
          <pc:docMk/>
          <pc:sldMk cId="209532439" sldId="272"/>
        </pc:sldMkLst>
        <pc:spChg chg="mod">
          <ac:chgData name="郭蕙綺" userId="S::106062212@office365.nthu.edu.tw::82b91b79-0fe3-4a70-82ef-cf35d357bc50" providerId="AD" clId="Web-{CEFF2EE0-3129-456F-AC77-EEE71170D9AE}" dt="2020-09-20T07:12:26.651" v="1759" actId="20577"/>
          <ac:spMkLst>
            <pc:docMk/>
            <pc:sldMk cId="209532439" sldId="272"/>
            <ac:spMk id="3" creationId="{DCAF32C9-51D0-4EF8-A512-7FD86A492134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7:08:54.459" v="1715" actId="20577"/>
        <pc:sldMkLst>
          <pc:docMk/>
          <pc:sldMk cId="917349804" sldId="273"/>
        </pc:sldMkLst>
        <pc:spChg chg="mod">
          <ac:chgData name="郭蕙綺" userId="S::106062212@office365.nthu.edu.tw::82b91b79-0fe3-4a70-82ef-cf35d357bc50" providerId="AD" clId="Web-{CEFF2EE0-3129-456F-AC77-EEE71170D9AE}" dt="2020-09-20T07:08:54.459" v="1715" actId="20577"/>
          <ac:spMkLst>
            <pc:docMk/>
            <pc:sldMk cId="917349804" sldId="273"/>
            <ac:spMk id="2" creationId="{BDA4A318-A3F2-4A09-AD71-FDA343215B41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7:09:08.131" v="1730" actId="20577"/>
        <pc:sldMkLst>
          <pc:docMk/>
          <pc:sldMk cId="10516475" sldId="274"/>
        </pc:sldMkLst>
        <pc:spChg chg="mod">
          <ac:chgData name="郭蕙綺" userId="S::106062212@office365.nthu.edu.tw::82b91b79-0fe3-4a70-82ef-cf35d357bc50" providerId="AD" clId="Web-{CEFF2EE0-3129-456F-AC77-EEE71170D9AE}" dt="2020-09-20T07:09:08.131" v="1730" actId="20577"/>
          <ac:spMkLst>
            <pc:docMk/>
            <pc:sldMk cId="10516475" sldId="274"/>
            <ac:spMk id="2" creationId="{43C552E5-1906-4E72-BCB2-E91B198F91AE}"/>
          </ac:spMkLst>
        </pc:spChg>
      </pc:sldChg>
      <pc:sldChg chg="modSp new">
        <pc:chgData name="郭蕙綺" userId="S::106062212@office365.nthu.edu.tw::82b91b79-0fe3-4a70-82ef-cf35d357bc50" providerId="AD" clId="Web-{CEFF2EE0-3129-456F-AC77-EEE71170D9AE}" dt="2020-09-20T07:09:22.678" v="1742" actId="20577"/>
        <pc:sldMkLst>
          <pc:docMk/>
          <pc:sldMk cId="2610118517" sldId="275"/>
        </pc:sldMkLst>
        <pc:spChg chg="mod">
          <ac:chgData name="郭蕙綺" userId="S::106062212@office365.nthu.edu.tw::82b91b79-0fe3-4a70-82ef-cf35d357bc50" providerId="AD" clId="Web-{CEFF2EE0-3129-456F-AC77-EEE71170D9AE}" dt="2020-09-20T07:09:22.678" v="1742" actId="20577"/>
          <ac:spMkLst>
            <pc:docMk/>
            <pc:sldMk cId="2610118517" sldId="275"/>
            <ac:spMk id="2" creationId="{D92966C6-5FD7-484A-BC7D-AD45636B3C51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2:41.589" v="1765" actId="20577"/>
        <pc:sldMkLst>
          <pc:docMk/>
          <pc:sldMk cId="1747465425" sldId="276"/>
        </pc:sldMkLst>
        <pc:spChg chg="mod">
          <ac:chgData name="郭蕙綺" userId="S::106062212@office365.nthu.edu.tw::82b91b79-0fe3-4a70-82ef-cf35d357bc50" providerId="AD" clId="Web-{CEFF2EE0-3129-456F-AC77-EEE71170D9AE}" dt="2020-09-20T07:12:41.589" v="1765" actId="20577"/>
          <ac:spMkLst>
            <pc:docMk/>
            <pc:sldMk cId="1747465425" sldId="276"/>
            <ac:spMk id="3" creationId="{DCAF32C9-51D0-4EF8-A512-7FD86A492134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2:59.965" v="1772" actId="20577"/>
        <pc:sldMkLst>
          <pc:docMk/>
          <pc:sldMk cId="343576241" sldId="277"/>
        </pc:sldMkLst>
        <pc:spChg chg="mod">
          <ac:chgData name="郭蕙綺" userId="S::106062212@office365.nthu.edu.tw::82b91b79-0fe3-4a70-82ef-cf35d357bc50" providerId="AD" clId="Web-{CEFF2EE0-3129-456F-AC77-EEE71170D9AE}" dt="2020-09-20T07:12:59.965" v="1772" actId="20577"/>
          <ac:spMkLst>
            <pc:docMk/>
            <pc:sldMk cId="343576241" sldId="277"/>
            <ac:spMk id="3" creationId="{DCAF32C9-51D0-4EF8-A512-7FD86A492134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3:20.637" v="1779" actId="20577"/>
        <pc:sldMkLst>
          <pc:docMk/>
          <pc:sldMk cId="402218654" sldId="278"/>
        </pc:sldMkLst>
        <pc:spChg chg="mod">
          <ac:chgData name="郭蕙綺" userId="S::106062212@office365.nthu.edu.tw::82b91b79-0fe3-4a70-82ef-cf35d357bc50" providerId="AD" clId="Web-{CEFF2EE0-3129-456F-AC77-EEE71170D9AE}" dt="2020-09-20T07:13:20.637" v="1779" actId="20577"/>
          <ac:spMkLst>
            <pc:docMk/>
            <pc:sldMk cId="402218654" sldId="278"/>
            <ac:spMk id="3" creationId="{DCAF32C9-51D0-4EF8-A512-7FD86A492134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3:37.090" v="1784" actId="20577"/>
        <pc:sldMkLst>
          <pc:docMk/>
          <pc:sldMk cId="873832958" sldId="279"/>
        </pc:sldMkLst>
        <pc:spChg chg="mod">
          <ac:chgData name="郭蕙綺" userId="S::106062212@office365.nthu.edu.tw::82b91b79-0fe3-4a70-82ef-cf35d357bc50" providerId="AD" clId="Web-{CEFF2EE0-3129-456F-AC77-EEE71170D9AE}" dt="2020-09-20T07:13:37.090" v="1784" actId="20577"/>
          <ac:spMkLst>
            <pc:docMk/>
            <pc:sldMk cId="873832958" sldId="279"/>
            <ac:spMk id="3" creationId="{DCAF32C9-51D0-4EF8-A512-7FD86A492134}"/>
          </ac:spMkLst>
        </pc:spChg>
      </pc:sldChg>
      <pc:sldChg chg="modSp add replId">
        <pc:chgData name="郭蕙綺" userId="S::106062212@office365.nthu.edu.tw::82b91b79-0fe3-4a70-82ef-cf35d357bc50" providerId="AD" clId="Web-{CEFF2EE0-3129-456F-AC77-EEE71170D9AE}" dt="2020-09-20T07:13:49.528" v="1789" actId="20577"/>
        <pc:sldMkLst>
          <pc:docMk/>
          <pc:sldMk cId="2542714654" sldId="280"/>
        </pc:sldMkLst>
        <pc:spChg chg="mod">
          <ac:chgData name="郭蕙綺" userId="S::106062212@office365.nthu.edu.tw::82b91b79-0fe3-4a70-82ef-cf35d357bc50" providerId="AD" clId="Web-{CEFF2EE0-3129-456F-AC77-EEE71170D9AE}" dt="2020-09-20T07:13:49.528" v="1789" actId="20577"/>
          <ac:spMkLst>
            <pc:docMk/>
            <pc:sldMk cId="2542714654" sldId="280"/>
            <ac:spMk id="3" creationId="{DCAF32C9-51D0-4EF8-A512-7FD86A492134}"/>
          </ac:spMkLst>
        </pc:spChg>
      </pc:sldChg>
      <pc:sldChg chg="new">
        <pc:chgData name="郭蕙綺" userId="S::106062212@office365.nthu.edu.tw::82b91b79-0fe3-4a70-82ef-cf35d357bc50" providerId="AD" clId="Web-{CEFF2EE0-3129-456F-AC77-EEE71170D9AE}" dt="2020-09-20T07:15:26.858" v="1792"/>
        <pc:sldMkLst>
          <pc:docMk/>
          <pc:sldMk cId="3841769175" sldId="281"/>
        </pc:sldMkLst>
      </pc:sldChg>
      <pc:sldMasterChg chg="add del addSldLayout delSldLayout">
        <pc:chgData name="郭蕙綺" userId="S::106062212@office365.nthu.edu.tw::82b91b79-0fe3-4a70-82ef-cf35d357bc50" providerId="AD" clId="Web-{CEFF2EE0-3129-456F-AC77-EEE71170D9AE}" dt="2020-09-20T05:34:41.150" v="9"/>
        <pc:sldMasterMkLst>
          <pc:docMk/>
          <pc:sldMasterMk cId="3221134675" sldId="2147483648"/>
        </pc:sldMasterMkLst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1334484747" sldId="2147483649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2392236802" sldId="2147483650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2154042259" sldId="2147483651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597651056" sldId="2147483652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1644048710" sldId="2147483653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1864656770" sldId="2147483654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3410961386" sldId="2147483655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361526853" sldId="2147483656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3012263201" sldId="2147483657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118045649" sldId="2147483658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addSldLayout delSldLayout">
        <pc:chgData name="郭蕙綺" userId="S::106062212@office365.nthu.edu.tw::82b91b79-0fe3-4a70-82ef-cf35d357bc50" providerId="AD" clId="Web-{CEFF2EE0-3129-456F-AC77-EEE71170D9AE}" dt="2020-09-20T05:34:41.150" v="9"/>
        <pc:sldMasterMkLst>
          <pc:docMk/>
          <pc:sldMasterMk cId="348540863" sldId="2147483673"/>
        </pc:sldMasterMkLst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30932404" sldId="2147483662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2425956986" sldId="2147483663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3400434276" sldId="2147483664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2698416555" sldId="2147483665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315195676" sldId="2147483666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35302684" sldId="2147483667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100762934" sldId="2147483668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845922556" sldId="2147483669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940317718" sldId="2147483670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3401493406" sldId="2147483671"/>
          </pc:sldLayoutMkLst>
        </pc:sldLayoutChg>
        <pc:sldLayoutChg chg="add del">
          <pc:chgData name="郭蕙綺" userId="S::106062212@office365.nthu.edu.tw::82b91b79-0fe3-4a70-82ef-cf35d357bc50" providerId="AD" clId="Web-{CEFF2EE0-3129-456F-AC77-EEE71170D9AE}" dt="2020-09-20T05:34:41.150" v="9"/>
          <pc:sldLayoutMkLst>
            <pc:docMk/>
            <pc:sldMasterMk cId="348540863" sldId="2147483673"/>
            <pc:sldLayoutMk cId="1980796250" sldId="2147483672"/>
          </pc:sldLayoutMkLst>
        </pc:sldLayoutChg>
      </pc:sldMasterChg>
    </pc:docChg>
  </pc:docChgLst>
  <pc:docChgLst>
    <pc:chgData name="來賓使用者" userId="S::urn:spo:anon#19a580f4eff21fb18df3eba508a3f8b1682a3ea6bc122d3bc761dfabfc1c7bd4::" providerId="AD" clId="Web-{20F870CB-91C5-81BD-2CD3-E9DAC45BCDA2}"/>
    <pc:docChg chg="addSld delSld modSld addMainMaster delMainMaster">
      <pc:chgData name="來賓使用者" userId="S::urn:spo:anon#19a580f4eff21fb18df3eba508a3f8b1682a3ea6bc122d3bc761dfabfc1c7bd4::" providerId="AD" clId="Web-{20F870CB-91C5-81BD-2CD3-E9DAC45BCDA2}" dt="2020-10-22T09:18:57.112" v="301" actId="20577"/>
      <pc:docMkLst>
        <pc:docMk/>
      </pc:docMkLst>
      <pc:sldChg chg="addSp delSp modSp mod setBg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2592129946" sldId="256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92129946" sldId="256"/>
            <ac:spMk id="3" creationId="{00000000-0000-0000-0000-000000000000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92129946" sldId="256"/>
            <ac:spMk id="31" creationId="{5A59F003-E00A-43F9-91DC-CC54E3B87466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92129946" sldId="256"/>
            <ac:spMk id="32" creationId="{D74A4382-E3AD-430A-9A1F-DFA3E0E77A7D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92129946" sldId="256"/>
            <ac:spMk id="33" creationId="{79F40191-0F44-4FD1-82CC-ACB507C14BE6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3:52.759" v="1"/>
          <ac:spMkLst>
            <pc:docMk/>
            <pc:sldMk cId="2592129946" sldId="256"/>
            <ac:spMk id="35" creationId="{71B2258F-86CA-4D4D-8270-BC05FCDEBFB3}"/>
          </ac:spMkLst>
        </pc:spChg>
        <pc:picChg chg="mod">
          <ac:chgData name="來賓使用者" userId="S::urn:spo:anon#19a580f4eff21fb18df3eba508a3f8b1682a3ea6bc122d3bc761dfabfc1c7bd4::" providerId="AD" clId="Web-{20F870CB-91C5-81BD-2CD3-E9DAC45BCDA2}" dt="2020-10-22T08:43:52.759" v="1"/>
          <ac:picMkLst>
            <pc:docMk/>
            <pc:sldMk cId="2592129946" sldId="256"/>
            <ac:picMk id="10" creationId="{868FAACF-95B6-4C1A-AE43-8294749F96F3}"/>
          </ac:picMkLst>
        </pc:picChg>
      </pc:sldChg>
      <pc:sldChg chg="addSp delSp modSp mod setBg modClrScheme delDesignElem chgLayout">
        <pc:chgData name="來賓使用者" userId="S::urn:spo:anon#19a580f4eff21fb18df3eba508a3f8b1682a3ea6bc122d3bc761dfabfc1c7bd4::" providerId="AD" clId="Web-{20F870CB-91C5-81BD-2CD3-E9DAC45BCDA2}" dt="2020-10-22T08:59:30.096" v="177"/>
        <pc:sldMkLst>
          <pc:docMk/>
          <pc:sldMk cId="888846989" sldId="258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2" creationId="{75EBA927-7B49-496C-A659-853FC3B58602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3" creationId="{C6095631-A7CE-45DF-9D88-6B445088197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43" creationId="{0671A8AE-40A1-4631-A6B8-581AFF06548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44" creationId="{AB58EF07-17C2-48CF-ABB0-EEF1F17CB8F0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45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46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0.096" v="177"/>
          <ac:spMkLst>
            <pc:docMk/>
            <pc:sldMk cId="888846989" sldId="258"/>
            <ac:spMk id="51" creationId="{71B2258F-86CA-4D4D-8270-BC05FCDEBFB3}"/>
          </ac:spMkLst>
        </pc:spChg>
        <pc:picChg chg="mod">
          <ac:chgData name="來賓使用者" userId="S::urn:spo:anon#19a580f4eff21fb18df3eba508a3f8b1682a3ea6bc122d3bc761dfabfc1c7bd4::" providerId="AD" clId="Web-{20F870CB-91C5-81BD-2CD3-E9DAC45BCDA2}" dt="2020-10-22T08:59:30.096" v="177"/>
          <ac:picMkLst>
            <pc:docMk/>
            <pc:sldMk cId="888846989" sldId="258"/>
            <ac:picMk id="5" creationId="{7E6448D9-8CD9-4945-8E12-1CAB80E59873}"/>
          </ac:picMkLst>
        </pc:picChg>
      </pc:sldChg>
      <pc:sldChg chg="addSp delSp modSp del mod modClrScheme setClrOvrMap delDesignElem chgLayout">
        <pc:chgData name="來賓使用者" userId="S::urn:spo:anon#19a580f4eff21fb18df3eba508a3f8b1682a3ea6bc122d3bc761dfabfc1c7bd4::" providerId="AD" clId="Web-{20F870CB-91C5-81BD-2CD3-E9DAC45BCDA2}" dt="2020-10-22T08:51:28.365" v="100"/>
        <pc:sldMkLst>
          <pc:docMk/>
          <pc:sldMk cId="2951112361" sldId="259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9:15.017" v="81"/>
          <ac:spMkLst>
            <pc:docMk/>
            <pc:sldMk cId="2951112361" sldId="259"/>
            <ac:spMk id="2" creationId="{C73BA448-DF33-493A-9BB4-712D2C9048DE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15.017" v="81"/>
          <ac:spMkLst>
            <pc:docMk/>
            <pc:sldMk cId="2951112361" sldId="259"/>
            <ac:spMk id="38" creationId="{7C432AFE-B3D2-4BFF-BF8F-96C27AFF1AC7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15.017" v="81"/>
          <ac:spMkLst>
            <pc:docMk/>
            <pc:sldMk cId="2951112361" sldId="259"/>
            <ac:spMk id="40" creationId="{AF2F604E-43BE-4DC3-B983-E071523364F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15.017" v="81"/>
          <ac:spMkLst>
            <pc:docMk/>
            <pc:sldMk cId="2951112361" sldId="259"/>
            <ac:spMk id="42" creationId="{08C9B587-E65E-4B52-B37C-ABEBB6E8792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14.955" v="80"/>
          <ac:spMkLst>
            <pc:docMk/>
            <pc:sldMk cId="2951112361" sldId="259"/>
            <ac:spMk id="44" creationId="{46F7435D-E3DB-47B1-BA61-B00ACC83A9DE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8:49:15.017" v="81"/>
          <ac:spMkLst>
            <pc:docMk/>
            <pc:sldMk cId="2951112361" sldId="259"/>
            <ac:spMk id="45" creationId="{B50AB553-2A96-4A92-96F2-93548E09695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05.064" v="78"/>
          <ac:spMkLst>
            <pc:docMk/>
            <pc:sldMk cId="2951112361" sldId="259"/>
            <ac:spMk id="47" creationId="{B50AB553-2A96-4A92-96F2-93548E09695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9:14.955" v="80"/>
          <ac:spMkLst>
            <pc:docMk/>
            <pc:sldMk cId="2951112361" sldId="259"/>
            <ac:spMk id="49" creationId="{F263A0B5-F8C4-4116-809F-78A768EA79A6}"/>
          </ac:spMkLst>
        </pc:spChg>
        <pc:graphicFrameChg chg="mod ord modGraphic">
          <ac:chgData name="來賓使用者" userId="S::urn:spo:anon#19a580f4eff21fb18df3eba508a3f8b1682a3ea6bc122d3bc761dfabfc1c7bd4::" providerId="AD" clId="Web-{20F870CB-91C5-81BD-2CD3-E9DAC45BCDA2}" dt="2020-10-22T08:49:46.128" v="83"/>
          <ac:graphicFrameMkLst>
            <pc:docMk/>
            <pc:sldMk cId="2951112361" sldId="259"/>
            <ac:graphicFrameMk id="6" creationId="{24FEBF04-D032-4E54-901A-3F620FFE5A46}"/>
          </ac:graphicFrameMkLst>
        </pc:graphicFrameChg>
        <pc:picChg chg="mod ord">
          <ac:chgData name="來賓使用者" userId="S::urn:spo:anon#19a580f4eff21fb18df3eba508a3f8b1682a3ea6bc122d3bc761dfabfc1c7bd4::" providerId="AD" clId="Web-{20F870CB-91C5-81BD-2CD3-E9DAC45BCDA2}" dt="2020-10-22T08:49:15.017" v="81"/>
          <ac:picMkLst>
            <pc:docMk/>
            <pc:sldMk cId="2951112361" sldId="259"/>
            <ac:picMk id="22" creationId="{B4884DEC-B56A-42B9-8C94-B5C3D7A161B2}"/>
          </ac:picMkLst>
        </pc:pic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59:53.597" v="180"/>
        <pc:sldMkLst>
          <pc:docMk/>
          <pc:sldMk cId="3679678284" sldId="260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59:53.597" v="180"/>
          <ac:spMkLst>
            <pc:docMk/>
            <pc:sldMk cId="3679678284" sldId="260"/>
            <ac:spMk id="2" creationId="{69E94E90-5A25-4FBD-8948-3B4E5F9939AC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8:59:53.597" v="180"/>
          <ac:spMkLst>
            <pc:docMk/>
            <pc:sldMk cId="3679678284" sldId="260"/>
            <ac:spMk id="3" creationId="{D90F72CC-20F8-424F-ACB7-BDC50FC3F8C0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6:57.295" v="166"/>
          <ac:spMkLst>
            <pc:docMk/>
            <pc:sldMk cId="3679678284" sldId="260"/>
            <ac:spMk id="13" creationId="{E8A8EAB8-D2FF-444D-B34B-7D32F106AD0E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53.597" v="180"/>
          <ac:spMkLst>
            <pc:docMk/>
            <pc:sldMk cId="3679678284" sldId="260"/>
            <ac:spMk id="23" creationId="{99899462-FC16-43B0-966B-FCA263450716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8:59:53.597" v="180"/>
          <ac:spMkLst>
            <pc:docMk/>
            <pc:sldMk cId="3679678284" sldId="260"/>
            <ac:spMk id="30" creationId="{E8A8EAB8-D2FF-444D-B34B-7D32F106AD0E}"/>
          </ac:spMkLst>
        </pc:spChg>
        <pc:picChg chg="mod ord">
          <ac:chgData name="來賓使用者" userId="S::urn:spo:anon#19a580f4eff21fb18df3eba508a3f8b1682a3ea6bc122d3bc761dfabfc1c7bd4::" providerId="AD" clId="Web-{20F870CB-91C5-81BD-2CD3-E9DAC45BCDA2}" dt="2020-10-22T08:59:53.597" v="180"/>
          <ac:picMkLst>
            <pc:docMk/>
            <pc:sldMk cId="3679678284" sldId="260"/>
            <ac:picMk id="4" creationId="{F24921F7-92FB-4BD7-AF06-DA92DC74EC20}"/>
          </ac:picMkLst>
        </pc:picChg>
        <pc:picChg chg="mod ord">
          <ac:chgData name="來賓使用者" userId="S::urn:spo:anon#19a580f4eff21fb18df3eba508a3f8b1682a3ea6bc122d3bc761dfabfc1c7bd4::" providerId="AD" clId="Web-{20F870CB-91C5-81BD-2CD3-E9DAC45BCDA2}" dt="2020-10-22T08:59:53.597" v="180"/>
          <ac:picMkLst>
            <pc:docMk/>
            <pc:sldMk cId="3679678284" sldId="260"/>
            <ac:picMk id="5" creationId="{8A53FA2B-3811-46AC-991E-9F1DD1FADE92}"/>
          </ac:picMkLst>
        </pc:picChg>
        <pc:cxnChg chg="add del">
          <ac:chgData name="來賓使用者" userId="S::urn:spo:anon#19a580f4eff21fb18df3eba508a3f8b1682a3ea6bc122d3bc761dfabfc1c7bd4::" providerId="AD" clId="Web-{20F870CB-91C5-81BD-2CD3-E9DAC45BCDA2}" dt="2020-10-22T08:56:57.295" v="166"/>
          <ac:cxnSpMkLst>
            <pc:docMk/>
            <pc:sldMk cId="3679678284" sldId="260"/>
            <ac:cxnSpMk id="15" creationId="{EEA38897-7BA3-4408-8083-3235339C4A60}"/>
          </ac:cxnSpMkLst>
        </pc:cxnChg>
        <pc:cxnChg chg="add del">
          <ac:chgData name="來賓使用者" userId="S::urn:spo:anon#19a580f4eff21fb18df3eba508a3f8b1682a3ea6bc122d3bc761dfabfc1c7bd4::" providerId="AD" clId="Web-{20F870CB-91C5-81BD-2CD3-E9DAC45BCDA2}" dt="2020-10-22T08:56:57.295" v="166"/>
          <ac:cxnSpMkLst>
            <pc:docMk/>
            <pc:sldMk cId="3679678284" sldId="260"/>
            <ac:cxnSpMk id="17" creationId="{CA240C79-242E-4918-9F28-B101847D1CC6}"/>
          </ac:cxnSpMkLst>
        </pc:cxnChg>
        <pc:cxnChg chg="add del">
          <ac:chgData name="來賓使用者" userId="S::urn:spo:anon#19a580f4eff21fb18df3eba508a3f8b1682a3ea6bc122d3bc761dfabfc1c7bd4::" providerId="AD" clId="Web-{20F870CB-91C5-81BD-2CD3-E9DAC45BCDA2}" dt="2020-10-22T08:56:57.295" v="166"/>
          <ac:cxnSpMkLst>
            <pc:docMk/>
            <pc:sldMk cId="3679678284" sldId="260"/>
            <ac:cxnSpMk id="18" creationId="{F11AD06B-AB20-4097-8606-5DA00DBACE88}"/>
          </ac:cxnSpMkLst>
        </pc:cxnChg>
        <pc:cxnChg chg="add del">
          <ac:chgData name="來賓使用者" userId="S::urn:spo:anon#19a580f4eff21fb18df3eba508a3f8b1682a3ea6bc122d3bc761dfabfc1c7bd4::" providerId="AD" clId="Web-{20F870CB-91C5-81BD-2CD3-E9DAC45BCDA2}" dt="2020-10-22T08:59:53.597" v="180"/>
          <ac:cxnSpMkLst>
            <pc:docMk/>
            <pc:sldMk cId="3679678284" sldId="260"/>
            <ac:cxnSpMk id="25" creationId="{AAFEA932-2DF1-410C-A00A-7A1E7DBF7511}"/>
          </ac:cxnSpMkLst>
        </pc:cxnChg>
        <pc:cxnChg chg="add">
          <ac:chgData name="來賓使用者" userId="S::urn:spo:anon#19a580f4eff21fb18df3eba508a3f8b1682a3ea6bc122d3bc761dfabfc1c7bd4::" providerId="AD" clId="Web-{20F870CB-91C5-81BD-2CD3-E9DAC45BCDA2}" dt="2020-10-22T08:59:53.597" v="180"/>
          <ac:cxnSpMkLst>
            <pc:docMk/>
            <pc:sldMk cId="3679678284" sldId="260"/>
            <ac:cxnSpMk id="32" creationId="{EEA38897-7BA3-4408-8083-3235339C4A60}"/>
          </ac:cxnSpMkLst>
        </pc:cxnChg>
        <pc:cxnChg chg="add">
          <ac:chgData name="來賓使用者" userId="S::urn:spo:anon#19a580f4eff21fb18df3eba508a3f8b1682a3ea6bc122d3bc761dfabfc1c7bd4::" providerId="AD" clId="Web-{20F870CB-91C5-81BD-2CD3-E9DAC45BCDA2}" dt="2020-10-22T08:59:53.597" v="180"/>
          <ac:cxnSpMkLst>
            <pc:docMk/>
            <pc:sldMk cId="3679678284" sldId="260"/>
            <ac:cxnSpMk id="34" creationId="{CA240C79-242E-4918-9F28-B101847D1CC6}"/>
          </ac:cxnSpMkLst>
        </pc:cxnChg>
        <pc:cxnChg chg="add">
          <ac:chgData name="來賓使用者" userId="S::urn:spo:anon#19a580f4eff21fb18df3eba508a3f8b1682a3ea6bc122d3bc761dfabfc1c7bd4::" providerId="AD" clId="Web-{20F870CB-91C5-81BD-2CD3-E9DAC45BCDA2}" dt="2020-10-22T08:59:53.597" v="180"/>
          <ac:cxnSpMkLst>
            <pc:docMk/>
            <pc:sldMk cId="3679678284" sldId="260"/>
            <ac:cxnSpMk id="36" creationId="{F11AD06B-AB20-4097-8606-5DA00DBACE88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857237264" sldId="264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857237264" sldId="264"/>
            <ac:spMk id="2" creationId="{9EBE758A-A373-4A72-814B-3B525559A377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857237264" sldId="264"/>
            <ac:spMk id="9" creationId="{53F29798-D584-4792-9B62-3F5F5C36D619}"/>
          </ac:spMkLst>
        </pc:spChg>
        <pc:picChg chg="mod ord">
          <ac:chgData name="來賓使用者" userId="S::urn:spo:anon#19a580f4eff21fb18df3eba508a3f8b1682a3ea6bc122d3bc761dfabfc1c7bd4::" providerId="AD" clId="Web-{20F870CB-91C5-81BD-2CD3-E9DAC45BCDA2}" dt="2020-10-22T08:48:34.391" v="76"/>
          <ac:picMkLst>
            <pc:docMk/>
            <pc:sldMk cId="857237264" sldId="264"/>
            <ac:picMk id="4" creationId="{3372237C-54FE-4808-ADEA-F36161AC3176}"/>
          </ac:picMkLst>
        </pc:picChg>
      </pc:sldChg>
      <pc:sldChg chg="addSp delSp modSp mod modClrScheme setClrOvrMap delDesignElem chgLayout">
        <pc:chgData name="來賓使用者" userId="S::urn:spo:anon#19a580f4eff21fb18df3eba508a3f8b1682a3ea6bc122d3bc761dfabfc1c7bd4::" providerId="AD" clId="Web-{20F870CB-91C5-81BD-2CD3-E9DAC45BCDA2}" dt="2020-10-22T09:12:15.273" v="272" actId="20577"/>
        <pc:sldMkLst>
          <pc:docMk/>
          <pc:sldMk cId="1096604362" sldId="265"/>
        </pc:sldMkLst>
        <pc:spChg chg="mod ord">
          <ac:chgData name="來賓使用者" userId="S::urn:spo:anon#19a580f4eff21fb18df3eba508a3f8b1682a3ea6bc122d3bc761dfabfc1c7bd4::" providerId="AD" clId="Web-{20F870CB-91C5-81BD-2CD3-E9DAC45BCDA2}" dt="2020-10-22T09:11:57.085" v="268"/>
          <ac:spMkLst>
            <pc:docMk/>
            <pc:sldMk cId="1096604362" sldId="265"/>
            <ac:spMk id="2" creationId="{CA305706-FC7F-4003-B9B0-FCC96E4542FF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9:12:15.273" v="272" actId="20577"/>
          <ac:spMkLst>
            <pc:docMk/>
            <pc:sldMk cId="1096604362" sldId="265"/>
            <ac:spMk id="3" creationId="{DCAFFC47-7AF2-4C4C-BF76-2E505D847CD3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11:57.085" v="268"/>
          <ac:spMkLst>
            <pc:docMk/>
            <pc:sldMk cId="1096604362" sldId="265"/>
            <ac:spMk id="46" creationId="{911A6C77-6109-4F77-975B-C375615A557E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9:11:57.085" v="268"/>
          <ac:spMkLst>
            <pc:docMk/>
            <pc:sldMk cId="1096604362" sldId="265"/>
            <ac:spMk id="55" creationId="{293F5FFF-2AE2-424B-BE21-49AFFEF6881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11:57.085" v="267"/>
          <ac:spMkLst>
            <pc:docMk/>
            <pc:sldMk cId="1096604362" sldId="265"/>
            <ac:spMk id="58" creationId="{C7FA33FF-088D-4F16-95A2-2C64D353DEA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11:57.085" v="267"/>
          <ac:spMkLst>
            <pc:docMk/>
            <pc:sldMk cId="1096604362" sldId="265"/>
            <ac:spMk id="60" creationId="{A376EFB1-01CF-419F-ABF1-2AF02BBFCBD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11:57.085" v="267"/>
          <ac:spMkLst>
            <pc:docMk/>
            <pc:sldMk cId="1096604362" sldId="265"/>
            <ac:spMk id="62" creationId="{FF9DEA15-78BD-4750-AA18-B9F28A6D5AB8}"/>
          </ac:spMkLst>
        </pc:spChg>
        <pc:grpChg chg="add del">
          <ac:chgData name="來賓使用者" userId="S::urn:spo:anon#19a580f4eff21fb18df3eba508a3f8b1682a3ea6bc122d3bc761dfabfc1c7bd4::" providerId="AD" clId="Web-{20F870CB-91C5-81BD-2CD3-E9DAC45BCDA2}" dt="2020-10-22T09:11:57.085" v="268"/>
          <ac:grpSpMkLst>
            <pc:docMk/>
            <pc:sldMk cId="1096604362" sldId="265"/>
            <ac:grpSpMk id="48" creationId="{CB343D17-9934-455E-B326-2F39206BA44A}"/>
          </ac:grpSpMkLst>
        </pc:grpChg>
        <pc:picChg chg="mod ord">
          <ac:chgData name="來賓使用者" userId="S::urn:spo:anon#19a580f4eff21fb18df3eba508a3f8b1682a3ea6bc122d3bc761dfabfc1c7bd4::" providerId="AD" clId="Web-{20F870CB-91C5-81BD-2CD3-E9DAC45BCDA2}" dt="2020-10-22T09:11:57.085" v="268"/>
          <ac:picMkLst>
            <pc:docMk/>
            <pc:sldMk cId="1096604362" sldId="265"/>
            <ac:picMk id="4" creationId="{1085ABF5-16BD-421D-9BE9-AC559FC9D4B3}"/>
          </ac:picMkLst>
        </pc:picChg>
      </pc:sldChg>
      <pc:sldChg chg="modSp mod modClrScheme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1962382635" sldId="266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1962382635" sldId="266"/>
            <ac:spMk id="2" creationId="{6677CFA6-B314-4077-A25D-A22B49D37370}"/>
          </ac:spMkLst>
        </pc:spChg>
        <pc:picChg chg="mod ord">
          <ac:chgData name="來賓使用者" userId="S::urn:spo:anon#19a580f4eff21fb18df3eba508a3f8b1682a3ea6bc122d3bc761dfabfc1c7bd4::" providerId="AD" clId="Web-{20F870CB-91C5-81BD-2CD3-E9DAC45BCDA2}" dt="2020-10-22T08:48:34.391" v="76"/>
          <ac:picMkLst>
            <pc:docMk/>
            <pc:sldMk cId="1962382635" sldId="266"/>
            <ac:picMk id="4" creationId="{975B5D9A-A7B8-4A76-AD89-202B159BCD91}"/>
          </ac:picMkLst>
        </pc:picChg>
      </pc:sldChg>
      <pc:sldChg chg="modSp mod modClrScheme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2335345412" sldId="267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335345412" sldId="267"/>
            <ac:spMk id="2" creationId="{E9AF80E0-0597-4D11-972F-68AD76D54D84}"/>
          </ac:spMkLst>
        </pc:spChg>
        <pc:picChg chg="mod ord">
          <ac:chgData name="來賓使用者" userId="S::urn:spo:anon#19a580f4eff21fb18df3eba508a3f8b1682a3ea6bc122d3bc761dfabfc1c7bd4::" providerId="AD" clId="Web-{20F870CB-91C5-81BD-2CD3-E9DAC45BCDA2}" dt="2020-10-22T08:48:34.391" v="76"/>
          <ac:picMkLst>
            <pc:docMk/>
            <pc:sldMk cId="2335345412" sldId="267"/>
            <ac:picMk id="5" creationId="{1BA7B96B-1627-4CFA-BB3C-3BD2263C487A}"/>
          </ac:picMkLst>
        </pc:pic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9:03:07.055" v="208"/>
        <pc:sldMkLst>
          <pc:docMk/>
          <pc:sldMk cId="3122045652" sldId="269"/>
        </pc:sldMkLst>
        <pc:spChg chg="mod ord">
          <ac:chgData name="來賓使用者" userId="S::urn:spo:anon#19a580f4eff21fb18df3eba508a3f8b1682a3ea6bc122d3bc761dfabfc1c7bd4::" providerId="AD" clId="Web-{20F870CB-91C5-81BD-2CD3-E9DAC45BCDA2}" dt="2020-10-22T09:03:07.055" v="208"/>
          <ac:spMkLst>
            <pc:docMk/>
            <pc:sldMk cId="3122045652" sldId="269"/>
            <ac:spMk id="2" creationId="{C7F9D973-D51A-44E4-9BD0-1029A92D1585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02:57.914" v="207"/>
          <ac:spMkLst>
            <pc:docMk/>
            <pc:sldMk cId="3122045652" sldId="269"/>
            <ac:spMk id="34" creationId="{955A2079-FA98-4876-80F0-72364A7D2EA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03:07.055" v="208"/>
          <ac:spMkLst>
            <pc:docMk/>
            <pc:sldMk cId="3122045652" sldId="269"/>
            <ac:spMk id="39" creationId="{6C4028FD-8BAA-4A19-BFDE-594D991B7552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9:03:07.055" v="208"/>
          <ac:spMkLst>
            <pc:docMk/>
            <pc:sldMk cId="3122045652" sldId="269"/>
            <ac:spMk id="41" creationId="{955A2079-FA98-4876-80F0-72364A7D2EA4}"/>
          </ac:spMkLst>
        </pc:spChg>
        <pc:graphicFrameChg chg="mod ord modGraphic">
          <ac:chgData name="來賓使用者" userId="S::urn:spo:anon#19a580f4eff21fb18df3eba508a3f8b1682a3ea6bc122d3bc761dfabfc1c7bd4::" providerId="AD" clId="Web-{20F870CB-91C5-81BD-2CD3-E9DAC45BCDA2}" dt="2020-10-22T09:03:07.055" v="208"/>
          <ac:graphicFrameMkLst>
            <pc:docMk/>
            <pc:sldMk cId="3122045652" sldId="269"/>
            <ac:graphicFrameMk id="10" creationId="{FE5BFD68-09E6-4C1D-91FE-2CFA423FAEE9}"/>
          </ac:graphicFrameMkLst>
        </pc:graphicFrameChg>
      </pc:sldChg>
      <pc:sldChg chg="modSp mod modClrScheme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4113768723" sldId="270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4113768723" sldId="270"/>
            <ac:spMk id="2" creationId="{1F9DB52B-5318-4322-8E70-AE7BC6517B09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4113768723" sldId="270"/>
            <ac:spMk id="3" creationId="{310ABDC1-0D6F-4CC9-982E-DC9AE7156BF2}"/>
          </ac:spMkLst>
        </pc:spChg>
      </pc:sldChg>
      <pc:sldChg chg="modSp mod modClrScheme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3895011461" sldId="271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3895011461" sldId="271"/>
            <ac:spMk id="2" creationId="{AF71B480-50FB-4247-B0AA-087BB36CD301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3895011461" sldId="271"/>
            <ac:graphicFrameMk id="5" creationId="{BE9E8FEE-31FB-4CA8-909D-E76C0E3AC25E}"/>
          </ac:graphicFrameMkLst>
        </pc:graphicFrame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9:06:13.576" v="237"/>
        <pc:sldMkLst>
          <pc:docMk/>
          <pc:sldMk cId="2610118517" sldId="275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610118517" sldId="275"/>
            <ac:spMk id="2" creationId="{D92966C6-5FD7-484A-BC7D-AD45636B3C5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610118517" sldId="275"/>
            <ac:spMk id="17" creationId="{46C2E80F-49A6-4372-B103-219D417A55ED}"/>
          </ac:spMkLst>
        </pc:spChg>
        <pc:graphicFrameChg chg="mod ord modGraphic">
          <ac:chgData name="來賓使用者" userId="S::urn:spo:anon#19a580f4eff21fb18df3eba508a3f8b1682a3ea6bc122d3bc761dfabfc1c7bd4::" providerId="AD" clId="Web-{20F870CB-91C5-81BD-2CD3-E9DAC45BCDA2}" dt="2020-10-22T09:06:13.576" v="237"/>
          <ac:graphicFrameMkLst>
            <pc:docMk/>
            <pc:sldMk cId="2610118517" sldId="275"/>
            <ac:graphicFrameMk id="19" creationId="{4B1485AC-2357-4BA2-989F-257759DBF20A}"/>
          </ac:graphicFrameMkLst>
        </pc:graphicFrame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9:18:57.112" v="301" actId="20577"/>
        <pc:sldMkLst>
          <pc:docMk/>
          <pc:sldMk cId="2542714654" sldId="280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542714654" sldId="280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17:39.875" v="294"/>
          <ac:spMkLst>
            <pc:docMk/>
            <pc:sldMk cId="2542714654" sldId="280"/>
            <ac:spMk id="19" creationId="{C5E6CFF1-2F42-4E10-9A97-F116F46F53FE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9:17:39.875" v="294"/>
          <ac:spMkLst>
            <pc:docMk/>
            <pc:sldMk cId="2542714654" sldId="280"/>
            <ac:spMk id="26" creationId="{C5E6CFF1-2F42-4E10-9A97-F116F46F53FE}"/>
          </ac:spMkLst>
        </pc:spChg>
        <pc:graphicFrameChg chg="mod ord modGraphic">
          <ac:chgData name="來賓使用者" userId="S::urn:spo:anon#19a580f4eff21fb18df3eba508a3f8b1682a3ea6bc122d3bc761dfabfc1c7bd4::" providerId="AD" clId="Web-{20F870CB-91C5-81BD-2CD3-E9DAC45BCDA2}" dt="2020-10-22T09:18:57.112" v="301" actId="20577"/>
          <ac:graphicFrameMkLst>
            <pc:docMk/>
            <pc:sldMk cId="2542714654" sldId="280"/>
            <ac:graphicFrameMk id="5" creationId="{EFF58259-96BF-44D9-8778-A67D0FC337BB}"/>
          </ac:graphicFrameMkLst>
        </pc:graphicFrameChg>
        <pc:picChg chg="mod">
          <ac:chgData name="來賓使用者" userId="S::urn:spo:anon#19a580f4eff21fb18df3eba508a3f8b1682a3ea6bc122d3bc761dfabfc1c7bd4::" providerId="AD" clId="Web-{20F870CB-91C5-81BD-2CD3-E9DAC45BCDA2}" dt="2020-10-22T09:17:39.875" v="294"/>
          <ac:picMkLst>
            <pc:docMk/>
            <pc:sldMk cId="2542714654" sldId="280"/>
            <ac:picMk id="15" creationId="{721F9B2A-BD58-4B17-99AC-2C879E9EB50B}"/>
          </ac:picMkLst>
        </pc:picChg>
        <pc:cxnChg chg="add del">
          <ac:chgData name="來賓使用者" userId="S::urn:spo:anon#19a580f4eff21fb18df3eba508a3f8b1682a3ea6bc122d3bc761dfabfc1c7bd4::" providerId="AD" clId="Web-{20F870CB-91C5-81BD-2CD3-E9DAC45BCDA2}" dt="2020-10-22T09:17:39.875" v="294"/>
          <ac:cxnSpMkLst>
            <pc:docMk/>
            <pc:sldMk cId="2542714654" sldId="280"/>
            <ac:cxnSpMk id="21" creationId="{67182200-4859-4C8D-BCBB-55B245C28BA3}"/>
          </ac:cxnSpMkLst>
        </pc:cxnChg>
        <pc:cxnChg chg="add">
          <ac:chgData name="來賓使用者" userId="S::urn:spo:anon#19a580f4eff21fb18df3eba508a3f8b1682a3ea6bc122d3bc761dfabfc1c7bd4::" providerId="AD" clId="Web-{20F870CB-91C5-81BD-2CD3-E9DAC45BCDA2}" dt="2020-10-22T09:17:39.875" v="294"/>
          <ac:cxnSpMkLst>
            <pc:docMk/>
            <pc:sldMk cId="2542714654" sldId="280"/>
            <ac:cxnSpMk id="28" creationId="{67182200-4859-4C8D-BCBB-55B245C28BA3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9:15:22.606" v="276" actId="20577"/>
        <pc:sldMkLst>
          <pc:docMk/>
          <pc:sldMk cId="3304606032" sldId="282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59:43.253" v="179"/>
          <ac:spMkLst>
            <pc:docMk/>
            <pc:sldMk cId="3304606032" sldId="282"/>
            <ac:spMk id="2" creationId="{C73BA448-DF33-493A-9BB4-712D2C9048DE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43.253" v="179"/>
          <ac:spMkLst>
            <pc:docMk/>
            <pc:sldMk cId="3304606032" sldId="282"/>
            <ac:spMk id="26" creationId="{46C2E80F-49A6-4372-B103-219D417A55ED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8:59:43.253" v="179"/>
          <ac:spMkLst>
            <pc:docMk/>
            <pc:sldMk cId="3304606032" sldId="282"/>
            <ac:spMk id="31" creationId="{6C4028FD-8BAA-4A19-BFDE-594D991B7552}"/>
          </ac:spMkLst>
        </pc:spChg>
        <pc:graphicFrameChg chg="mod ord modGraphic">
          <ac:chgData name="來賓使用者" userId="S::urn:spo:anon#19a580f4eff21fb18df3eba508a3f8b1682a3ea6bc122d3bc761dfabfc1c7bd4::" providerId="AD" clId="Web-{20F870CB-91C5-81BD-2CD3-E9DAC45BCDA2}" dt="2020-10-22T09:15:22.606" v="276" actId="20577"/>
          <ac:graphicFrameMkLst>
            <pc:docMk/>
            <pc:sldMk cId="3304606032" sldId="282"/>
            <ac:graphicFrameMk id="5" creationId="{029F8EE8-A7D3-4EDF-8370-DFB43A8CE4A8}"/>
          </ac:graphicFrameMkLst>
        </pc:graphicFrame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784011236" sldId="283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784011236" sldId="283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784011236" sldId="283"/>
            <ac:spMk id="19" creationId="{C5E6CFF1-2F42-4E10-9A97-F116F46F53FE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784011236" sldId="283"/>
            <ac:graphicFrameMk id="5" creationId="{EFF58259-96BF-44D9-8778-A67D0FC337BB}"/>
          </ac:graphicFrameMkLst>
        </pc:graphicFrameChg>
        <pc:cxnChg chg="add del">
          <ac:chgData name="來賓使用者" userId="S::urn:spo:anon#19a580f4eff21fb18df3eba508a3f8b1682a3ea6bc122d3bc761dfabfc1c7bd4::" providerId="AD" clId="Web-{20F870CB-91C5-81BD-2CD3-E9DAC45BCDA2}" dt="2020-10-22T08:48:34.391" v="76"/>
          <ac:cxnSpMkLst>
            <pc:docMk/>
            <pc:sldMk cId="784011236" sldId="283"/>
            <ac:cxnSpMk id="21" creationId="{67182200-4859-4C8D-BCBB-55B245C28BA3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3026914735" sldId="284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3026914735" sldId="284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3026914735" sldId="284"/>
            <ac:spMk id="19" creationId="{C5E6CFF1-2F42-4E10-9A97-F116F46F53FE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3026914735" sldId="284"/>
            <ac:graphicFrameMk id="5" creationId="{EFF58259-96BF-44D9-8778-A67D0FC337BB}"/>
          </ac:graphicFrameMkLst>
        </pc:graphicFrameChg>
        <pc:cxnChg chg="add del">
          <ac:chgData name="來賓使用者" userId="S::urn:spo:anon#19a580f4eff21fb18df3eba508a3f8b1682a3ea6bc122d3bc761dfabfc1c7bd4::" providerId="AD" clId="Web-{20F870CB-91C5-81BD-2CD3-E9DAC45BCDA2}" dt="2020-10-22T08:48:34.391" v="76"/>
          <ac:cxnSpMkLst>
            <pc:docMk/>
            <pc:sldMk cId="3026914735" sldId="284"/>
            <ac:cxnSpMk id="21" creationId="{67182200-4859-4C8D-BCBB-55B245C28BA3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3277975963" sldId="285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3277975963" sldId="285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3277975963" sldId="285"/>
            <ac:spMk id="19" creationId="{C5E6CFF1-2F42-4E10-9A97-F116F46F53FE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3277975963" sldId="285"/>
            <ac:graphicFrameMk id="5" creationId="{EFF58259-96BF-44D9-8778-A67D0FC337BB}"/>
          </ac:graphicFrameMkLst>
        </pc:graphicFrameChg>
        <pc:cxnChg chg="add del">
          <ac:chgData name="來賓使用者" userId="S::urn:spo:anon#19a580f4eff21fb18df3eba508a3f8b1682a3ea6bc122d3bc761dfabfc1c7bd4::" providerId="AD" clId="Web-{20F870CB-91C5-81BD-2CD3-E9DAC45BCDA2}" dt="2020-10-22T08:48:34.391" v="76"/>
          <ac:cxnSpMkLst>
            <pc:docMk/>
            <pc:sldMk cId="3277975963" sldId="285"/>
            <ac:cxnSpMk id="21" creationId="{67182200-4859-4C8D-BCBB-55B245C28BA3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1411755239" sldId="286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1411755239" sldId="286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1411755239" sldId="286"/>
            <ac:spMk id="19" creationId="{C5E6CFF1-2F42-4E10-9A97-F116F46F53FE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1411755239" sldId="286"/>
            <ac:graphicFrameMk id="5" creationId="{EFF58259-96BF-44D9-8778-A67D0FC337BB}"/>
          </ac:graphicFrameMkLst>
        </pc:graphicFrameChg>
        <pc:cxnChg chg="add del">
          <ac:chgData name="來賓使用者" userId="S::urn:spo:anon#19a580f4eff21fb18df3eba508a3f8b1682a3ea6bc122d3bc761dfabfc1c7bd4::" providerId="AD" clId="Web-{20F870CB-91C5-81BD-2CD3-E9DAC45BCDA2}" dt="2020-10-22T08:48:34.391" v="76"/>
          <ac:cxnSpMkLst>
            <pc:docMk/>
            <pc:sldMk cId="1411755239" sldId="286"/>
            <ac:cxnSpMk id="21" creationId="{67182200-4859-4C8D-BCBB-55B245C28BA3}"/>
          </ac:cxnSpMkLst>
        </pc:cxnChg>
      </pc:sldChg>
      <pc:sldChg chg="mod modClrScheme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1801088365" sldId="287"/>
        </pc:sldMkLst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2875472255" sldId="288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875472255" sldId="288"/>
            <ac:spMk id="2" creationId="{4BE681C6-0272-4FB1-96C2-EB52BCB04194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875472255" sldId="288"/>
            <ac:spMk id="19" creationId="{C5E6CFF1-2F42-4E10-9A97-F116F46F53FE}"/>
          </ac:spMkLst>
        </pc:spChg>
        <pc:graphicFrameChg chg="mod ord">
          <ac:chgData name="來賓使用者" userId="S::urn:spo:anon#19a580f4eff21fb18df3eba508a3f8b1682a3ea6bc122d3bc761dfabfc1c7bd4::" providerId="AD" clId="Web-{20F870CB-91C5-81BD-2CD3-E9DAC45BCDA2}" dt="2020-10-22T08:48:34.391" v="76"/>
          <ac:graphicFrameMkLst>
            <pc:docMk/>
            <pc:sldMk cId="2875472255" sldId="288"/>
            <ac:graphicFrameMk id="5" creationId="{EFF58259-96BF-44D9-8778-A67D0FC337BB}"/>
          </ac:graphicFrameMkLst>
        </pc:graphicFrameChg>
        <pc:cxnChg chg="add del">
          <ac:chgData name="來賓使用者" userId="S::urn:spo:anon#19a580f4eff21fb18df3eba508a3f8b1682a3ea6bc122d3bc761dfabfc1c7bd4::" providerId="AD" clId="Web-{20F870CB-91C5-81BD-2CD3-E9DAC45BCDA2}" dt="2020-10-22T08:48:34.391" v="76"/>
          <ac:cxnSpMkLst>
            <pc:docMk/>
            <pc:sldMk cId="2875472255" sldId="288"/>
            <ac:cxnSpMk id="21" creationId="{67182200-4859-4C8D-BCBB-55B245C28BA3}"/>
          </ac:cxnSpMkLst>
        </pc:cxnChg>
      </pc:sldChg>
      <pc:sldChg chg="addSp delSp modSp mod modClrScheme delDesignElem chgLayout">
        <pc:chgData name="來賓使用者" userId="S::urn:spo:anon#19a580f4eff21fb18df3eba508a3f8b1682a3ea6bc122d3bc761dfabfc1c7bd4::" providerId="AD" clId="Web-{20F870CB-91C5-81BD-2CD3-E9DAC45BCDA2}" dt="2020-10-22T09:01:30.959" v="191" actId="1076"/>
        <pc:sldMkLst>
          <pc:docMk/>
          <pc:sldMk cId="2885707654" sldId="290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885707654" sldId="290"/>
            <ac:spMk id="2" creationId="{D92966C6-5FD7-484A-BC7D-AD45636B3C5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885707654" sldId="290"/>
            <ac:spMk id="17" creationId="{46C2E80F-49A6-4372-B103-219D417A55ED}"/>
          </ac:spMkLst>
        </pc:spChg>
        <pc:spChg chg="del mod ord">
          <ac:chgData name="來賓使用者" userId="S::urn:spo:anon#19a580f4eff21fb18df3eba508a3f8b1682a3ea6bc122d3bc761dfabfc1c7bd4::" providerId="AD" clId="Web-{20F870CB-91C5-81BD-2CD3-E9DAC45BCDA2}" dt="2020-10-22T09:01:13.755" v="183"/>
          <ac:spMkLst>
            <pc:docMk/>
            <pc:sldMk cId="2885707654" sldId="290"/>
            <ac:spMk id="30" creationId="{449337C8-C6DF-403F-8D2A-5049088347F8}"/>
          </ac:spMkLst>
        </pc:spChg>
        <pc:picChg chg="add mod ord">
          <ac:chgData name="來賓使用者" userId="S::urn:spo:anon#19a580f4eff21fb18df3eba508a3f8b1682a3ea6bc122d3bc761dfabfc1c7bd4::" providerId="AD" clId="Web-{20F870CB-91C5-81BD-2CD3-E9DAC45BCDA2}" dt="2020-10-22T09:01:30.959" v="191" actId="1076"/>
          <ac:picMkLst>
            <pc:docMk/>
            <pc:sldMk cId="2885707654" sldId="290"/>
            <ac:picMk id="3" creationId="{D4D2A4C1-C366-44EA-A649-3E1640FA015F}"/>
          </ac:picMkLst>
        </pc:picChg>
        <pc:picChg chg="del">
          <ac:chgData name="來賓使用者" userId="S::urn:spo:anon#19a580f4eff21fb18df3eba508a3f8b1682a3ea6bc122d3bc761dfabfc1c7bd4::" providerId="AD" clId="Web-{20F870CB-91C5-81BD-2CD3-E9DAC45BCDA2}" dt="2020-10-22T09:01:19.599" v="185"/>
          <ac:picMkLst>
            <pc:docMk/>
            <pc:sldMk cId="2885707654" sldId="290"/>
            <ac:picMk id="28" creationId="{80833402-4710-48D0-BF79-C321612CDCAE}"/>
          </ac:picMkLst>
        </pc:picChg>
      </pc:sldChg>
      <pc:sldChg chg="del">
        <pc:chgData name="來賓使用者" userId="S::urn:spo:anon#19a580f4eff21fb18df3eba508a3f8b1682a3ea6bc122d3bc761dfabfc1c7bd4::" providerId="AD" clId="Web-{20F870CB-91C5-81BD-2CD3-E9DAC45BCDA2}" dt="2020-10-22T08:44:15.713" v="4"/>
        <pc:sldMkLst>
          <pc:docMk/>
          <pc:sldMk cId="4236050991" sldId="291"/>
        </pc:sldMkLst>
      </pc:sldChg>
      <pc:sldChg chg="addSp delSp modSp add mod replId setBg modClrScheme setClrOvrMap delDesignElem chgLayout">
        <pc:chgData name="來賓使用者" userId="S::urn:spo:anon#19a580f4eff21fb18df3eba508a3f8b1682a3ea6bc122d3bc761dfabfc1c7bd4::" providerId="AD" clId="Web-{20F870CB-91C5-81BD-2CD3-E9DAC45BCDA2}" dt="2020-10-22T08:48:34.391" v="76"/>
        <pc:sldMkLst>
          <pc:docMk/>
          <pc:sldMk cId="2654838749" sldId="292"/>
        </pc:sldMkLst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654838749" sldId="292"/>
            <ac:spMk id="2" creationId="{00000000-0000-0000-0000-000000000000}"/>
          </ac:spMkLst>
        </pc:spChg>
        <pc:spChg chg="mod ord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654838749" sldId="292"/>
            <ac:spMk id="3" creationId="{00000000-0000-0000-0000-000000000000}"/>
          </ac:spMkLst>
        </pc:spChg>
        <pc:spChg chg="del">
          <ac:chgData name="來賓使用者" userId="S::urn:spo:anon#19a580f4eff21fb18df3eba508a3f8b1682a3ea6bc122d3bc761dfabfc1c7bd4::" providerId="AD" clId="Web-{20F870CB-91C5-81BD-2CD3-E9DAC45BCDA2}" dt="2020-10-22T08:44:07.728" v="3"/>
          <ac:spMkLst>
            <pc:docMk/>
            <pc:sldMk cId="2654838749" sldId="292"/>
            <ac:spMk id="31" creationId="{5A59F003-E00A-43F9-91DC-CC54E3B87466}"/>
          </ac:spMkLst>
        </pc:spChg>
        <pc:spChg chg="del">
          <ac:chgData name="來賓使用者" userId="S::urn:spo:anon#19a580f4eff21fb18df3eba508a3f8b1682a3ea6bc122d3bc761dfabfc1c7bd4::" providerId="AD" clId="Web-{20F870CB-91C5-81BD-2CD3-E9DAC45BCDA2}" dt="2020-10-22T08:44:07.728" v="3"/>
          <ac:spMkLst>
            <pc:docMk/>
            <pc:sldMk cId="2654838749" sldId="292"/>
            <ac:spMk id="32" creationId="{D74A4382-E3AD-430A-9A1F-DFA3E0E77A7D}"/>
          </ac:spMkLst>
        </pc:spChg>
        <pc:spChg chg="del">
          <ac:chgData name="來賓使用者" userId="S::urn:spo:anon#19a580f4eff21fb18df3eba508a3f8b1682a3ea6bc122d3bc761dfabfc1c7bd4::" providerId="AD" clId="Web-{20F870CB-91C5-81BD-2CD3-E9DAC45BCDA2}" dt="2020-10-22T08:44:07.728" v="3"/>
          <ac:spMkLst>
            <pc:docMk/>
            <pc:sldMk cId="2654838749" sldId="292"/>
            <ac:spMk id="33" creationId="{79F40191-0F44-4FD1-82CC-ACB507C14BE6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5:01.355" v="24"/>
          <ac:spMkLst>
            <pc:docMk/>
            <pc:sldMk cId="2654838749" sldId="292"/>
            <ac:spMk id="38" creationId="{6F40FBDA-CEB1-40F0-9AB9-BD9C402D70FE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5:01.355" v="24"/>
          <ac:spMkLst>
            <pc:docMk/>
            <pc:sldMk cId="2654838749" sldId="292"/>
            <ac:spMk id="40" creationId="{0344D4FE-ABEF-4230-9E4E-AD5782FC78AC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5:01.355" v="24"/>
          <ac:spMkLst>
            <pc:docMk/>
            <pc:sldMk cId="2654838749" sldId="292"/>
            <ac:spMk id="42" creationId="{9325F979-D3F9-4926-81B7-7ACCB31A501B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8:34.391" v="76"/>
          <ac:spMkLst>
            <pc:docMk/>
            <pc:sldMk cId="2654838749" sldId="292"/>
            <ac:spMk id="44" creationId="{71B2258F-86CA-4D4D-8270-BC05FCDEBFB3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5:01.323" v="23"/>
          <ac:spMkLst>
            <pc:docMk/>
            <pc:sldMk cId="2654838749" sldId="292"/>
            <ac:spMk id="47" creationId="{C1DD1A8A-57D5-4A81-AD04-532B043C561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45:01.323" v="23"/>
          <ac:spMkLst>
            <pc:docMk/>
            <pc:sldMk cId="2654838749" sldId="292"/>
            <ac:spMk id="49" creationId="{007891EC-4501-44ED-A8C8-B11B6DB767AB}"/>
          </ac:spMkLst>
        </pc:spChg>
        <pc:picChg chg="mod">
          <ac:chgData name="來賓使用者" userId="S::urn:spo:anon#19a580f4eff21fb18df3eba508a3f8b1682a3ea6bc122d3bc761dfabfc1c7bd4::" providerId="AD" clId="Web-{20F870CB-91C5-81BD-2CD3-E9DAC45BCDA2}" dt="2020-10-22T08:45:01.355" v="24"/>
          <ac:picMkLst>
            <pc:docMk/>
            <pc:sldMk cId="2654838749" sldId="292"/>
            <ac:picMk id="10" creationId="{868FAACF-95B6-4C1A-AE43-8294749F96F3}"/>
          </ac:picMkLst>
        </pc:picChg>
      </pc:sldChg>
      <pc:sldChg chg="addSp delSp modSp new mod setBg">
        <pc:chgData name="來賓使用者" userId="S::urn:spo:anon#19a580f4eff21fb18df3eba508a3f8b1682a3ea6bc122d3bc761dfabfc1c7bd4::" providerId="AD" clId="Web-{20F870CB-91C5-81BD-2CD3-E9DAC45BCDA2}" dt="2020-10-22T09:08:48.205" v="250"/>
        <pc:sldMkLst>
          <pc:docMk/>
          <pc:sldMk cId="3079035002" sldId="293"/>
        </pc:sldMkLst>
        <pc:spChg chg="mod">
          <ac:chgData name="來賓使用者" userId="S::urn:spo:anon#19a580f4eff21fb18df3eba508a3f8b1682a3ea6bc122d3bc761dfabfc1c7bd4::" providerId="AD" clId="Web-{20F870CB-91C5-81BD-2CD3-E9DAC45BCDA2}" dt="2020-10-22T08:51:24.521" v="99"/>
          <ac:spMkLst>
            <pc:docMk/>
            <pc:sldMk cId="3079035002" sldId="293"/>
            <ac:spMk id="2" creationId="{1D6E8DFB-CC09-46D3-919D-B0E0E7DAC71C}"/>
          </ac:spMkLst>
        </pc:spChg>
        <pc:spChg chg="del mod">
          <ac:chgData name="來賓使用者" userId="S::urn:spo:anon#19a580f4eff21fb18df3eba508a3f8b1682a3ea6bc122d3bc761dfabfc1c7bd4::" providerId="AD" clId="Web-{20F870CB-91C5-81BD-2CD3-E9DAC45BCDA2}" dt="2020-10-22T08:50:39.910" v="95"/>
          <ac:spMkLst>
            <pc:docMk/>
            <pc:sldMk cId="3079035002" sldId="293"/>
            <ac:spMk id="3" creationId="{623A81D7-A6CD-4AF1-B820-599FE3F5BF91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1:02.989" v="97"/>
          <ac:spMkLst>
            <pc:docMk/>
            <pc:sldMk cId="3079035002" sldId="293"/>
            <ac:spMk id="9" creationId="{37E32B78-23DD-4E77-8B9C-7779E3BF20C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1:24.521" v="99"/>
          <ac:spMkLst>
            <pc:docMk/>
            <pc:sldMk cId="3079035002" sldId="293"/>
            <ac:spMk id="14" creationId="{53B021B3-DE93-4AB7-8A18-CF5F1CED88B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1:24.521" v="99"/>
          <ac:spMkLst>
            <pc:docMk/>
            <pc:sldMk cId="3079035002" sldId="293"/>
            <ac:spMk id="16" creationId="{52D502E5-F6B4-4D58-B4AE-FC466FF15EE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1:24.521" v="99"/>
          <ac:spMkLst>
            <pc:docMk/>
            <pc:sldMk cId="3079035002" sldId="293"/>
            <ac:spMk id="18" creationId="{9DECDBF4-02B6-4BB4-B65B-B8107AD6A9E8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2:03.413" v="108"/>
          <ac:spMkLst>
            <pc:docMk/>
            <pc:sldMk cId="3079035002" sldId="293"/>
            <ac:spMk id="23" creationId="{6C4028FD-8BAA-4A19-BFDE-594D991B755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38.472" v="178"/>
          <ac:spMkLst>
            <pc:docMk/>
            <pc:sldMk cId="3079035002" sldId="293"/>
            <ac:spMk id="28" creationId="{6C4028FD-8BAA-4A19-BFDE-594D991B755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9:08:48.205" v="250"/>
          <ac:spMkLst>
            <pc:docMk/>
            <pc:sldMk cId="3079035002" sldId="293"/>
            <ac:spMk id="30" creationId="{6C4028FD-8BAA-4A19-BFDE-594D991B7552}"/>
          </ac:spMkLst>
        </pc:spChg>
        <pc:spChg chg="add del">
          <ac:chgData name="來賓使用者" userId="S::urn:spo:anon#19a580f4eff21fb18df3eba508a3f8b1682a3ea6bc122d3bc761dfabfc1c7bd4::" providerId="AD" clId="Web-{20F870CB-91C5-81BD-2CD3-E9DAC45BCDA2}" dt="2020-10-22T08:59:27.721" v="176"/>
          <ac:spMkLst>
            <pc:docMk/>
            <pc:sldMk cId="3079035002" sldId="293"/>
            <ac:spMk id="33" creationId="{6C4028FD-8BAA-4A19-BFDE-594D991B7552}"/>
          </ac:spMkLst>
        </pc:spChg>
        <pc:spChg chg="add">
          <ac:chgData name="來賓使用者" userId="S::urn:spo:anon#19a580f4eff21fb18df3eba508a3f8b1682a3ea6bc122d3bc761dfabfc1c7bd4::" providerId="AD" clId="Web-{20F870CB-91C5-81BD-2CD3-E9DAC45BCDA2}" dt="2020-10-22T09:08:48.205" v="250"/>
          <ac:spMkLst>
            <pc:docMk/>
            <pc:sldMk cId="3079035002" sldId="293"/>
            <ac:spMk id="35" creationId="{6C4028FD-8BAA-4A19-BFDE-594D991B7552}"/>
          </ac:spMkLst>
        </pc:spChg>
        <pc:graphicFrameChg chg="add mod modGraphic">
          <ac:chgData name="來賓使用者" userId="S::urn:spo:anon#19a580f4eff21fb18df3eba508a3f8b1682a3ea6bc122d3bc761dfabfc1c7bd4::" providerId="AD" clId="Web-{20F870CB-91C5-81BD-2CD3-E9DAC45BCDA2}" dt="2020-10-22T09:08:48.205" v="250"/>
          <ac:graphicFrameMkLst>
            <pc:docMk/>
            <pc:sldMk cId="3079035002" sldId="293"/>
            <ac:graphicFrameMk id="5" creationId="{BEA115DE-00F1-41B1-814D-193D04266FF0}"/>
          </ac:graphicFrameMkLst>
        </pc:graphicFrameChg>
      </pc:sldChg>
      <pc:sldChg chg="modSp add del replId">
        <pc:chgData name="來賓使用者" userId="S::urn:spo:anon#19a580f4eff21fb18df3eba508a3f8b1682a3ea6bc122d3bc761dfabfc1c7bd4::" providerId="AD" clId="Web-{20F870CB-91C5-81BD-2CD3-E9DAC45BCDA2}" dt="2020-10-22T08:47:22.921" v="74"/>
        <pc:sldMkLst>
          <pc:docMk/>
          <pc:sldMk cId="3296466710" sldId="293"/>
        </pc:sldMkLst>
        <pc:graphicFrameChg chg="modGraphic">
          <ac:chgData name="來賓使用者" userId="S::urn:spo:anon#19a580f4eff21fb18df3eba508a3f8b1682a3ea6bc122d3bc761dfabfc1c7bd4::" providerId="AD" clId="Web-{20F870CB-91C5-81BD-2CD3-E9DAC45BCDA2}" dt="2020-10-22T08:47:14.936" v="73" actId="20577"/>
          <ac:graphicFrameMkLst>
            <pc:docMk/>
            <pc:sldMk cId="3296466710" sldId="293"/>
            <ac:graphicFrameMk id="5" creationId="{029F8EE8-A7D3-4EDF-8370-DFB43A8CE4A8}"/>
          </ac:graphicFrameMkLst>
        </pc:graphicFrameChg>
      </pc:sldChg>
      <pc:sldChg chg="modSp new del">
        <pc:chgData name="來賓使用者" userId="S::urn:spo:anon#19a580f4eff21fb18df3eba508a3f8b1682a3ea6bc122d3bc761dfabfc1c7bd4::" providerId="AD" clId="Web-{20F870CB-91C5-81BD-2CD3-E9DAC45BCDA2}" dt="2020-10-22T09:03:26.712" v="209"/>
        <pc:sldMkLst>
          <pc:docMk/>
          <pc:sldMk cId="1058920094" sldId="294"/>
        </pc:sldMkLst>
        <pc:spChg chg="mod">
          <ac:chgData name="來賓使用者" userId="S::urn:spo:anon#19a580f4eff21fb18df3eba508a3f8b1682a3ea6bc122d3bc761dfabfc1c7bd4::" providerId="AD" clId="Web-{20F870CB-91C5-81BD-2CD3-E9DAC45BCDA2}" dt="2020-10-22T09:02:00.069" v="205" actId="20577"/>
          <ac:spMkLst>
            <pc:docMk/>
            <pc:sldMk cId="1058920094" sldId="294"/>
            <ac:spMk id="2" creationId="{AE47F7C9-D2CE-491D-83FC-7A3F0D35F23B}"/>
          </ac:spMkLst>
        </pc:spChg>
        <pc:spChg chg="mod">
          <ac:chgData name="來賓使用者" userId="S::urn:spo:anon#19a580f4eff21fb18df3eba508a3f8b1682a3ea6bc122d3bc761dfabfc1c7bd4::" providerId="AD" clId="Web-{20F870CB-91C5-81BD-2CD3-E9DAC45BCDA2}" dt="2020-10-22T09:01:50.772" v="199" actId="20577"/>
          <ac:spMkLst>
            <pc:docMk/>
            <pc:sldMk cId="1058920094" sldId="294"/>
            <ac:spMk id="3" creationId="{8EFCA20C-736B-4CE0-819E-8AB302578746}"/>
          </ac:spMkLst>
        </pc:spChg>
      </pc:sldChg>
      <pc:sldChg chg="addSp delSp modSp new del">
        <pc:chgData name="來賓使用者" userId="S::urn:spo:anon#19a580f4eff21fb18df3eba508a3f8b1682a3ea6bc122d3bc761dfabfc1c7bd4::" providerId="AD" clId="Web-{20F870CB-91C5-81BD-2CD3-E9DAC45BCDA2}" dt="2020-10-22T09:17:21.531" v="293"/>
        <pc:sldMkLst>
          <pc:docMk/>
          <pc:sldMk cId="1839008607" sldId="294"/>
        </pc:sldMkLst>
        <pc:spChg chg="mod">
          <ac:chgData name="來賓使用者" userId="S::urn:spo:anon#19a580f4eff21fb18df3eba508a3f8b1682a3ea6bc122d3bc761dfabfc1c7bd4::" providerId="AD" clId="Web-{20F870CB-91C5-81BD-2CD3-E9DAC45BCDA2}" dt="2020-10-22T09:16:51.374" v="290" actId="20577"/>
          <ac:spMkLst>
            <pc:docMk/>
            <pc:sldMk cId="1839008607" sldId="294"/>
            <ac:spMk id="2" creationId="{19A412D4-9405-496B-BED5-BC626C8BFD0A}"/>
          </ac:spMkLst>
        </pc:spChg>
        <pc:spChg chg="mod">
          <ac:chgData name="來賓使用者" userId="S::urn:spo:anon#19a580f4eff21fb18df3eba508a3f8b1682a3ea6bc122d3bc761dfabfc1c7bd4::" providerId="AD" clId="Web-{20F870CB-91C5-81BD-2CD3-E9DAC45BCDA2}" dt="2020-10-22T09:15:56.279" v="283" actId="20577"/>
          <ac:spMkLst>
            <pc:docMk/>
            <pc:sldMk cId="1839008607" sldId="294"/>
            <ac:spMk id="3" creationId="{64B953E8-1364-420D-8080-DDFC13D0187E}"/>
          </ac:spMkLst>
        </pc:spChg>
        <pc:graphicFrameChg chg="add del mod modGraphic">
          <ac:chgData name="來賓使用者" userId="S::urn:spo:anon#19a580f4eff21fb18df3eba508a3f8b1682a3ea6bc122d3bc761dfabfc1c7bd4::" providerId="AD" clId="Web-{20F870CB-91C5-81BD-2CD3-E9DAC45BCDA2}" dt="2020-10-22T09:16:15.092" v="286"/>
          <ac:graphicFrameMkLst>
            <pc:docMk/>
            <pc:sldMk cId="1839008607" sldId="294"/>
            <ac:graphicFrameMk id="4" creationId="{0945C3B9-811C-430C-9A1F-12CBFC763E21}"/>
          </ac:graphicFrameMkLst>
        </pc:graphicFrameChg>
      </pc:sldChg>
      <pc:sldChg chg="modSp new del">
        <pc:chgData name="來賓使用者" userId="S::urn:spo:anon#19a580f4eff21fb18df3eba508a3f8b1682a3ea6bc122d3bc761dfabfc1c7bd4::" providerId="AD" clId="Web-{20F870CB-91C5-81BD-2CD3-E9DAC45BCDA2}" dt="2020-10-22T08:53:24.243" v="123"/>
        <pc:sldMkLst>
          <pc:docMk/>
          <pc:sldMk cId="2082098960" sldId="294"/>
        </pc:sldMkLst>
        <pc:spChg chg="mod">
          <ac:chgData name="來賓使用者" userId="S::urn:spo:anon#19a580f4eff21fb18df3eba508a3f8b1682a3ea6bc122d3bc761dfabfc1c7bd4::" providerId="AD" clId="Web-{20F870CB-91C5-81BD-2CD3-E9DAC45BCDA2}" dt="2020-10-22T08:53:19.790" v="120" actId="20577"/>
          <ac:spMkLst>
            <pc:docMk/>
            <pc:sldMk cId="2082098960" sldId="294"/>
            <ac:spMk id="2" creationId="{73BEA6A2-894A-4A83-BC58-D8D9913C99A6}"/>
          </ac:spMkLst>
        </pc:spChg>
      </pc:sldChg>
      <pc:sldChg chg="modSp new del">
        <pc:chgData name="來賓使用者" userId="S::urn:spo:anon#19a580f4eff21fb18df3eba508a3f8b1682a3ea6bc122d3bc761dfabfc1c7bd4::" providerId="AD" clId="Web-{20F870CB-91C5-81BD-2CD3-E9DAC45BCDA2}" dt="2020-10-22T08:54:58.636" v="144"/>
        <pc:sldMkLst>
          <pc:docMk/>
          <pc:sldMk cId="3217399992" sldId="294"/>
        </pc:sldMkLst>
        <pc:spChg chg="mod">
          <ac:chgData name="來賓使用者" userId="S::urn:spo:anon#19a580f4eff21fb18df3eba508a3f8b1682a3ea6bc122d3bc761dfabfc1c7bd4::" providerId="AD" clId="Web-{20F870CB-91C5-81BD-2CD3-E9DAC45BCDA2}" dt="2020-10-22T08:53:37.649" v="127" actId="20577"/>
          <ac:spMkLst>
            <pc:docMk/>
            <pc:sldMk cId="3217399992" sldId="294"/>
            <ac:spMk id="2" creationId="{7C6C4C36-6572-48CC-963E-7E55FFDE4818}"/>
          </ac:spMkLst>
        </pc:spChg>
        <pc:spChg chg="mod">
          <ac:chgData name="來賓使用者" userId="S::urn:spo:anon#19a580f4eff21fb18df3eba508a3f8b1682a3ea6bc122d3bc761dfabfc1c7bd4::" providerId="AD" clId="Web-{20F870CB-91C5-81BD-2CD3-E9DAC45BCDA2}" dt="2020-10-22T08:53:48.493" v="132" actId="20577"/>
          <ac:spMkLst>
            <pc:docMk/>
            <pc:sldMk cId="3217399992" sldId="294"/>
            <ac:spMk id="3" creationId="{96E8BDA1-FB67-4020-AB3A-385B7BA0BF5C}"/>
          </ac:spMkLst>
        </pc:spChg>
      </pc:sldChg>
      <pc:sldMasterChg chg="add del addSldLayout delSldLayout">
        <pc:chgData name="來賓使用者" userId="S::urn:spo:anon#19a580f4eff21fb18df3eba508a3f8b1682a3ea6bc122d3bc761dfabfc1c7bd4::" providerId="AD" clId="Web-{20F870CB-91C5-81BD-2CD3-E9DAC45BCDA2}" dt="2020-10-22T08:48:34.391" v="76"/>
        <pc:sldMasterMkLst>
          <pc:docMk/>
          <pc:sldMasterMk cId="3221134675" sldId="2147483648"/>
        </pc:sldMasterMkLst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1334484747" sldId="2147483649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2392236802" sldId="2147483650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2154042259" sldId="2147483651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597651056" sldId="2147483652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1644048710" sldId="2147483653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1864656770" sldId="2147483654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3410961386" sldId="2147483655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361526853" sldId="2147483656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3012263201" sldId="2147483657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118045649" sldId="2147483658"/>
          </pc:sldLayoutMkLst>
        </pc:sldLayoutChg>
        <pc:sldLayoutChg chg="add del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addSldLayout delSldLayout modSldLayout">
        <pc:chgData name="來賓使用者" userId="S::urn:spo:anon#19a580f4eff21fb18df3eba508a3f8b1682a3ea6bc122d3bc761dfabfc1c7bd4::" providerId="AD" clId="Web-{20F870CB-91C5-81BD-2CD3-E9DAC45BCDA2}" dt="2020-10-22T08:48:34.391" v="76"/>
        <pc:sldMasterMkLst>
          <pc:docMk/>
          <pc:sldMasterMk cId="2690404579" sldId="2147483660"/>
        </pc:sldMasterMkLst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2686361397" sldId="2147483661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502484156" sldId="2147483662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1729353530" sldId="2147483663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1814991908" sldId="2147483664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2256173910" sldId="2147483665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3529580608" sldId="2147483666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635374097" sldId="2147483667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3791498519" sldId="2147483668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128908337" sldId="2147483669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1102806373" sldId="2147483670"/>
          </pc:sldLayoutMkLst>
        </pc:sldLayoutChg>
        <pc:sldLayoutChg chg="add del mod replId">
          <pc:chgData name="來賓使用者" userId="S::urn:spo:anon#19a580f4eff21fb18df3eba508a3f8b1682a3ea6bc122d3bc761dfabfc1c7bd4::" providerId="AD" clId="Web-{20F870CB-91C5-81BD-2CD3-E9DAC45BCDA2}" dt="2020-10-22T08:48:34.391" v="76"/>
          <pc:sldLayoutMkLst>
            <pc:docMk/>
            <pc:sldMasterMk cId="2690404579" sldId="2147483660"/>
            <pc:sldLayoutMk cId="1283722216" sldId="2147483671"/>
          </pc:sldLayoutMkLst>
        </pc:sldLayoutChg>
      </pc:sldMasterChg>
    </pc:docChg>
  </pc:docChgLst>
  <pc:docChgLst>
    <pc:chgData name="來賓使用者" userId="S::urn:spo:anon#19a580f4eff21fb18df3eba508a3f8b1682a3ea6bc122d3bc761dfabfc1c7bd4::" providerId="AD" clId="Web-{583C5BE9-6D7B-5765-A5EA-09AE013F2BB0}"/>
    <pc:docChg chg="modSld">
      <pc:chgData name="來賓使用者" userId="S::urn:spo:anon#19a580f4eff21fb18df3eba508a3f8b1682a3ea6bc122d3bc761dfabfc1c7bd4::" providerId="AD" clId="Web-{583C5BE9-6D7B-5765-A5EA-09AE013F2BB0}" dt="2020-10-22T12:15:28.951" v="2"/>
      <pc:docMkLst>
        <pc:docMk/>
      </pc:docMkLst>
      <pc:sldChg chg="addSp delSp modSp mod setBg setClrOvrMap">
        <pc:chgData name="來賓使用者" userId="S::urn:spo:anon#19a580f4eff21fb18df3eba508a3f8b1682a3ea6bc122d3bc761dfabfc1c7bd4::" providerId="AD" clId="Web-{583C5BE9-6D7B-5765-A5EA-09AE013F2BB0}" dt="2020-10-22T12:15:28.951" v="2"/>
        <pc:sldMkLst>
          <pc:docMk/>
          <pc:sldMk cId="1096604362" sldId="265"/>
        </pc:sldMkLst>
        <pc:spChg chg="mod">
          <ac:chgData name="來賓使用者" userId="S::urn:spo:anon#19a580f4eff21fb18df3eba508a3f8b1682a3ea6bc122d3bc761dfabfc1c7bd4::" providerId="AD" clId="Web-{583C5BE9-6D7B-5765-A5EA-09AE013F2BB0}" dt="2020-10-22T12:15:28.951" v="1"/>
          <ac:spMkLst>
            <pc:docMk/>
            <pc:sldMk cId="1096604362" sldId="265"/>
            <ac:spMk id="2" creationId="{CA305706-FC7F-4003-B9B0-FCC96E4542FF}"/>
          </ac:spMkLst>
        </pc:spChg>
        <pc:spChg chg="mod">
          <ac:chgData name="來賓使用者" userId="S::urn:spo:anon#19a580f4eff21fb18df3eba508a3f8b1682a3ea6bc122d3bc761dfabfc1c7bd4::" providerId="AD" clId="Web-{583C5BE9-6D7B-5765-A5EA-09AE013F2BB0}" dt="2020-10-22T12:15:28.951" v="1"/>
          <ac:spMkLst>
            <pc:docMk/>
            <pc:sldMk cId="1096604362" sldId="265"/>
            <ac:spMk id="3" creationId="{DCAFFC47-7AF2-4C4C-BF76-2E505D847CD3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59" creationId="{60E9A6ED-B880-44EA-8D60-C9D3C82CCBD2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79" creationId="{C7FA33FF-088D-4F16-95A2-2C64D353DEA8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81" creationId="{A376EFB1-01CF-419F-ABF1-2AF02BBFCBD1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83" creationId="{FF9DEA15-78BD-4750-AA18-B9F28A6D5AB8}"/>
          </ac:spMkLst>
        </pc:spChg>
        <pc:spChg chg="add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85" creationId="{C7FA33FF-088D-4F16-95A2-2C64D353DEA8}"/>
          </ac:spMkLst>
        </pc:spChg>
        <pc:spChg chg="add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86" creationId="{A376EFB1-01CF-419F-ABF1-2AF02BBFCBD1}"/>
          </ac:spMkLst>
        </pc:spChg>
        <pc:spChg chg="add">
          <ac:chgData name="來賓使用者" userId="S::urn:spo:anon#19a580f4eff21fb18df3eba508a3f8b1682a3ea6bc122d3bc761dfabfc1c7bd4::" providerId="AD" clId="Web-{583C5BE9-6D7B-5765-A5EA-09AE013F2BB0}" dt="2020-10-22T12:15:28.951" v="2"/>
          <ac:spMkLst>
            <pc:docMk/>
            <pc:sldMk cId="1096604362" sldId="265"/>
            <ac:spMk id="87" creationId="{FF9DEA15-78BD-4750-AA18-B9F28A6D5AB8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1"/>
          <ac:spMkLst>
            <pc:docMk/>
            <pc:sldMk cId="1096604362" sldId="265"/>
            <ac:spMk id="88" creationId="{EE1FC7B4-E4A7-4452-B413-1A623E3A7230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1"/>
          <ac:spMkLst>
            <pc:docMk/>
            <pc:sldMk cId="1096604362" sldId="265"/>
            <ac:spMk id="90" creationId="{E0709AF0-24F0-4486-B189-BE6386BDB198}"/>
          </ac:spMkLst>
        </pc:spChg>
        <pc:spChg chg="add del">
          <ac:chgData name="來賓使用者" userId="S::urn:spo:anon#19a580f4eff21fb18df3eba508a3f8b1682a3ea6bc122d3bc761dfabfc1c7bd4::" providerId="AD" clId="Web-{583C5BE9-6D7B-5765-A5EA-09AE013F2BB0}" dt="2020-10-22T12:15:28.951" v="1"/>
          <ac:spMkLst>
            <pc:docMk/>
            <pc:sldMk cId="1096604362" sldId="265"/>
            <ac:spMk id="92" creationId="{FBE3B62F-5853-4A3C-B050-6186351A7176}"/>
          </ac:spMkLst>
        </pc:spChg>
        <pc:picChg chg="mod">
          <ac:chgData name="來賓使用者" userId="S::urn:spo:anon#19a580f4eff21fb18df3eba508a3f8b1682a3ea6bc122d3bc761dfabfc1c7bd4::" providerId="AD" clId="Web-{583C5BE9-6D7B-5765-A5EA-09AE013F2BB0}" dt="2020-10-22T12:15:28.951" v="2"/>
          <ac:picMkLst>
            <pc:docMk/>
            <pc:sldMk cId="1096604362" sldId="265"/>
            <ac:picMk id="4" creationId="{1085ABF5-16BD-421D-9BE9-AC559FC9D4B3}"/>
          </ac:picMkLst>
        </pc:picChg>
      </pc:sldChg>
    </pc:docChg>
  </pc:docChgLst>
  <pc:docChgLst>
    <pc:chgData name="來賓使用者" userId="S::urn:spo:anon#19a580f4eff21fb18df3eba508a3f8b1682a3ea6bc122d3bc761dfabfc1c7bd4::" providerId="AD" clId="Web-{CD8959EB-1F94-14C4-A916-A95A245EC7DF}"/>
    <pc:docChg chg="modSld">
      <pc:chgData name="來賓使用者" userId="S::urn:spo:anon#19a580f4eff21fb18df3eba508a3f8b1682a3ea6bc122d3bc761dfabfc1c7bd4::" providerId="AD" clId="Web-{CD8959EB-1F94-14C4-A916-A95A245EC7DF}" dt="2020-10-22T12:14:07.073" v="1"/>
      <pc:docMkLst>
        <pc:docMk/>
      </pc:docMkLst>
      <pc:sldChg chg="addSp delSp modSp mod setClrOvrMap">
        <pc:chgData name="來賓使用者" userId="S::urn:spo:anon#19a580f4eff21fb18df3eba508a3f8b1682a3ea6bc122d3bc761dfabfc1c7bd4::" providerId="AD" clId="Web-{CD8959EB-1F94-14C4-A916-A95A245EC7DF}" dt="2020-10-22T12:14:07.073" v="1"/>
        <pc:sldMkLst>
          <pc:docMk/>
          <pc:sldMk cId="1096604362" sldId="265"/>
        </pc:sldMkLst>
        <pc:spChg chg="mod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2" creationId="{CA305706-FC7F-4003-B9B0-FCC96E4542FF}"/>
          </ac:spMkLst>
        </pc:spChg>
        <pc:spChg chg="mod ord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3" creationId="{DCAFFC47-7AF2-4C4C-BF76-2E505D847CD3}"/>
          </ac:spMkLst>
        </pc:spChg>
        <pc:spChg chg="del">
          <ac:chgData name="來賓使用者" userId="S::urn:spo:anon#19a580f4eff21fb18df3eba508a3f8b1682a3ea6bc122d3bc761dfabfc1c7bd4::" providerId="AD" clId="Web-{CD8959EB-1F94-14C4-A916-A95A245EC7DF}" dt="2020-10-22T12:13:49.917" v="0"/>
          <ac:spMkLst>
            <pc:docMk/>
            <pc:sldMk cId="1096604362" sldId="265"/>
            <ac:spMk id="65" creationId="{293F5FFF-2AE2-424B-BE21-49AFFEF68811}"/>
          </ac:spMkLst>
        </pc:spChg>
        <pc:spChg chg="add del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70" creationId="{A4864A0B-4663-4052-A3D8-E2BB2CFCEAB9}"/>
          </ac:spMkLst>
        </pc:spChg>
        <pc:spChg chg="add del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72" creationId="{CDACBF3A-4721-4D07-B643-66F502F51733}"/>
          </ac:spMkLst>
        </pc:spChg>
        <pc:spChg chg="add del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74" creationId="{29384A10-A657-4D34-BCB2-06CF4B3AD1F1}"/>
          </ac:spMkLst>
        </pc:spChg>
        <pc:spChg chg="add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79" creationId="{C7FA33FF-088D-4F16-95A2-2C64D353DEA8}"/>
          </ac:spMkLst>
        </pc:spChg>
        <pc:spChg chg="add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81" creationId="{A376EFB1-01CF-419F-ABF1-2AF02BBFCBD1}"/>
          </ac:spMkLst>
        </pc:spChg>
        <pc:spChg chg="add">
          <ac:chgData name="來賓使用者" userId="S::urn:spo:anon#19a580f4eff21fb18df3eba508a3f8b1682a3ea6bc122d3bc761dfabfc1c7bd4::" providerId="AD" clId="Web-{CD8959EB-1F94-14C4-A916-A95A245EC7DF}" dt="2020-10-22T12:14:07.073" v="1"/>
          <ac:spMkLst>
            <pc:docMk/>
            <pc:sldMk cId="1096604362" sldId="265"/>
            <ac:spMk id="83" creationId="{FF9DEA15-78BD-4750-AA18-B9F28A6D5AB8}"/>
          </ac:spMkLst>
        </pc:spChg>
        <pc:picChg chg="mod ord">
          <ac:chgData name="來賓使用者" userId="S::urn:spo:anon#19a580f4eff21fb18df3eba508a3f8b1682a3ea6bc122d3bc761dfabfc1c7bd4::" providerId="AD" clId="Web-{CD8959EB-1F94-14C4-A916-A95A245EC7DF}" dt="2020-10-22T12:14:07.073" v="1"/>
          <ac:picMkLst>
            <pc:docMk/>
            <pc:sldMk cId="1096604362" sldId="265"/>
            <ac:picMk id="4" creationId="{1085ABF5-16BD-421D-9BE9-AC559FC9D4B3}"/>
          </ac:picMkLst>
        </pc:picChg>
      </pc:sldChg>
    </pc:docChg>
  </pc:docChgLst>
  <pc:docChgLst>
    <pc:chgData name="來賓使用者" userId="S::urn:spo:anon#19a580f4eff21fb18df3eba508a3f8b1682a3ea6bc122d3bc761dfabfc1c7bd4::" providerId="AD" clId="Web-{95BB5575-A37C-4AC3-A576-C48BA10F3878}"/>
    <pc:docChg chg="addSld delSld modSld">
      <pc:chgData name="來賓使用者" userId="S::urn:spo:anon#19a580f4eff21fb18df3eba508a3f8b1682a3ea6bc122d3bc761dfabfc1c7bd4::" providerId="AD" clId="Web-{95BB5575-A37C-4AC3-A576-C48BA10F3878}" dt="2020-10-22T12:13:00.692" v="138"/>
      <pc:docMkLst>
        <pc:docMk/>
      </pc:docMkLst>
      <pc:sldChg chg="modSp">
        <pc:chgData name="來賓使用者" userId="S::urn:spo:anon#19a580f4eff21fb18df3eba508a3f8b1682a3ea6bc122d3bc761dfabfc1c7bd4::" providerId="AD" clId="Web-{95BB5575-A37C-4AC3-A576-C48BA10F3878}" dt="2020-10-22T12:05:41.307" v="79" actId="20577"/>
        <pc:sldMkLst>
          <pc:docMk/>
          <pc:sldMk cId="2592129946" sldId="256"/>
        </pc:sldMkLst>
        <pc:spChg chg="mod">
          <ac:chgData name="來賓使用者" userId="S::urn:spo:anon#19a580f4eff21fb18df3eba508a3f8b1682a3ea6bc122d3bc761dfabfc1c7bd4::" providerId="AD" clId="Web-{95BB5575-A37C-4AC3-A576-C48BA10F3878}" dt="2020-10-22T12:05:41.307" v="79" actId="20577"/>
          <ac:spMkLst>
            <pc:docMk/>
            <pc:sldMk cId="2592129946" sldId="256"/>
            <ac:spMk id="2" creationId="{00000000-0000-0000-0000-000000000000}"/>
          </ac:spMkLst>
        </pc:spChg>
      </pc:sldChg>
      <pc:sldChg chg="del">
        <pc:chgData name="來賓使用者" userId="S::urn:spo:anon#19a580f4eff21fb18df3eba508a3f8b1682a3ea6bc122d3bc761dfabfc1c7bd4::" providerId="AD" clId="Web-{95BB5575-A37C-4AC3-A576-C48BA10F3878}" dt="2020-10-22T12:11:47.862" v="121"/>
        <pc:sldMkLst>
          <pc:docMk/>
          <pc:sldMk cId="857237264" sldId="264"/>
        </pc:sldMkLst>
      </pc:sldChg>
      <pc:sldChg chg="addSp delSp modSp mod setClrOvrMap">
        <pc:chgData name="來賓使用者" userId="S::urn:spo:anon#19a580f4eff21fb18df3eba508a3f8b1682a3ea6bc122d3bc761dfabfc1c7bd4::" providerId="AD" clId="Web-{95BB5575-A37C-4AC3-A576-C48BA10F3878}" dt="2020-10-22T12:13:00.692" v="138"/>
        <pc:sldMkLst>
          <pc:docMk/>
          <pc:sldMk cId="1096604362" sldId="265"/>
        </pc:sldMkLst>
        <pc:spChg chg="mod">
          <ac:chgData name="來賓使用者" userId="S::urn:spo:anon#19a580f4eff21fb18df3eba508a3f8b1682a3ea6bc122d3bc761dfabfc1c7bd4::" providerId="AD" clId="Web-{95BB5575-A37C-4AC3-A576-C48BA10F3878}" dt="2020-10-22T12:13:00.692" v="138"/>
          <ac:spMkLst>
            <pc:docMk/>
            <pc:sldMk cId="1096604362" sldId="265"/>
            <ac:spMk id="2" creationId="{CA305706-FC7F-4003-B9B0-FCC96E4542FF}"/>
          </ac:spMkLst>
        </pc:spChg>
        <pc:spChg chg="mod">
          <ac:chgData name="來賓使用者" userId="S::urn:spo:anon#19a580f4eff21fb18df3eba508a3f8b1682a3ea6bc122d3bc761dfabfc1c7bd4::" providerId="AD" clId="Web-{95BB5575-A37C-4AC3-A576-C48BA10F3878}" dt="2020-10-22T12:13:00.692" v="138"/>
          <ac:spMkLst>
            <pc:docMk/>
            <pc:sldMk cId="1096604362" sldId="265"/>
            <ac:spMk id="3" creationId="{DCAFFC47-7AF2-4C4C-BF76-2E505D847CD3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1:26.330" v="120"/>
          <ac:spMkLst>
            <pc:docMk/>
            <pc:sldMk cId="1096604362" sldId="265"/>
            <ac:spMk id="55" creationId="{293F5FFF-2AE2-424B-BE21-49AFFEF68811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1:26.315" v="119"/>
          <ac:spMkLst>
            <pc:docMk/>
            <pc:sldMk cId="1096604362" sldId="265"/>
            <ac:spMk id="57" creationId="{293F5FFF-2AE2-424B-BE21-49AFFEF68811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3:00.692" v="138"/>
          <ac:spMkLst>
            <pc:docMk/>
            <pc:sldMk cId="1096604362" sldId="265"/>
            <ac:spMk id="59" creationId="{60E9A6ED-B880-44EA-8D60-C9D3C82CCBD2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2:26.753" v="128"/>
          <ac:spMkLst>
            <pc:docMk/>
            <pc:sldMk cId="1096604362" sldId="265"/>
            <ac:spMk id="61" creationId="{C7FA33FF-088D-4F16-95A2-2C64D353DEA8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2:26.753" v="128"/>
          <ac:spMkLst>
            <pc:docMk/>
            <pc:sldMk cId="1096604362" sldId="265"/>
            <ac:spMk id="63" creationId="{A376EFB1-01CF-419F-ABF1-2AF02BBFCBD1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2:17.425" v="126"/>
          <ac:spMkLst>
            <pc:docMk/>
            <pc:sldMk cId="1096604362" sldId="265"/>
            <ac:spMk id="64" creationId="{5E39A796-BE83-48B1-B33F-35C4A32AAB57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3:00.692" v="138"/>
          <ac:spMkLst>
            <pc:docMk/>
            <pc:sldMk cId="1096604362" sldId="265"/>
            <ac:spMk id="65" creationId="{293F5FFF-2AE2-424B-BE21-49AFFEF68811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2:17.425" v="126"/>
          <ac:spMkLst>
            <pc:docMk/>
            <pc:sldMk cId="1096604362" sldId="265"/>
            <ac:spMk id="66" creationId="{72F84B47-E267-4194-8194-831DB7B5547F}"/>
          </ac:spMkLst>
        </pc:spChg>
        <pc:spChg chg="add del">
          <ac:chgData name="來賓使用者" userId="S::urn:spo:anon#19a580f4eff21fb18df3eba508a3f8b1682a3ea6bc122d3bc761dfabfc1c7bd4::" providerId="AD" clId="Web-{95BB5575-A37C-4AC3-A576-C48BA10F3878}" dt="2020-10-22T12:12:26.753" v="128"/>
          <ac:spMkLst>
            <pc:docMk/>
            <pc:sldMk cId="1096604362" sldId="265"/>
            <ac:spMk id="68" creationId="{FF9DEA15-78BD-4750-AA18-B9F28A6D5AB8}"/>
          </ac:spMkLst>
        </pc:spChg>
        <pc:picChg chg="mod">
          <ac:chgData name="來賓使用者" userId="S::urn:spo:anon#19a580f4eff21fb18df3eba508a3f8b1682a3ea6bc122d3bc761dfabfc1c7bd4::" providerId="AD" clId="Web-{95BB5575-A37C-4AC3-A576-C48BA10F3878}" dt="2020-10-22T12:13:00.692" v="138"/>
          <ac:picMkLst>
            <pc:docMk/>
            <pc:sldMk cId="1096604362" sldId="265"/>
            <ac:picMk id="4" creationId="{1085ABF5-16BD-421D-9BE9-AC559FC9D4B3}"/>
          </ac:picMkLst>
        </pc:picChg>
      </pc:sldChg>
      <pc:sldChg chg="del">
        <pc:chgData name="來賓使用者" userId="S::urn:spo:anon#19a580f4eff21fb18df3eba508a3f8b1682a3ea6bc122d3bc761dfabfc1c7bd4::" providerId="AD" clId="Web-{95BB5575-A37C-4AC3-A576-C48BA10F3878}" dt="2020-10-22T12:11:49.534" v="122"/>
        <pc:sldMkLst>
          <pc:docMk/>
          <pc:sldMk cId="1962382635" sldId="266"/>
        </pc:sldMkLst>
      </pc:sldChg>
      <pc:sldChg chg="del">
        <pc:chgData name="來賓使用者" userId="S::urn:spo:anon#19a580f4eff21fb18df3eba508a3f8b1682a3ea6bc122d3bc761dfabfc1c7bd4::" providerId="AD" clId="Web-{95BB5575-A37C-4AC3-A576-C48BA10F3878}" dt="2020-10-22T12:11:50.815" v="123"/>
        <pc:sldMkLst>
          <pc:docMk/>
          <pc:sldMk cId="2335345412" sldId="267"/>
        </pc:sldMkLst>
      </pc:sldChg>
      <pc:sldChg chg="addSp delSp modSp">
        <pc:chgData name="來賓使用者" userId="S::urn:spo:anon#19a580f4eff21fb18df3eba508a3f8b1682a3ea6bc122d3bc761dfabfc1c7bd4::" providerId="AD" clId="Web-{95BB5575-A37C-4AC3-A576-C48BA10F3878}" dt="2020-10-22T11:55:50.183" v="66" actId="20577"/>
        <pc:sldMkLst>
          <pc:docMk/>
          <pc:sldMk cId="3122045652" sldId="269"/>
        </pc:sldMkLst>
        <pc:spChg chg="mod">
          <ac:chgData name="來賓使用者" userId="S::urn:spo:anon#19a580f4eff21fb18df3eba508a3f8b1682a3ea6bc122d3bc761dfabfc1c7bd4::" providerId="AD" clId="Web-{95BB5575-A37C-4AC3-A576-C48BA10F3878}" dt="2020-10-22T11:53:25.352" v="32"/>
          <ac:spMkLst>
            <pc:docMk/>
            <pc:sldMk cId="3122045652" sldId="269"/>
            <ac:spMk id="2" creationId="{C7F9D973-D51A-44E4-9BD0-1029A92D1585}"/>
          </ac:spMkLst>
        </pc:spChg>
        <pc:spChg chg="del">
          <ac:chgData name="來賓使用者" userId="S::urn:spo:anon#19a580f4eff21fb18df3eba508a3f8b1682a3ea6bc122d3bc761dfabfc1c7bd4::" providerId="AD" clId="Web-{95BB5575-A37C-4AC3-A576-C48BA10F3878}" dt="2020-10-22T11:53:25.352" v="32"/>
          <ac:spMkLst>
            <pc:docMk/>
            <pc:sldMk cId="3122045652" sldId="269"/>
            <ac:spMk id="41" creationId="{955A2079-FA98-4876-80F0-72364A7D2EA4}"/>
          </ac:spMkLst>
        </pc:spChg>
        <pc:spChg chg="add">
          <ac:chgData name="來賓使用者" userId="S::urn:spo:anon#19a580f4eff21fb18df3eba508a3f8b1682a3ea6bc122d3bc761dfabfc1c7bd4::" providerId="AD" clId="Web-{95BB5575-A37C-4AC3-A576-C48BA10F3878}" dt="2020-10-22T11:53:25.352" v="32"/>
          <ac:spMkLst>
            <pc:docMk/>
            <pc:sldMk cId="3122045652" sldId="269"/>
            <ac:spMk id="46" creationId="{3A5B4632-C963-4296-86F0-79AA9EA5AE98}"/>
          </ac:spMkLst>
        </pc:spChg>
        <pc:graphicFrameChg chg="mod modGraphic">
          <ac:chgData name="來賓使用者" userId="S::urn:spo:anon#19a580f4eff21fb18df3eba508a3f8b1682a3ea6bc122d3bc761dfabfc1c7bd4::" providerId="AD" clId="Web-{95BB5575-A37C-4AC3-A576-C48BA10F3878}" dt="2020-10-22T11:55:50.183" v="66" actId="20577"/>
          <ac:graphicFrameMkLst>
            <pc:docMk/>
            <pc:sldMk cId="3122045652" sldId="269"/>
            <ac:graphicFrameMk id="10" creationId="{FE5BFD68-09E6-4C1D-91FE-2CFA423FAEE9}"/>
          </ac:graphicFrameMkLst>
        </pc:graphicFrameChg>
      </pc:sldChg>
      <pc:sldChg chg="del">
        <pc:chgData name="來賓使用者" userId="S::urn:spo:anon#19a580f4eff21fb18df3eba508a3f8b1682a3ea6bc122d3bc761dfabfc1c7bd4::" providerId="AD" clId="Web-{95BB5575-A37C-4AC3-A576-C48BA10F3878}" dt="2020-10-22T12:11:52.206" v="124"/>
        <pc:sldMkLst>
          <pc:docMk/>
          <pc:sldMk cId="4113768723" sldId="270"/>
        </pc:sldMkLst>
      </pc:sldChg>
      <pc:sldChg chg="del">
        <pc:chgData name="來賓使用者" userId="S::urn:spo:anon#19a580f4eff21fb18df3eba508a3f8b1682a3ea6bc122d3bc761dfabfc1c7bd4::" providerId="AD" clId="Web-{95BB5575-A37C-4AC3-A576-C48BA10F3878}" dt="2020-10-22T11:48:00.876" v="1"/>
        <pc:sldMkLst>
          <pc:docMk/>
          <pc:sldMk cId="784011236" sldId="283"/>
        </pc:sldMkLst>
      </pc:sldChg>
      <pc:sldChg chg="del">
        <pc:chgData name="來賓使用者" userId="S::urn:spo:anon#19a580f4eff21fb18df3eba508a3f8b1682a3ea6bc122d3bc761dfabfc1c7bd4::" providerId="AD" clId="Web-{95BB5575-A37C-4AC3-A576-C48BA10F3878}" dt="2020-10-22T11:48:25.642" v="6"/>
        <pc:sldMkLst>
          <pc:docMk/>
          <pc:sldMk cId="3026914735" sldId="284"/>
        </pc:sldMkLst>
      </pc:sldChg>
      <pc:sldChg chg="del">
        <pc:chgData name="來賓使用者" userId="S::urn:spo:anon#19a580f4eff21fb18df3eba508a3f8b1682a3ea6bc122d3bc761dfabfc1c7bd4::" providerId="AD" clId="Web-{95BB5575-A37C-4AC3-A576-C48BA10F3878}" dt="2020-10-22T11:48:31.892" v="8"/>
        <pc:sldMkLst>
          <pc:docMk/>
          <pc:sldMk cId="3277975963" sldId="285"/>
        </pc:sldMkLst>
      </pc:sldChg>
      <pc:sldChg chg="del">
        <pc:chgData name="來賓使用者" userId="S::urn:spo:anon#19a580f4eff21fb18df3eba508a3f8b1682a3ea6bc122d3bc761dfabfc1c7bd4::" providerId="AD" clId="Web-{95BB5575-A37C-4AC3-A576-C48BA10F3878}" dt="2020-10-22T11:48:36.127" v="10"/>
        <pc:sldMkLst>
          <pc:docMk/>
          <pc:sldMk cId="1411755239" sldId="286"/>
        </pc:sldMkLst>
      </pc:sldChg>
      <pc:sldChg chg="modSp">
        <pc:chgData name="來賓使用者" userId="S::urn:spo:anon#19a580f4eff21fb18df3eba508a3f8b1682a3ea6bc122d3bc761dfabfc1c7bd4::" providerId="AD" clId="Web-{95BB5575-A37C-4AC3-A576-C48BA10F3878}" dt="2020-10-22T11:51:43.506" v="27" actId="1076"/>
        <pc:sldMkLst>
          <pc:docMk/>
          <pc:sldMk cId="1801088365" sldId="287"/>
        </pc:sldMkLst>
        <pc:picChg chg="mod">
          <ac:chgData name="來賓使用者" userId="S::urn:spo:anon#19a580f4eff21fb18df3eba508a3f8b1682a3ea6bc122d3bc761dfabfc1c7bd4::" providerId="AD" clId="Web-{95BB5575-A37C-4AC3-A576-C48BA10F3878}" dt="2020-10-22T11:51:43.506" v="27" actId="1076"/>
          <ac:picMkLst>
            <pc:docMk/>
            <pc:sldMk cId="1801088365" sldId="287"/>
            <ac:picMk id="2" creationId="{09AD98E5-7799-4C75-8960-EF3D79E7F8CA}"/>
          </ac:picMkLst>
        </pc:picChg>
      </pc:sldChg>
      <pc:sldChg chg="del">
        <pc:chgData name="來賓使用者" userId="S::urn:spo:anon#19a580f4eff21fb18df3eba508a3f8b1682a3ea6bc122d3bc761dfabfc1c7bd4::" providerId="AD" clId="Web-{95BB5575-A37C-4AC3-A576-C48BA10F3878}" dt="2020-10-22T11:48:38.955" v="12"/>
        <pc:sldMkLst>
          <pc:docMk/>
          <pc:sldMk cId="2875472255" sldId="288"/>
        </pc:sldMkLst>
      </pc:sldChg>
      <pc:sldChg chg="modSp">
        <pc:chgData name="來賓使用者" userId="S::urn:spo:anon#19a580f4eff21fb18df3eba508a3f8b1682a3ea6bc122d3bc761dfabfc1c7bd4::" providerId="AD" clId="Web-{95BB5575-A37C-4AC3-A576-C48BA10F3878}" dt="2020-10-22T12:09:51.422" v="116" actId="20577"/>
        <pc:sldMkLst>
          <pc:docMk/>
          <pc:sldMk cId="3079035002" sldId="293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2:09:51.422" v="116" actId="20577"/>
          <ac:graphicFrameMkLst>
            <pc:docMk/>
            <pc:sldMk cId="3079035002" sldId="293"/>
            <ac:graphicFrameMk id="5" creationId="{BEA115DE-00F1-41B1-814D-193D04266FF0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95BB5575-A37C-4AC3-A576-C48BA10F3878}" dt="2020-10-22T11:48:16.626" v="4" actId="20577"/>
        <pc:sldMkLst>
          <pc:docMk/>
          <pc:sldMk cId="1570246186" sldId="294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1:48:16.626" v="4" actId="20577"/>
          <ac:graphicFrameMkLst>
            <pc:docMk/>
            <pc:sldMk cId="1570246186" sldId="294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95BB5575-A37C-4AC3-A576-C48BA10F3878}" dt="2020-10-22T11:48:52.455" v="15" actId="20577"/>
        <pc:sldMkLst>
          <pc:docMk/>
          <pc:sldMk cId="62092232" sldId="295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1:48:52.455" v="15" actId="20577"/>
          <ac:graphicFrameMkLst>
            <pc:docMk/>
            <pc:sldMk cId="62092232" sldId="295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95BB5575-A37C-4AC3-A576-C48BA10F3878}" dt="2020-10-22T11:49:02.908" v="17" actId="20577"/>
        <pc:sldMkLst>
          <pc:docMk/>
          <pc:sldMk cId="978278121" sldId="296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1:49:02.908" v="17" actId="20577"/>
          <ac:graphicFrameMkLst>
            <pc:docMk/>
            <pc:sldMk cId="978278121" sldId="296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95BB5575-A37C-4AC3-A576-C48BA10F3878}" dt="2020-10-22T11:49:12.502" v="20" actId="20577"/>
        <pc:sldMkLst>
          <pc:docMk/>
          <pc:sldMk cId="3494771506" sldId="297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1:49:12.502" v="20" actId="20577"/>
          <ac:graphicFrameMkLst>
            <pc:docMk/>
            <pc:sldMk cId="3494771506" sldId="297"/>
            <ac:graphicFrameMk id="5" creationId="{EFF58259-96BF-44D9-8778-A67D0FC337BB}"/>
          </ac:graphicFrameMkLst>
        </pc:graphicFrameChg>
      </pc:sldChg>
      <pc:sldChg chg="modSp add replId">
        <pc:chgData name="來賓使用者" userId="S::urn:spo:anon#19a580f4eff21fb18df3eba508a3f8b1682a3ea6bc122d3bc761dfabfc1c7bd4::" providerId="AD" clId="Web-{95BB5575-A37C-4AC3-A576-C48BA10F3878}" dt="2020-10-22T11:49:21.643" v="23" actId="20577"/>
        <pc:sldMkLst>
          <pc:docMk/>
          <pc:sldMk cId="1573776539" sldId="298"/>
        </pc:sldMkLst>
        <pc:graphicFrameChg chg="modGraphic">
          <ac:chgData name="來賓使用者" userId="S::urn:spo:anon#19a580f4eff21fb18df3eba508a3f8b1682a3ea6bc122d3bc761dfabfc1c7bd4::" providerId="AD" clId="Web-{95BB5575-A37C-4AC3-A576-C48BA10F3878}" dt="2020-10-22T11:49:21.643" v="23" actId="20577"/>
          <ac:graphicFrameMkLst>
            <pc:docMk/>
            <pc:sldMk cId="1573776539" sldId="298"/>
            <ac:graphicFrameMk id="5" creationId="{EFF58259-96BF-44D9-8778-A67D0FC337B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0">
              <a:solidFill>
                <a:schemeClr val="tx1"/>
              </a:solidFill>
            </a:rPr>
            <a:t>Problem description</a:t>
          </a:r>
          <a:endParaRPr lang="en-US" b="0">
            <a:solidFill>
              <a:schemeClr val="tx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0">
              <a:solidFill>
                <a:schemeClr val="tx1"/>
              </a:solidFill>
            </a:rPr>
            <a:t>Problem description</a:t>
          </a:r>
          <a:endParaRPr lang="en-US" b="0">
            <a:solidFill>
              <a:schemeClr val="tx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A07E70-FF35-457A-B362-B1CCDCBB88C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1389FD-AAE2-4762-8313-816790E38AAD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Algorithm</a:t>
          </a:r>
          <a:r>
            <a:rPr lang="en-US"/>
            <a:t>:</a:t>
          </a:r>
        </a:p>
      </dgm:t>
    </dgm:pt>
    <dgm:pt modelId="{92809958-1DB9-42D1-A443-7ADB28B30629}" type="parTrans" cxnId="{DE499E78-D12C-47C1-B8A3-0DFDBFFFD9D7}">
      <dgm:prSet/>
      <dgm:spPr/>
      <dgm:t>
        <a:bodyPr/>
        <a:lstStyle/>
        <a:p>
          <a:endParaRPr lang="en-US"/>
        </a:p>
      </dgm:t>
    </dgm:pt>
    <dgm:pt modelId="{34F30E50-1EAB-426F-83FB-7C874BB4990D}" type="sibTrans" cxnId="{DE499E78-D12C-47C1-B8A3-0DFDBFFFD9D7}">
      <dgm:prSet/>
      <dgm:spPr/>
      <dgm:t>
        <a:bodyPr/>
        <a:lstStyle/>
        <a:p>
          <a:endParaRPr lang="en-US"/>
        </a:p>
      </dgm:t>
    </dgm:pt>
    <dgm:pt modelId="{7F51DEE6-A008-42B8-8A77-B4A5A460A71A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DQ</a:t>
          </a:r>
          <a:r>
            <a:rPr lang="en-US"/>
            <a:t>N</a:t>
          </a:r>
          <a:r>
            <a:rPr lang="zh-TW"/>
            <a:t> </a:t>
          </a:r>
          <a:r>
            <a:rPr lang="en-US"/>
            <a:t>-&gt;</a:t>
          </a:r>
          <a:r>
            <a:rPr lang="zh-TW"/>
            <a:t> D</a:t>
          </a:r>
          <a:r>
            <a:rPr lang="en-US"/>
            <a:t>DQN</a:t>
          </a:r>
        </a:p>
      </dgm:t>
    </dgm:pt>
    <dgm:pt modelId="{B48D0853-ACB8-4305-932B-0B23698AAB01}" type="parTrans" cxnId="{62EE86B6-58AB-44F3-B1B1-A9F5A374CF22}">
      <dgm:prSet/>
      <dgm:spPr/>
      <dgm:t>
        <a:bodyPr/>
        <a:lstStyle/>
        <a:p>
          <a:endParaRPr lang="en-US"/>
        </a:p>
      </dgm:t>
    </dgm:pt>
    <dgm:pt modelId="{F6671828-70AA-49E6-92ED-8040B567A454}" type="sibTrans" cxnId="{62EE86B6-58AB-44F3-B1B1-A9F5A374CF22}">
      <dgm:prSet/>
      <dgm:spPr/>
      <dgm:t>
        <a:bodyPr/>
        <a:lstStyle/>
        <a:p>
          <a:endParaRPr lang="en-US"/>
        </a:p>
      </dgm:t>
    </dgm:pt>
    <dgm:pt modelId="{4859CD87-830A-48E1-81ED-D078F60693EC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Learning rate </a:t>
          </a:r>
          <a:r>
            <a:rPr lang="en-US"/>
            <a:t>:</a:t>
          </a:r>
        </a:p>
      </dgm:t>
    </dgm:pt>
    <dgm:pt modelId="{9DDFFC0B-F407-4027-B481-54106E854E0A}" type="parTrans" cxnId="{E21B6143-4EFB-49D2-B9B0-7E06FC8E431A}">
      <dgm:prSet/>
      <dgm:spPr/>
      <dgm:t>
        <a:bodyPr/>
        <a:lstStyle/>
        <a:p>
          <a:endParaRPr lang="en-US"/>
        </a:p>
      </dgm:t>
    </dgm:pt>
    <dgm:pt modelId="{8A91549F-3DFA-4E45-AEAB-E6242C190763}" type="sibTrans" cxnId="{E21B6143-4EFB-49D2-B9B0-7E06FC8E431A}">
      <dgm:prSet/>
      <dgm:spPr/>
      <dgm:t>
        <a:bodyPr/>
        <a:lstStyle/>
        <a:p>
          <a:endParaRPr lang="en-US"/>
        </a:p>
      </dgm:t>
    </dgm:pt>
    <dgm:pt modelId="{7103D40C-DE73-475C-805D-5F1DFDEA41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0.001 -&gt; 0.00002</a:t>
          </a:r>
        </a:p>
      </dgm:t>
    </dgm:pt>
    <dgm:pt modelId="{E6024C44-7F81-4E1C-B2BB-8D27E1F9E096}" type="parTrans" cxnId="{8F26CC42-0596-488C-953B-C108AE27B497}">
      <dgm:prSet/>
      <dgm:spPr/>
      <dgm:t>
        <a:bodyPr/>
        <a:lstStyle/>
        <a:p>
          <a:endParaRPr lang="en-US"/>
        </a:p>
      </dgm:t>
    </dgm:pt>
    <dgm:pt modelId="{DDBA231C-8663-4A95-875F-7BC2144ABFDC}" type="sibTrans" cxnId="{8F26CC42-0596-488C-953B-C108AE27B497}">
      <dgm:prSet/>
      <dgm:spPr/>
      <dgm:t>
        <a:bodyPr/>
        <a:lstStyle/>
        <a:p>
          <a:endParaRPr lang="en-US"/>
        </a:p>
      </dgm:t>
    </dgm:pt>
    <dgm:pt modelId="{86FA4DAC-587D-45F1-8CFF-40D2AAEE26C4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State</a:t>
          </a:r>
          <a:r>
            <a:rPr lang="en-US"/>
            <a:t>:</a:t>
          </a:r>
        </a:p>
      </dgm:t>
    </dgm:pt>
    <dgm:pt modelId="{C51ECEA3-A5A2-448E-A057-5E6BD946F39F}" type="parTrans" cxnId="{53DE201B-F854-45B8-8D1B-E6333AD84E46}">
      <dgm:prSet/>
      <dgm:spPr/>
      <dgm:t>
        <a:bodyPr/>
        <a:lstStyle/>
        <a:p>
          <a:endParaRPr lang="en-US"/>
        </a:p>
      </dgm:t>
    </dgm:pt>
    <dgm:pt modelId="{9F657445-774A-4E5F-82BD-3AC1EE2A15E2}" type="sibTrans" cxnId="{53DE201B-F854-45B8-8D1B-E6333AD84E46}">
      <dgm:prSet/>
      <dgm:spPr/>
      <dgm:t>
        <a:bodyPr/>
        <a:lstStyle/>
        <a:p>
          <a:endParaRPr lang="en-US"/>
        </a:p>
      </dgm:t>
    </dgm:pt>
    <dgm:pt modelId="{5D542BA0-38D1-4F9A-93DF-6B7603438C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-&gt; Binary</a:t>
          </a:r>
        </a:p>
      </dgm:t>
    </dgm:pt>
    <dgm:pt modelId="{94EE3D24-CC48-4D80-BEE5-A7A7483D0CD6}" type="parTrans" cxnId="{CB5606DF-D1F4-4440-89BA-BB245E8E7A0B}">
      <dgm:prSet/>
      <dgm:spPr/>
      <dgm:t>
        <a:bodyPr/>
        <a:lstStyle/>
        <a:p>
          <a:endParaRPr lang="en-US"/>
        </a:p>
      </dgm:t>
    </dgm:pt>
    <dgm:pt modelId="{B181016E-D627-4CC7-B5A4-271062C76DEB}" type="sibTrans" cxnId="{CB5606DF-D1F4-4440-89BA-BB245E8E7A0B}">
      <dgm:prSet/>
      <dgm:spPr/>
      <dgm:t>
        <a:bodyPr/>
        <a:lstStyle/>
        <a:p>
          <a:endParaRPr lang="en-US"/>
        </a:p>
      </dgm:t>
    </dgm:pt>
    <dgm:pt modelId="{DA1A03E9-D3D6-4965-84C8-44370567B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Reward:</a:t>
          </a:r>
        </a:p>
      </dgm:t>
    </dgm:pt>
    <dgm:pt modelId="{3F24E0AC-83FA-40AB-A594-DF2B912BE8E4}" type="parTrans" cxnId="{8EE8C15E-B199-4713-8993-FFE7095F8555}">
      <dgm:prSet/>
      <dgm:spPr/>
      <dgm:t>
        <a:bodyPr/>
        <a:lstStyle/>
        <a:p>
          <a:endParaRPr lang="en-US"/>
        </a:p>
      </dgm:t>
    </dgm:pt>
    <dgm:pt modelId="{B42FE162-17E1-4643-983F-1FDF79EBF893}" type="sibTrans" cxnId="{8EE8C15E-B199-4713-8993-FFE7095F8555}">
      <dgm:prSet/>
      <dgm:spPr/>
      <dgm:t>
        <a:bodyPr/>
        <a:lstStyle/>
        <a:p>
          <a:endParaRPr lang="en-US"/>
        </a:p>
      </dgm:t>
    </dgm:pt>
    <dgm:pt modelId="{E0C6E2BB-039D-4524-A89D-01195BDC8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-&gt; simple</a:t>
          </a:r>
        </a:p>
      </dgm:t>
    </dgm:pt>
    <dgm:pt modelId="{9C916ACB-70F7-48DF-B205-C48679AC7FA3}" type="parTrans" cxnId="{0B7008B6-8103-403F-9504-BDDACC408E74}">
      <dgm:prSet/>
      <dgm:spPr/>
      <dgm:t>
        <a:bodyPr/>
        <a:lstStyle/>
        <a:p>
          <a:endParaRPr lang="en-US"/>
        </a:p>
      </dgm:t>
    </dgm:pt>
    <dgm:pt modelId="{EFFF8A4B-8355-4506-899C-8287CA3906C9}" type="sibTrans" cxnId="{0B7008B6-8103-403F-9504-BDDACC408E74}">
      <dgm:prSet/>
      <dgm:spPr/>
      <dgm:t>
        <a:bodyPr/>
        <a:lstStyle/>
        <a:p>
          <a:endParaRPr lang="en-US"/>
        </a:p>
      </dgm:t>
    </dgm:pt>
    <dgm:pt modelId="{1E13F5F5-00D2-427C-9B6A-A4195E179305}" type="pres">
      <dgm:prSet presAssocID="{12A07E70-FF35-457A-B362-B1CCDCBB88C2}" presName="root" presStyleCnt="0">
        <dgm:presLayoutVars>
          <dgm:dir/>
          <dgm:resizeHandles val="exact"/>
        </dgm:presLayoutVars>
      </dgm:prSet>
      <dgm:spPr/>
    </dgm:pt>
    <dgm:pt modelId="{EB73BCA7-98DF-41A8-9FE3-BDF6E129DF36}" type="pres">
      <dgm:prSet presAssocID="{C21389FD-AAE2-4762-8313-816790E38AAD}" presName="compNode" presStyleCnt="0"/>
      <dgm:spPr/>
    </dgm:pt>
    <dgm:pt modelId="{49AFFD23-2644-4668-A998-5B41D55E346F}" type="pres">
      <dgm:prSet presAssocID="{C21389FD-AAE2-4762-8313-816790E38AAD}" presName="bgRect" presStyleLbl="bgShp" presStyleIdx="0" presStyleCnt="4"/>
      <dgm:spPr/>
    </dgm:pt>
    <dgm:pt modelId="{DF4DBCF5-913E-448A-A9BE-2EC5E27488F6}" type="pres">
      <dgm:prSet presAssocID="{C21389FD-AAE2-4762-8313-816790E38A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24B42E61-C791-49CE-BA91-19096A7F53B7}" type="pres">
      <dgm:prSet presAssocID="{C21389FD-AAE2-4762-8313-816790E38AAD}" presName="spaceRect" presStyleCnt="0"/>
      <dgm:spPr/>
    </dgm:pt>
    <dgm:pt modelId="{468395C7-1240-4F0F-9132-0AE537CEE94F}" type="pres">
      <dgm:prSet presAssocID="{C21389FD-AAE2-4762-8313-816790E38AAD}" presName="parTx" presStyleLbl="revTx" presStyleIdx="0" presStyleCnt="8">
        <dgm:presLayoutVars>
          <dgm:chMax val="0"/>
          <dgm:chPref val="0"/>
        </dgm:presLayoutVars>
      </dgm:prSet>
      <dgm:spPr/>
    </dgm:pt>
    <dgm:pt modelId="{182583F6-10F4-48EB-84EE-BF35D0992C13}" type="pres">
      <dgm:prSet presAssocID="{C21389FD-AAE2-4762-8313-816790E38AAD}" presName="desTx" presStyleLbl="revTx" presStyleIdx="1" presStyleCnt="8">
        <dgm:presLayoutVars/>
      </dgm:prSet>
      <dgm:spPr/>
    </dgm:pt>
    <dgm:pt modelId="{0F06D087-062D-4266-81EB-1934E8D1C997}" type="pres">
      <dgm:prSet presAssocID="{34F30E50-1EAB-426F-83FB-7C874BB4990D}" presName="sibTrans" presStyleCnt="0"/>
      <dgm:spPr/>
    </dgm:pt>
    <dgm:pt modelId="{A25B19A3-C56A-426F-9B60-BE7C4C01C826}" type="pres">
      <dgm:prSet presAssocID="{4859CD87-830A-48E1-81ED-D078F60693EC}" presName="compNode" presStyleCnt="0"/>
      <dgm:spPr/>
    </dgm:pt>
    <dgm:pt modelId="{C0C422A7-96C4-454F-AEEE-3924009994D0}" type="pres">
      <dgm:prSet presAssocID="{4859CD87-830A-48E1-81ED-D078F60693EC}" presName="bgRect" presStyleLbl="bgShp" presStyleIdx="1" presStyleCnt="4"/>
      <dgm:spPr/>
    </dgm:pt>
    <dgm:pt modelId="{AB46607D-69F3-41B4-ABEA-FC12067B7133}" type="pres">
      <dgm:prSet presAssocID="{4859CD87-830A-48E1-81ED-D078F60693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78649A1-19CC-438C-A96B-50C3631888FC}" type="pres">
      <dgm:prSet presAssocID="{4859CD87-830A-48E1-81ED-D078F60693EC}" presName="spaceRect" presStyleCnt="0"/>
      <dgm:spPr/>
    </dgm:pt>
    <dgm:pt modelId="{52A395FA-2273-4AAF-8A86-9D767DA5E823}" type="pres">
      <dgm:prSet presAssocID="{4859CD87-830A-48E1-81ED-D078F60693EC}" presName="parTx" presStyleLbl="revTx" presStyleIdx="2" presStyleCnt="8">
        <dgm:presLayoutVars>
          <dgm:chMax val="0"/>
          <dgm:chPref val="0"/>
        </dgm:presLayoutVars>
      </dgm:prSet>
      <dgm:spPr/>
    </dgm:pt>
    <dgm:pt modelId="{AA337BC9-5A32-428C-9AB5-538C7A6CEEF3}" type="pres">
      <dgm:prSet presAssocID="{4859CD87-830A-48E1-81ED-D078F60693EC}" presName="desTx" presStyleLbl="revTx" presStyleIdx="3" presStyleCnt="8">
        <dgm:presLayoutVars/>
      </dgm:prSet>
      <dgm:spPr/>
    </dgm:pt>
    <dgm:pt modelId="{2DFBFBE7-9932-4100-86E6-6CD6C8D62060}" type="pres">
      <dgm:prSet presAssocID="{8A91549F-3DFA-4E45-AEAB-E6242C190763}" presName="sibTrans" presStyleCnt="0"/>
      <dgm:spPr/>
    </dgm:pt>
    <dgm:pt modelId="{CABB587E-051A-436C-960A-D525A5589B91}" type="pres">
      <dgm:prSet presAssocID="{86FA4DAC-587D-45F1-8CFF-40D2AAEE26C4}" presName="compNode" presStyleCnt="0"/>
      <dgm:spPr/>
    </dgm:pt>
    <dgm:pt modelId="{A6A6B523-4517-4665-9F9D-B02AF2FD6DF6}" type="pres">
      <dgm:prSet presAssocID="{86FA4DAC-587D-45F1-8CFF-40D2AAEE26C4}" presName="bgRect" presStyleLbl="bgShp" presStyleIdx="2" presStyleCnt="4"/>
      <dgm:spPr/>
    </dgm:pt>
    <dgm:pt modelId="{1FD5B670-E4F7-4789-8E42-A969EA11CE58}" type="pres">
      <dgm:prSet presAssocID="{86FA4DAC-587D-45F1-8CFF-40D2AAEE26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電腦"/>
        </a:ext>
      </dgm:extLst>
    </dgm:pt>
    <dgm:pt modelId="{754B057C-BA07-4F9E-A1BD-D0C76468135B}" type="pres">
      <dgm:prSet presAssocID="{86FA4DAC-587D-45F1-8CFF-40D2AAEE26C4}" presName="spaceRect" presStyleCnt="0"/>
      <dgm:spPr/>
    </dgm:pt>
    <dgm:pt modelId="{AB24459A-DCEB-44CD-B16E-4110B90D78D2}" type="pres">
      <dgm:prSet presAssocID="{86FA4DAC-587D-45F1-8CFF-40D2AAEE26C4}" presName="parTx" presStyleLbl="revTx" presStyleIdx="4" presStyleCnt="8">
        <dgm:presLayoutVars>
          <dgm:chMax val="0"/>
          <dgm:chPref val="0"/>
        </dgm:presLayoutVars>
      </dgm:prSet>
      <dgm:spPr/>
    </dgm:pt>
    <dgm:pt modelId="{F91CE444-D72B-4155-A785-5A0D18573A20}" type="pres">
      <dgm:prSet presAssocID="{86FA4DAC-587D-45F1-8CFF-40D2AAEE26C4}" presName="desTx" presStyleLbl="revTx" presStyleIdx="5" presStyleCnt="8">
        <dgm:presLayoutVars/>
      </dgm:prSet>
      <dgm:spPr/>
    </dgm:pt>
    <dgm:pt modelId="{C615ED8E-5EA4-4AF0-B917-F16F8EF271BF}" type="pres">
      <dgm:prSet presAssocID="{9F657445-774A-4E5F-82BD-3AC1EE2A15E2}" presName="sibTrans" presStyleCnt="0"/>
      <dgm:spPr/>
    </dgm:pt>
    <dgm:pt modelId="{F2C07E35-C9DE-4490-A4E7-34E7CEF6FE01}" type="pres">
      <dgm:prSet presAssocID="{DA1A03E9-D3D6-4965-84C8-44370567B629}" presName="compNode" presStyleCnt="0"/>
      <dgm:spPr/>
    </dgm:pt>
    <dgm:pt modelId="{242D1CE4-6311-4EC5-9712-66CBDABB19CF}" type="pres">
      <dgm:prSet presAssocID="{DA1A03E9-D3D6-4965-84C8-44370567B629}" presName="bgRect" presStyleLbl="bgShp" presStyleIdx="3" presStyleCnt="4"/>
      <dgm:spPr/>
    </dgm:pt>
    <dgm:pt modelId="{2856E174-53CD-46F3-8B11-EE3C09C0B837}" type="pres">
      <dgm:prSet presAssocID="{DA1A03E9-D3D6-4965-84C8-44370567B6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講臺"/>
        </a:ext>
      </dgm:extLst>
    </dgm:pt>
    <dgm:pt modelId="{6E3A367C-335E-4BD5-A648-2EC2816D371B}" type="pres">
      <dgm:prSet presAssocID="{DA1A03E9-D3D6-4965-84C8-44370567B629}" presName="spaceRect" presStyleCnt="0"/>
      <dgm:spPr/>
    </dgm:pt>
    <dgm:pt modelId="{06E38E82-9BDE-44C1-9EB7-277379E4B77C}" type="pres">
      <dgm:prSet presAssocID="{DA1A03E9-D3D6-4965-84C8-44370567B629}" presName="parTx" presStyleLbl="revTx" presStyleIdx="6" presStyleCnt="8">
        <dgm:presLayoutVars>
          <dgm:chMax val="0"/>
          <dgm:chPref val="0"/>
        </dgm:presLayoutVars>
      </dgm:prSet>
      <dgm:spPr/>
    </dgm:pt>
    <dgm:pt modelId="{27A55912-C58B-43BD-BC5E-9F5ED4CF9A1D}" type="pres">
      <dgm:prSet presAssocID="{DA1A03E9-D3D6-4965-84C8-44370567B629}" presName="desTx" presStyleLbl="revTx" presStyleIdx="7" presStyleCnt="8">
        <dgm:presLayoutVars/>
      </dgm:prSet>
      <dgm:spPr/>
    </dgm:pt>
  </dgm:ptLst>
  <dgm:cxnLst>
    <dgm:cxn modelId="{53DE201B-F854-45B8-8D1B-E6333AD84E46}" srcId="{12A07E70-FF35-457A-B362-B1CCDCBB88C2}" destId="{86FA4DAC-587D-45F1-8CFF-40D2AAEE26C4}" srcOrd="2" destOrd="0" parTransId="{C51ECEA3-A5A2-448E-A057-5E6BD946F39F}" sibTransId="{9F657445-774A-4E5F-82BD-3AC1EE2A15E2}"/>
    <dgm:cxn modelId="{F0B22E1D-2D4C-459D-B55D-BD7E4327F553}" type="presOf" srcId="{DA1A03E9-D3D6-4965-84C8-44370567B629}" destId="{06E38E82-9BDE-44C1-9EB7-277379E4B77C}" srcOrd="0" destOrd="0" presId="urn:microsoft.com/office/officeart/2018/2/layout/IconVerticalSolidList"/>
    <dgm:cxn modelId="{8EE8C15E-B199-4713-8993-FFE7095F8555}" srcId="{12A07E70-FF35-457A-B362-B1CCDCBB88C2}" destId="{DA1A03E9-D3D6-4965-84C8-44370567B629}" srcOrd="3" destOrd="0" parTransId="{3F24E0AC-83FA-40AB-A594-DF2B912BE8E4}" sibTransId="{B42FE162-17E1-4643-983F-1FDF79EBF893}"/>
    <dgm:cxn modelId="{7597A042-2C62-4C55-9CE4-DBE5A0001598}" type="presOf" srcId="{5D542BA0-38D1-4F9A-93DF-6B7603438CE0}" destId="{F91CE444-D72B-4155-A785-5A0D18573A20}" srcOrd="0" destOrd="0" presId="urn:microsoft.com/office/officeart/2018/2/layout/IconVerticalSolidList"/>
    <dgm:cxn modelId="{8F26CC42-0596-488C-953B-C108AE27B497}" srcId="{4859CD87-830A-48E1-81ED-D078F60693EC}" destId="{7103D40C-DE73-475C-805D-5F1DFDEA41E7}" srcOrd="0" destOrd="0" parTransId="{E6024C44-7F81-4E1C-B2BB-8D27E1F9E096}" sibTransId="{DDBA231C-8663-4A95-875F-7BC2144ABFDC}"/>
    <dgm:cxn modelId="{E21B6143-4EFB-49D2-B9B0-7E06FC8E431A}" srcId="{12A07E70-FF35-457A-B362-B1CCDCBB88C2}" destId="{4859CD87-830A-48E1-81ED-D078F60693EC}" srcOrd="1" destOrd="0" parTransId="{9DDFFC0B-F407-4027-B481-54106E854E0A}" sibTransId="{8A91549F-3DFA-4E45-AEAB-E6242C190763}"/>
    <dgm:cxn modelId="{740C384B-6E2E-44F2-816E-214A8A07D6B9}" type="presOf" srcId="{86FA4DAC-587D-45F1-8CFF-40D2AAEE26C4}" destId="{AB24459A-DCEB-44CD-B16E-4110B90D78D2}" srcOrd="0" destOrd="0" presId="urn:microsoft.com/office/officeart/2018/2/layout/IconVerticalSolidList"/>
    <dgm:cxn modelId="{DE499E78-D12C-47C1-B8A3-0DFDBFFFD9D7}" srcId="{12A07E70-FF35-457A-B362-B1CCDCBB88C2}" destId="{C21389FD-AAE2-4762-8313-816790E38AAD}" srcOrd="0" destOrd="0" parTransId="{92809958-1DB9-42D1-A443-7ADB28B30629}" sibTransId="{34F30E50-1EAB-426F-83FB-7C874BB4990D}"/>
    <dgm:cxn modelId="{35895181-76ED-41CD-868A-59C2247FA08D}" type="presOf" srcId="{E0C6E2BB-039D-4524-A89D-01195BDC822F}" destId="{27A55912-C58B-43BD-BC5E-9F5ED4CF9A1D}" srcOrd="0" destOrd="0" presId="urn:microsoft.com/office/officeart/2018/2/layout/IconVerticalSolidList"/>
    <dgm:cxn modelId="{EC4B0E92-4CDA-41DC-AB7C-EA67CBEC2DB7}" type="presOf" srcId="{12A07E70-FF35-457A-B362-B1CCDCBB88C2}" destId="{1E13F5F5-00D2-427C-9B6A-A4195E179305}" srcOrd="0" destOrd="0" presId="urn:microsoft.com/office/officeart/2018/2/layout/IconVerticalSolidList"/>
    <dgm:cxn modelId="{07A115A2-2595-4AA4-817A-F8F007BB8575}" type="presOf" srcId="{4859CD87-830A-48E1-81ED-D078F60693EC}" destId="{52A395FA-2273-4AAF-8A86-9D767DA5E823}" srcOrd="0" destOrd="0" presId="urn:microsoft.com/office/officeart/2018/2/layout/IconVerticalSolidList"/>
    <dgm:cxn modelId="{D3B536A5-53DE-48BD-98A1-4A68DADFDD8C}" type="presOf" srcId="{7F51DEE6-A008-42B8-8A77-B4A5A460A71A}" destId="{182583F6-10F4-48EB-84EE-BF35D0992C13}" srcOrd="0" destOrd="0" presId="urn:microsoft.com/office/officeart/2018/2/layout/IconVerticalSolidList"/>
    <dgm:cxn modelId="{0B7008B6-8103-403F-9504-BDDACC408E74}" srcId="{DA1A03E9-D3D6-4965-84C8-44370567B629}" destId="{E0C6E2BB-039D-4524-A89D-01195BDC822F}" srcOrd="0" destOrd="0" parTransId="{9C916ACB-70F7-48DF-B205-C48679AC7FA3}" sibTransId="{EFFF8A4B-8355-4506-899C-8287CA3906C9}"/>
    <dgm:cxn modelId="{62EE86B6-58AB-44F3-B1B1-A9F5A374CF22}" srcId="{C21389FD-AAE2-4762-8313-816790E38AAD}" destId="{7F51DEE6-A008-42B8-8A77-B4A5A460A71A}" srcOrd="0" destOrd="0" parTransId="{B48D0853-ACB8-4305-932B-0B23698AAB01}" sibTransId="{F6671828-70AA-49E6-92ED-8040B567A454}"/>
    <dgm:cxn modelId="{65D046D0-3392-44BD-9237-FF90E3208FFE}" type="presOf" srcId="{C21389FD-AAE2-4762-8313-816790E38AAD}" destId="{468395C7-1240-4F0F-9132-0AE537CEE94F}" srcOrd="0" destOrd="0" presId="urn:microsoft.com/office/officeart/2018/2/layout/IconVerticalSolidList"/>
    <dgm:cxn modelId="{CB5606DF-D1F4-4440-89BA-BB245E8E7A0B}" srcId="{86FA4DAC-587D-45F1-8CFF-40D2AAEE26C4}" destId="{5D542BA0-38D1-4F9A-93DF-6B7603438CE0}" srcOrd="0" destOrd="0" parTransId="{94EE3D24-CC48-4D80-BEE5-A7A7483D0CD6}" sibTransId="{B181016E-D627-4CC7-B5A4-271062C76DEB}"/>
    <dgm:cxn modelId="{4343A5FA-23CE-4BBD-8319-8AD574F13AA0}" type="presOf" srcId="{7103D40C-DE73-475C-805D-5F1DFDEA41E7}" destId="{AA337BC9-5A32-428C-9AB5-538C7A6CEEF3}" srcOrd="0" destOrd="0" presId="urn:microsoft.com/office/officeart/2018/2/layout/IconVerticalSolidList"/>
    <dgm:cxn modelId="{45740C81-B637-48FD-A879-A3ED7674963D}" type="presParOf" srcId="{1E13F5F5-00D2-427C-9B6A-A4195E179305}" destId="{EB73BCA7-98DF-41A8-9FE3-BDF6E129DF36}" srcOrd="0" destOrd="0" presId="urn:microsoft.com/office/officeart/2018/2/layout/IconVerticalSolidList"/>
    <dgm:cxn modelId="{A88A00B9-F8F9-494B-8960-260D7445A0A5}" type="presParOf" srcId="{EB73BCA7-98DF-41A8-9FE3-BDF6E129DF36}" destId="{49AFFD23-2644-4668-A998-5B41D55E346F}" srcOrd="0" destOrd="0" presId="urn:microsoft.com/office/officeart/2018/2/layout/IconVerticalSolidList"/>
    <dgm:cxn modelId="{B330A656-E063-4660-B794-B56B4076F281}" type="presParOf" srcId="{EB73BCA7-98DF-41A8-9FE3-BDF6E129DF36}" destId="{DF4DBCF5-913E-448A-A9BE-2EC5E27488F6}" srcOrd="1" destOrd="0" presId="urn:microsoft.com/office/officeart/2018/2/layout/IconVerticalSolidList"/>
    <dgm:cxn modelId="{B32FF00F-5FBE-4FA0-9A46-414DB256C350}" type="presParOf" srcId="{EB73BCA7-98DF-41A8-9FE3-BDF6E129DF36}" destId="{24B42E61-C791-49CE-BA91-19096A7F53B7}" srcOrd="2" destOrd="0" presId="urn:microsoft.com/office/officeart/2018/2/layout/IconVerticalSolidList"/>
    <dgm:cxn modelId="{4BEC573E-F4FB-49DE-90BE-170BC6EE15F6}" type="presParOf" srcId="{EB73BCA7-98DF-41A8-9FE3-BDF6E129DF36}" destId="{468395C7-1240-4F0F-9132-0AE537CEE94F}" srcOrd="3" destOrd="0" presId="urn:microsoft.com/office/officeart/2018/2/layout/IconVerticalSolidList"/>
    <dgm:cxn modelId="{CB634BE7-DE0C-46BE-9C1D-547EB9822DBB}" type="presParOf" srcId="{EB73BCA7-98DF-41A8-9FE3-BDF6E129DF36}" destId="{182583F6-10F4-48EB-84EE-BF35D0992C13}" srcOrd="4" destOrd="0" presId="urn:microsoft.com/office/officeart/2018/2/layout/IconVerticalSolidList"/>
    <dgm:cxn modelId="{80CC86C9-C177-4AFF-8D3E-B1AE181F6FEF}" type="presParOf" srcId="{1E13F5F5-00D2-427C-9B6A-A4195E179305}" destId="{0F06D087-062D-4266-81EB-1934E8D1C997}" srcOrd="1" destOrd="0" presId="urn:microsoft.com/office/officeart/2018/2/layout/IconVerticalSolidList"/>
    <dgm:cxn modelId="{FC2194B6-3F39-4F56-B0E5-11E05D467A11}" type="presParOf" srcId="{1E13F5F5-00D2-427C-9B6A-A4195E179305}" destId="{A25B19A3-C56A-426F-9B60-BE7C4C01C826}" srcOrd="2" destOrd="0" presId="urn:microsoft.com/office/officeart/2018/2/layout/IconVerticalSolidList"/>
    <dgm:cxn modelId="{64AFA826-1E2B-4862-9957-9F4F6046AC7C}" type="presParOf" srcId="{A25B19A3-C56A-426F-9B60-BE7C4C01C826}" destId="{C0C422A7-96C4-454F-AEEE-3924009994D0}" srcOrd="0" destOrd="0" presId="urn:microsoft.com/office/officeart/2018/2/layout/IconVerticalSolidList"/>
    <dgm:cxn modelId="{ADC0E28D-7108-470E-839F-5507E253D7FB}" type="presParOf" srcId="{A25B19A3-C56A-426F-9B60-BE7C4C01C826}" destId="{AB46607D-69F3-41B4-ABEA-FC12067B7133}" srcOrd="1" destOrd="0" presId="urn:microsoft.com/office/officeart/2018/2/layout/IconVerticalSolidList"/>
    <dgm:cxn modelId="{E49FEC72-0AC0-498B-BE32-4F078AF0334B}" type="presParOf" srcId="{A25B19A3-C56A-426F-9B60-BE7C4C01C826}" destId="{178649A1-19CC-438C-A96B-50C3631888FC}" srcOrd="2" destOrd="0" presId="urn:microsoft.com/office/officeart/2018/2/layout/IconVerticalSolidList"/>
    <dgm:cxn modelId="{74E08D8E-9A6B-46A1-9A99-0E30456D1885}" type="presParOf" srcId="{A25B19A3-C56A-426F-9B60-BE7C4C01C826}" destId="{52A395FA-2273-4AAF-8A86-9D767DA5E823}" srcOrd="3" destOrd="0" presId="urn:microsoft.com/office/officeart/2018/2/layout/IconVerticalSolidList"/>
    <dgm:cxn modelId="{CEF5D8C9-1178-4593-B503-A2C5C34DAD83}" type="presParOf" srcId="{A25B19A3-C56A-426F-9B60-BE7C4C01C826}" destId="{AA337BC9-5A32-428C-9AB5-538C7A6CEEF3}" srcOrd="4" destOrd="0" presId="urn:microsoft.com/office/officeart/2018/2/layout/IconVerticalSolidList"/>
    <dgm:cxn modelId="{D2C14667-0B19-4E44-BEC7-B88E8C199B47}" type="presParOf" srcId="{1E13F5F5-00D2-427C-9B6A-A4195E179305}" destId="{2DFBFBE7-9932-4100-86E6-6CD6C8D62060}" srcOrd="3" destOrd="0" presId="urn:microsoft.com/office/officeart/2018/2/layout/IconVerticalSolidList"/>
    <dgm:cxn modelId="{665E4474-6F78-4C91-ABAC-1CEFD163C735}" type="presParOf" srcId="{1E13F5F5-00D2-427C-9B6A-A4195E179305}" destId="{CABB587E-051A-436C-960A-D525A5589B91}" srcOrd="4" destOrd="0" presId="urn:microsoft.com/office/officeart/2018/2/layout/IconVerticalSolidList"/>
    <dgm:cxn modelId="{7B25B98F-AC12-469F-9889-86677158CCF1}" type="presParOf" srcId="{CABB587E-051A-436C-960A-D525A5589B91}" destId="{A6A6B523-4517-4665-9F9D-B02AF2FD6DF6}" srcOrd="0" destOrd="0" presId="urn:microsoft.com/office/officeart/2018/2/layout/IconVerticalSolidList"/>
    <dgm:cxn modelId="{24709653-FCFC-4A7A-8571-C4C451101CEC}" type="presParOf" srcId="{CABB587E-051A-436C-960A-D525A5589B91}" destId="{1FD5B670-E4F7-4789-8E42-A969EA11CE58}" srcOrd="1" destOrd="0" presId="urn:microsoft.com/office/officeart/2018/2/layout/IconVerticalSolidList"/>
    <dgm:cxn modelId="{EA032F61-0654-4196-9684-62FB3A2D0039}" type="presParOf" srcId="{CABB587E-051A-436C-960A-D525A5589B91}" destId="{754B057C-BA07-4F9E-A1BD-D0C76468135B}" srcOrd="2" destOrd="0" presId="urn:microsoft.com/office/officeart/2018/2/layout/IconVerticalSolidList"/>
    <dgm:cxn modelId="{2C506AAF-E169-4B1A-9114-8D49068AC259}" type="presParOf" srcId="{CABB587E-051A-436C-960A-D525A5589B91}" destId="{AB24459A-DCEB-44CD-B16E-4110B90D78D2}" srcOrd="3" destOrd="0" presId="urn:microsoft.com/office/officeart/2018/2/layout/IconVerticalSolidList"/>
    <dgm:cxn modelId="{BAB1DEBA-018B-44C7-AA95-C5FC58679C6F}" type="presParOf" srcId="{CABB587E-051A-436C-960A-D525A5589B91}" destId="{F91CE444-D72B-4155-A785-5A0D18573A20}" srcOrd="4" destOrd="0" presId="urn:microsoft.com/office/officeart/2018/2/layout/IconVerticalSolidList"/>
    <dgm:cxn modelId="{379528ED-CAE3-4DA1-A26E-2BD298166F1A}" type="presParOf" srcId="{1E13F5F5-00D2-427C-9B6A-A4195E179305}" destId="{C615ED8E-5EA4-4AF0-B917-F16F8EF271BF}" srcOrd="5" destOrd="0" presId="urn:microsoft.com/office/officeart/2018/2/layout/IconVerticalSolidList"/>
    <dgm:cxn modelId="{C9FA2C3E-538D-4329-A7D9-74D6D2768F6F}" type="presParOf" srcId="{1E13F5F5-00D2-427C-9B6A-A4195E179305}" destId="{F2C07E35-C9DE-4490-A4E7-34E7CEF6FE01}" srcOrd="6" destOrd="0" presId="urn:microsoft.com/office/officeart/2018/2/layout/IconVerticalSolidList"/>
    <dgm:cxn modelId="{C0C6027A-FC70-47AA-91E8-EC210D8AC23D}" type="presParOf" srcId="{F2C07E35-C9DE-4490-A4E7-34E7CEF6FE01}" destId="{242D1CE4-6311-4EC5-9712-66CBDABB19CF}" srcOrd="0" destOrd="0" presId="urn:microsoft.com/office/officeart/2018/2/layout/IconVerticalSolidList"/>
    <dgm:cxn modelId="{3991BC5D-47B7-4555-8958-766F74C5DBDD}" type="presParOf" srcId="{F2C07E35-C9DE-4490-A4E7-34E7CEF6FE01}" destId="{2856E174-53CD-46F3-8B11-EE3C09C0B837}" srcOrd="1" destOrd="0" presId="urn:microsoft.com/office/officeart/2018/2/layout/IconVerticalSolidList"/>
    <dgm:cxn modelId="{270CFA97-A870-4005-AEF6-00D29AD577AD}" type="presParOf" srcId="{F2C07E35-C9DE-4490-A4E7-34E7CEF6FE01}" destId="{6E3A367C-335E-4BD5-A648-2EC2816D371B}" srcOrd="2" destOrd="0" presId="urn:microsoft.com/office/officeart/2018/2/layout/IconVerticalSolidList"/>
    <dgm:cxn modelId="{78EE3783-5F3E-4694-8DBF-6E1FB9F2DB83}" type="presParOf" srcId="{F2C07E35-C9DE-4490-A4E7-34E7CEF6FE01}" destId="{06E38E82-9BDE-44C1-9EB7-277379E4B77C}" srcOrd="3" destOrd="0" presId="urn:microsoft.com/office/officeart/2018/2/layout/IconVerticalSolidList"/>
    <dgm:cxn modelId="{FE2B36B6-4F20-4C9C-B3CF-49C1D4596F8C}" type="presParOf" srcId="{F2C07E35-C9DE-4490-A4E7-34E7CEF6FE01}" destId="{27A55912-C58B-43BD-BC5E-9F5ED4CF9A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1">
              <a:solidFill>
                <a:schemeClr val="bg1"/>
              </a:solidFill>
            </a:rPr>
            <a:t>Problem description</a:t>
          </a:r>
          <a:endParaRPr lang="en-US" b="1">
            <a:solidFill>
              <a:schemeClr val="bg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1F134-1C66-424E-BE33-E6F9E9A0536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38A1E1-7E0A-4A7F-B490-CDD77D9A52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Input : </a:t>
          </a:r>
          <a:endParaRPr lang="en-US" b="0" i="0" u="none" strike="noStrike" cap="none" baseline="0" noProof="0" dirty="0"/>
        </a:p>
      </dgm:t>
    </dgm:pt>
    <dgm:pt modelId="{35B48C88-B690-4984-8667-2D18A3E80974}" type="parTrans" cxnId="{D03CCA28-C759-4A87-9264-5F87C63B732F}">
      <dgm:prSet/>
      <dgm:spPr/>
      <dgm:t>
        <a:bodyPr/>
        <a:lstStyle/>
        <a:p>
          <a:endParaRPr lang="en-US"/>
        </a:p>
      </dgm:t>
    </dgm:pt>
    <dgm:pt modelId="{C4D5B077-39C9-46BD-9A25-CECE0D05DCF0}" type="sibTrans" cxnId="{D03CCA28-C759-4A87-9264-5F87C63B732F}">
      <dgm:prSet/>
      <dgm:spPr/>
      <dgm:t>
        <a:bodyPr/>
        <a:lstStyle/>
        <a:p>
          <a:endParaRPr lang="en-US"/>
        </a:p>
      </dgm:t>
    </dgm:pt>
    <dgm:pt modelId="{F48A8160-D3C6-427A-95CF-621DDD7B3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 graph without isolated node.</a:t>
          </a:r>
        </a:p>
      </dgm:t>
    </dgm:pt>
    <dgm:pt modelId="{B1C9D98C-BDFE-4D2C-ACA2-05A25720C088}" type="parTrans" cxnId="{7DC8D329-CF4E-40B2-88E6-96F06692326A}">
      <dgm:prSet/>
      <dgm:spPr/>
      <dgm:t>
        <a:bodyPr/>
        <a:lstStyle/>
        <a:p>
          <a:endParaRPr lang="en-US"/>
        </a:p>
      </dgm:t>
    </dgm:pt>
    <dgm:pt modelId="{BDC64A40-1BBF-4E06-B68D-ED0D297BB5CF}" type="sibTrans" cxnId="{7DC8D329-CF4E-40B2-88E6-96F06692326A}">
      <dgm:prSet/>
      <dgm:spPr/>
      <dgm:t>
        <a:bodyPr/>
        <a:lstStyle/>
        <a:p>
          <a:endParaRPr lang="en-US"/>
        </a:p>
      </dgm:t>
    </dgm:pt>
    <dgm:pt modelId="{DD3451CF-8659-49E0-AFA7-E8C7A4C634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Starting points and speed for agents.</a:t>
          </a:r>
        </a:p>
      </dgm:t>
    </dgm:pt>
    <dgm:pt modelId="{E63B46D6-A852-4795-9230-BD83183C1F73}" type="parTrans" cxnId="{C0A5C055-11B9-4697-8F6D-99459DC5F1B1}">
      <dgm:prSet/>
      <dgm:spPr/>
      <dgm:t>
        <a:bodyPr/>
        <a:lstStyle/>
        <a:p>
          <a:endParaRPr lang="en-US"/>
        </a:p>
      </dgm:t>
    </dgm:pt>
    <dgm:pt modelId="{22B388F3-C9FC-4F59-A664-A02039347DD2}" type="sibTrans" cxnId="{C0A5C055-11B9-4697-8F6D-99459DC5F1B1}">
      <dgm:prSet/>
      <dgm:spPr/>
      <dgm:t>
        <a:bodyPr/>
        <a:lstStyle/>
        <a:p>
          <a:endParaRPr lang="en-US"/>
        </a:p>
      </dgm:t>
    </dgm:pt>
    <dgm:pt modelId="{A1A651AD-A3C2-4AC9-87F8-EDC6AFBBC1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Output : </a:t>
          </a:r>
        </a:p>
      </dgm:t>
    </dgm:pt>
    <dgm:pt modelId="{4D82D3B1-92AA-4552-920C-5C807D231A3B}" type="parTrans" cxnId="{DE47F464-F843-4063-942A-CEBDDDC70AED}">
      <dgm:prSet/>
      <dgm:spPr/>
      <dgm:t>
        <a:bodyPr/>
        <a:lstStyle/>
        <a:p>
          <a:endParaRPr lang="en-US"/>
        </a:p>
      </dgm:t>
    </dgm:pt>
    <dgm:pt modelId="{2EFA3FFF-167D-4635-B464-A38F55A730F3}" type="sibTrans" cxnId="{DE47F464-F843-4063-942A-CEBDDDC70AED}">
      <dgm:prSet/>
      <dgm:spPr/>
      <dgm:t>
        <a:bodyPr/>
        <a:lstStyle/>
        <a:p>
          <a:endParaRPr lang="en-US"/>
        </a:p>
      </dgm:t>
    </dgm:pt>
    <dgm:pt modelId="{3ECB1C04-DCCC-4195-8880-DE08DFB78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Routing path.</a:t>
          </a:r>
        </a:p>
      </dgm:t>
    </dgm:pt>
    <dgm:pt modelId="{58F12C68-A096-4538-BE05-73E89BA0CF38}" type="parTrans" cxnId="{4DCD44B5-9C37-44D3-A745-08E8F8C46651}">
      <dgm:prSet/>
      <dgm:spPr/>
      <dgm:t>
        <a:bodyPr/>
        <a:lstStyle/>
        <a:p>
          <a:endParaRPr lang="en-US"/>
        </a:p>
      </dgm:t>
    </dgm:pt>
    <dgm:pt modelId="{3F60054B-BAA0-47D2-A535-2651B5D22FA5}" type="sibTrans" cxnId="{4DCD44B5-9C37-44D3-A745-08E8F8C46651}">
      <dgm:prSet/>
      <dgm:spPr/>
      <dgm:t>
        <a:bodyPr/>
        <a:lstStyle/>
        <a:p>
          <a:endParaRPr lang="en-US"/>
        </a:p>
      </dgm:t>
    </dgm:pt>
    <dgm:pt modelId="{1A9A300F-244D-40F1-8B20-58C7775277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Cost.</a:t>
          </a:r>
        </a:p>
      </dgm:t>
    </dgm:pt>
    <dgm:pt modelId="{AF57A52F-C166-4C7C-BD80-2D181DDFEB02}" type="parTrans" cxnId="{2FADC2C8-A376-4367-9068-8E2DA35CB1E6}">
      <dgm:prSet/>
      <dgm:spPr/>
    </dgm:pt>
    <dgm:pt modelId="{CE3BEAB0-E6A8-4F3C-9A16-17AE0625D204}" type="sibTrans" cxnId="{2FADC2C8-A376-4367-9068-8E2DA35CB1E6}">
      <dgm:prSet/>
      <dgm:spPr/>
      <dgm:t>
        <a:bodyPr/>
        <a:lstStyle/>
        <a:p>
          <a:endParaRPr lang="en-US"/>
        </a:p>
      </dgm:t>
    </dgm:pt>
    <dgm:pt modelId="{D25F178F-1F59-4CE8-92DD-62AD9AE47DF5}" type="pres">
      <dgm:prSet presAssocID="{E5A1F134-1C66-424E-BE33-E6F9E9A05366}" presName="root" presStyleCnt="0">
        <dgm:presLayoutVars>
          <dgm:dir/>
          <dgm:resizeHandles val="exact"/>
        </dgm:presLayoutVars>
      </dgm:prSet>
      <dgm:spPr/>
    </dgm:pt>
    <dgm:pt modelId="{B4524775-9F8C-4705-80DE-63C0F96A74D7}" type="pres">
      <dgm:prSet presAssocID="{1738A1E1-7E0A-4A7F-B490-CDD77D9A523F}" presName="compNode" presStyleCnt="0"/>
      <dgm:spPr/>
    </dgm:pt>
    <dgm:pt modelId="{5E988E58-2174-463F-A4DD-21E4902C422A}" type="pres">
      <dgm:prSet presAssocID="{1738A1E1-7E0A-4A7F-B490-CDD77D9A52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迷宮"/>
        </a:ext>
      </dgm:extLst>
    </dgm:pt>
    <dgm:pt modelId="{7E6B3A11-8F77-4393-99F0-FD683968424E}" type="pres">
      <dgm:prSet presAssocID="{1738A1E1-7E0A-4A7F-B490-CDD77D9A523F}" presName="iconSpace" presStyleCnt="0"/>
      <dgm:spPr/>
    </dgm:pt>
    <dgm:pt modelId="{E0AF563F-F889-4D21-8696-462DAE696B1D}" type="pres">
      <dgm:prSet presAssocID="{1738A1E1-7E0A-4A7F-B490-CDD77D9A523F}" presName="parTx" presStyleLbl="revTx" presStyleIdx="0" presStyleCnt="4">
        <dgm:presLayoutVars>
          <dgm:chMax val="0"/>
          <dgm:chPref val="0"/>
        </dgm:presLayoutVars>
      </dgm:prSet>
      <dgm:spPr/>
    </dgm:pt>
    <dgm:pt modelId="{EB8FA52B-F48C-4C22-A421-D1EA0EB801DE}" type="pres">
      <dgm:prSet presAssocID="{1738A1E1-7E0A-4A7F-B490-CDD77D9A523F}" presName="txSpace" presStyleCnt="0"/>
      <dgm:spPr/>
    </dgm:pt>
    <dgm:pt modelId="{C3206BF3-1CF2-4FD1-918A-38DB9DB9F0EE}" type="pres">
      <dgm:prSet presAssocID="{1738A1E1-7E0A-4A7F-B490-CDD77D9A523F}" presName="desTx" presStyleLbl="revTx" presStyleIdx="1" presStyleCnt="4">
        <dgm:presLayoutVars/>
      </dgm:prSet>
      <dgm:spPr/>
    </dgm:pt>
    <dgm:pt modelId="{341E428F-F661-46C7-8CB9-B45E575421F6}" type="pres">
      <dgm:prSet presAssocID="{C4D5B077-39C9-46BD-9A25-CECE0D05DCF0}" presName="sibTrans" presStyleCnt="0"/>
      <dgm:spPr/>
    </dgm:pt>
    <dgm:pt modelId="{B39D4810-44B1-4911-9F73-34F42370ECBB}" type="pres">
      <dgm:prSet presAssocID="{A1A651AD-A3C2-4AC9-87F8-EDC6AFBBC110}" presName="compNode" presStyleCnt="0"/>
      <dgm:spPr/>
    </dgm:pt>
    <dgm:pt modelId="{955F84EA-096D-4D7A-A273-CCB01C5CD926}" type="pres">
      <dgm:prSet presAssocID="{A1A651AD-A3C2-4AC9-87F8-EDC6AFBBC1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貨車"/>
        </a:ext>
      </dgm:extLst>
    </dgm:pt>
    <dgm:pt modelId="{7D3444A7-A433-4ECB-9090-216F22CB6DF0}" type="pres">
      <dgm:prSet presAssocID="{A1A651AD-A3C2-4AC9-87F8-EDC6AFBBC110}" presName="iconSpace" presStyleCnt="0"/>
      <dgm:spPr/>
    </dgm:pt>
    <dgm:pt modelId="{B4378E10-509B-49BB-8DA4-9FD0875822E0}" type="pres">
      <dgm:prSet presAssocID="{A1A651AD-A3C2-4AC9-87F8-EDC6AFBBC110}" presName="parTx" presStyleLbl="revTx" presStyleIdx="2" presStyleCnt="4">
        <dgm:presLayoutVars>
          <dgm:chMax val="0"/>
          <dgm:chPref val="0"/>
        </dgm:presLayoutVars>
      </dgm:prSet>
      <dgm:spPr/>
    </dgm:pt>
    <dgm:pt modelId="{B6B8A2CB-AD2B-4249-BB58-48F69780B81C}" type="pres">
      <dgm:prSet presAssocID="{A1A651AD-A3C2-4AC9-87F8-EDC6AFBBC110}" presName="txSpace" presStyleCnt="0"/>
      <dgm:spPr/>
    </dgm:pt>
    <dgm:pt modelId="{4ECFBFBE-2DC0-4DEB-9171-8F5DD691EE0E}" type="pres">
      <dgm:prSet presAssocID="{A1A651AD-A3C2-4AC9-87F8-EDC6AFBBC110}" presName="desTx" presStyleLbl="revTx" presStyleIdx="3" presStyleCnt="4">
        <dgm:presLayoutVars/>
      </dgm:prSet>
      <dgm:spPr/>
    </dgm:pt>
  </dgm:ptLst>
  <dgm:cxnLst>
    <dgm:cxn modelId="{66B2A215-A1FD-43AE-AC8C-E44E6B8CB2A4}" type="presOf" srcId="{1738A1E1-7E0A-4A7F-B490-CDD77D9A523F}" destId="{E0AF563F-F889-4D21-8696-462DAE696B1D}" srcOrd="0" destOrd="0" presId="urn:microsoft.com/office/officeart/2018/5/layout/CenteredIconLabelDescriptionList"/>
    <dgm:cxn modelId="{D03CCA28-C759-4A87-9264-5F87C63B732F}" srcId="{E5A1F134-1C66-424E-BE33-E6F9E9A05366}" destId="{1738A1E1-7E0A-4A7F-B490-CDD77D9A523F}" srcOrd="0" destOrd="0" parTransId="{35B48C88-B690-4984-8667-2D18A3E80974}" sibTransId="{C4D5B077-39C9-46BD-9A25-CECE0D05DCF0}"/>
    <dgm:cxn modelId="{7DC8D329-CF4E-40B2-88E6-96F06692326A}" srcId="{1738A1E1-7E0A-4A7F-B490-CDD77D9A523F}" destId="{F48A8160-D3C6-427A-95CF-621DDD7B39E6}" srcOrd="0" destOrd="0" parTransId="{B1C9D98C-BDFE-4D2C-ACA2-05A25720C088}" sibTransId="{BDC64A40-1BBF-4E06-B68D-ED0D297BB5CF}"/>
    <dgm:cxn modelId="{DE47F464-F843-4063-942A-CEBDDDC70AED}" srcId="{E5A1F134-1C66-424E-BE33-E6F9E9A05366}" destId="{A1A651AD-A3C2-4AC9-87F8-EDC6AFBBC110}" srcOrd="1" destOrd="0" parTransId="{4D82D3B1-92AA-4552-920C-5C807D231A3B}" sibTransId="{2EFA3FFF-167D-4635-B464-A38F55A730F3}"/>
    <dgm:cxn modelId="{C90F7E6E-C50D-48F1-B8AE-36389C754DC7}" type="presOf" srcId="{DD3451CF-8659-49E0-AFA7-E8C7A4C634C1}" destId="{C3206BF3-1CF2-4FD1-918A-38DB9DB9F0EE}" srcOrd="0" destOrd="1" presId="urn:microsoft.com/office/officeart/2018/5/layout/CenteredIconLabelDescriptionList"/>
    <dgm:cxn modelId="{C0A5C055-11B9-4697-8F6D-99459DC5F1B1}" srcId="{1738A1E1-7E0A-4A7F-B490-CDD77D9A523F}" destId="{DD3451CF-8659-49E0-AFA7-E8C7A4C634C1}" srcOrd="1" destOrd="0" parTransId="{E63B46D6-A852-4795-9230-BD83183C1F73}" sibTransId="{22B388F3-C9FC-4F59-A664-A02039347DD2}"/>
    <dgm:cxn modelId="{29079883-4FE1-482B-A7CE-8C073E3EFCA6}" type="presOf" srcId="{1A9A300F-244D-40F1-8B20-58C777527763}" destId="{4ECFBFBE-2DC0-4DEB-9171-8F5DD691EE0E}" srcOrd="0" destOrd="0" presId="urn:microsoft.com/office/officeart/2018/5/layout/CenteredIconLabelDescriptionList"/>
    <dgm:cxn modelId="{59D9198E-736D-43F2-A06B-EC80B0545997}" type="presOf" srcId="{3ECB1C04-DCCC-4195-8880-DE08DFB78492}" destId="{4ECFBFBE-2DC0-4DEB-9171-8F5DD691EE0E}" srcOrd="0" destOrd="1" presId="urn:microsoft.com/office/officeart/2018/5/layout/CenteredIconLabelDescriptionList"/>
    <dgm:cxn modelId="{5D223796-F438-43BD-A19E-04313C31B617}" type="presOf" srcId="{E5A1F134-1C66-424E-BE33-E6F9E9A05366}" destId="{D25F178F-1F59-4CE8-92DD-62AD9AE47DF5}" srcOrd="0" destOrd="0" presId="urn:microsoft.com/office/officeart/2018/5/layout/CenteredIconLabelDescriptionList"/>
    <dgm:cxn modelId="{F536BFB4-D35D-47B6-AC9B-219877383B3B}" type="presOf" srcId="{A1A651AD-A3C2-4AC9-87F8-EDC6AFBBC110}" destId="{B4378E10-509B-49BB-8DA4-9FD0875822E0}" srcOrd="0" destOrd="0" presId="urn:microsoft.com/office/officeart/2018/5/layout/CenteredIconLabelDescriptionList"/>
    <dgm:cxn modelId="{4DCD44B5-9C37-44D3-A745-08E8F8C46651}" srcId="{A1A651AD-A3C2-4AC9-87F8-EDC6AFBBC110}" destId="{3ECB1C04-DCCC-4195-8880-DE08DFB78492}" srcOrd="1" destOrd="0" parTransId="{58F12C68-A096-4538-BE05-73E89BA0CF38}" sibTransId="{3F60054B-BAA0-47D2-A535-2651B5D22FA5}"/>
    <dgm:cxn modelId="{2FADC2C8-A376-4367-9068-8E2DA35CB1E6}" srcId="{A1A651AD-A3C2-4AC9-87F8-EDC6AFBBC110}" destId="{1A9A300F-244D-40F1-8B20-58C777527763}" srcOrd="0" destOrd="0" parTransId="{AF57A52F-C166-4C7C-BD80-2D181DDFEB02}" sibTransId="{CE3BEAB0-E6A8-4F3C-9A16-17AE0625D204}"/>
    <dgm:cxn modelId="{D32ACFE1-7520-41BF-8BCE-6C6CA064BA7C}" type="presOf" srcId="{F48A8160-D3C6-427A-95CF-621DDD7B39E6}" destId="{C3206BF3-1CF2-4FD1-918A-38DB9DB9F0EE}" srcOrd="0" destOrd="0" presId="urn:microsoft.com/office/officeart/2018/5/layout/CenteredIconLabelDescriptionList"/>
    <dgm:cxn modelId="{3841C5EE-F6E0-468D-B64C-A068A630C0D1}" type="presParOf" srcId="{D25F178F-1F59-4CE8-92DD-62AD9AE47DF5}" destId="{B4524775-9F8C-4705-80DE-63C0F96A74D7}" srcOrd="0" destOrd="0" presId="urn:microsoft.com/office/officeart/2018/5/layout/CenteredIconLabelDescriptionList"/>
    <dgm:cxn modelId="{B852B3A0-F4E2-4E99-9CD1-9CD57BE9609E}" type="presParOf" srcId="{B4524775-9F8C-4705-80DE-63C0F96A74D7}" destId="{5E988E58-2174-463F-A4DD-21E4902C422A}" srcOrd="0" destOrd="0" presId="urn:microsoft.com/office/officeart/2018/5/layout/CenteredIconLabelDescriptionList"/>
    <dgm:cxn modelId="{E357F223-17E9-4417-92CC-20B8EA3457D9}" type="presParOf" srcId="{B4524775-9F8C-4705-80DE-63C0F96A74D7}" destId="{7E6B3A11-8F77-4393-99F0-FD683968424E}" srcOrd="1" destOrd="0" presId="urn:microsoft.com/office/officeart/2018/5/layout/CenteredIconLabelDescriptionList"/>
    <dgm:cxn modelId="{1A198330-1AAF-4B83-9431-042A591075D1}" type="presParOf" srcId="{B4524775-9F8C-4705-80DE-63C0F96A74D7}" destId="{E0AF563F-F889-4D21-8696-462DAE696B1D}" srcOrd="2" destOrd="0" presId="urn:microsoft.com/office/officeart/2018/5/layout/CenteredIconLabelDescriptionList"/>
    <dgm:cxn modelId="{24AD5085-E5ED-4663-ADAE-CADF071DE816}" type="presParOf" srcId="{B4524775-9F8C-4705-80DE-63C0F96A74D7}" destId="{EB8FA52B-F48C-4C22-A421-D1EA0EB801DE}" srcOrd="3" destOrd="0" presId="urn:microsoft.com/office/officeart/2018/5/layout/CenteredIconLabelDescriptionList"/>
    <dgm:cxn modelId="{E1AFEB39-2784-4CE5-92C7-CD0790958519}" type="presParOf" srcId="{B4524775-9F8C-4705-80DE-63C0F96A74D7}" destId="{C3206BF3-1CF2-4FD1-918A-38DB9DB9F0EE}" srcOrd="4" destOrd="0" presId="urn:microsoft.com/office/officeart/2018/5/layout/CenteredIconLabelDescriptionList"/>
    <dgm:cxn modelId="{93B6BA9D-ED08-4645-A122-52BCEA38E513}" type="presParOf" srcId="{D25F178F-1F59-4CE8-92DD-62AD9AE47DF5}" destId="{341E428F-F661-46C7-8CB9-B45E575421F6}" srcOrd="1" destOrd="0" presId="urn:microsoft.com/office/officeart/2018/5/layout/CenteredIconLabelDescriptionList"/>
    <dgm:cxn modelId="{99B3D8ED-BD6A-4670-8877-087E82A20FCD}" type="presParOf" srcId="{D25F178F-1F59-4CE8-92DD-62AD9AE47DF5}" destId="{B39D4810-44B1-4911-9F73-34F42370ECBB}" srcOrd="2" destOrd="0" presId="urn:microsoft.com/office/officeart/2018/5/layout/CenteredIconLabelDescriptionList"/>
    <dgm:cxn modelId="{3B0E495B-E02E-4296-A354-33DEE11A1708}" type="presParOf" srcId="{B39D4810-44B1-4911-9F73-34F42370ECBB}" destId="{955F84EA-096D-4D7A-A273-CCB01C5CD926}" srcOrd="0" destOrd="0" presId="urn:microsoft.com/office/officeart/2018/5/layout/CenteredIconLabelDescriptionList"/>
    <dgm:cxn modelId="{30E1CCF6-51C4-4DDA-A413-88F0D10B797B}" type="presParOf" srcId="{B39D4810-44B1-4911-9F73-34F42370ECBB}" destId="{7D3444A7-A433-4ECB-9090-216F22CB6DF0}" srcOrd="1" destOrd="0" presId="urn:microsoft.com/office/officeart/2018/5/layout/CenteredIconLabelDescriptionList"/>
    <dgm:cxn modelId="{EF90A484-FC9A-434B-8E54-26C87E372E26}" type="presParOf" srcId="{B39D4810-44B1-4911-9F73-34F42370ECBB}" destId="{B4378E10-509B-49BB-8DA4-9FD0875822E0}" srcOrd="2" destOrd="0" presId="urn:microsoft.com/office/officeart/2018/5/layout/CenteredIconLabelDescriptionList"/>
    <dgm:cxn modelId="{740568A7-C97D-4275-9026-3A61B34F9835}" type="presParOf" srcId="{B39D4810-44B1-4911-9F73-34F42370ECBB}" destId="{B6B8A2CB-AD2B-4249-BB58-48F69780B81C}" srcOrd="3" destOrd="0" presId="urn:microsoft.com/office/officeart/2018/5/layout/CenteredIconLabelDescriptionList"/>
    <dgm:cxn modelId="{724FF129-6AEE-4FE7-BF0F-6D18E4F2A2A4}" type="presParOf" srcId="{B39D4810-44B1-4911-9F73-34F42370ECBB}" destId="{4ECFBFBE-2DC0-4DEB-9171-8F5DD691EE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050466-0D09-4B85-B528-4E05FD1286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D88E9C-A88F-4FDD-B045-3638FD34C10B}">
      <dgm:prSet/>
      <dgm:spPr/>
      <dgm:t>
        <a:bodyPr/>
        <a:lstStyle/>
        <a:p>
          <a:r>
            <a:rPr lang="zh-TW"/>
            <a:t>Agents can communicate with each other only when they are w</a:t>
          </a:r>
          <a:r>
            <a:rPr lang="en-US"/>
            <a:t>ithin a certain distance</a:t>
          </a:r>
          <a:r>
            <a:rPr lang="zh-TW"/>
            <a:t>.</a:t>
          </a:r>
          <a:endParaRPr lang="en-US"/>
        </a:p>
      </dgm:t>
    </dgm:pt>
    <dgm:pt modelId="{90829A58-6556-4581-96FE-F68592ABFA90}" type="parTrans" cxnId="{3FE0B9CB-5EEC-49EA-8D0A-D4D9CC5459D3}">
      <dgm:prSet/>
      <dgm:spPr/>
      <dgm:t>
        <a:bodyPr/>
        <a:lstStyle/>
        <a:p>
          <a:endParaRPr lang="en-US"/>
        </a:p>
      </dgm:t>
    </dgm:pt>
    <dgm:pt modelId="{A3FC3DC3-9CAC-49DB-BA76-048905FBB665}" type="sibTrans" cxnId="{3FE0B9CB-5EEC-49EA-8D0A-D4D9CC5459D3}">
      <dgm:prSet phldrT="01"/>
      <dgm:spPr/>
      <dgm:t>
        <a:bodyPr/>
        <a:lstStyle/>
        <a:p>
          <a:endParaRPr lang="en-US"/>
        </a:p>
      </dgm:t>
    </dgm:pt>
    <dgm:pt modelId="{F49C1834-7423-4098-A9E3-E6AEBBF0046F}">
      <dgm:prSet/>
      <dgm:spPr/>
      <dgm:t>
        <a:bodyPr/>
        <a:lstStyle/>
        <a:p>
          <a:r>
            <a:rPr lang="zh-TW"/>
            <a:t>Agents have their own speeds and </a:t>
          </a:r>
          <a:r>
            <a:rPr lang="en-US"/>
            <a:t>d</a:t>
          </a:r>
          <a:r>
            <a:rPr lang="zh-TW"/>
            <a:t>ifferent starting points</a:t>
          </a:r>
          <a:r>
            <a:rPr lang="en-US" altLang="zh-TW">
              <a:latin typeface="Calibri Light" panose="020F0302020204030204"/>
            </a:rPr>
            <a:t>.</a:t>
          </a:r>
          <a:endParaRPr lang="en-US"/>
        </a:p>
      </dgm:t>
    </dgm:pt>
    <dgm:pt modelId="{3CF30E49-1BF2-490C-BAD2-6D08ADE13717}" type="parTrans" cxnId="{AF26BFE5-2FE1-4D52-9D6A-C29E7FE12C62}">
      <dgm:prSet/>
      <dgm:spPr/>
      <dgm:t>
        <a:bodyPr/>
        <a:lstStyle/>
        <a:p>
          <a:endParaRPr lang="en-US"/>
        </a:p>
      </dgm:t>
    </dgm:pt>
    <dgm:pt modelId="{C10E7D64-3E1F-478E-9FB6-B9C754F76AA7}" type="sibTrans" cxnId="{AF26BFE5-2FE1-4D52-9D6A-C29E7FE12C62}">
      <dgm:prSet phldrT="02"/>
      <dgm:spPr/>
      <dgm:t>
        <a:bodyPr/>
        <a:lstStyle/>
        <a:p>
          <a:endParaRPr lang="en-US"/>
        </a:p>
      </dgm:t>
    </dgm:pt>
    <dgm:pt modelId="{701966B7-AFE0-4634-BCFD-B23F7E9394FC}">
      <dgm:prSet/>
      <dgm:spPr/>
      <dgm:t>
        <a:bodyPr/>
        <a:lstStyle/>
        <a:p>
          <a:r>
            <a:rPr lang="zh-TW"/>
            <a:t>The length of the edges are not calculated by the coordinates but given by the user.</a:t>
          </a:r>
          <a:endParaRPr lang="en-US"/>
        </a:p>
      </dgm:t>
    </dgm:pt>
    <dgm:pt modelId="{B60427F1-10E5-4DD8-B36E-4AB3ACEBE5C9}" type="parTrans" cxnId="{ED5AA644-4E87-4C09-8E2A-A61A47CE4A9C}">
      <dgm:prSet/>
      <dgm:spPr/>
      <dgm:t>
        <a:bodyPr/>
        <a:lstStyle/>
        <a:p>
          <a:endParaRPr lang="en-US"/>
        </a:p>
      </dgm:t>
    </dgm:pt>
    <dgm:pt modelId="{3FBDB18D-C009-47E2-A4AB-E4250916A79A}" type="sibTrans" cxnId="{ED5AA644-4E87-4C09-8E2A-A61A47CE4A9C}">
      <dgm:prSet phldrT="03"/>
      <dgm:spPr/>
      <dgm:t>
        <a:bodyPr/>
        <a:lstStyle/>
        <a:p>
          <a:endParaRPr lang="en-US"/>
        </a:p>
      </dgm:t>
    </dgm:pt>
    <dgm:pt modelId="{B9C94A2F-F48D-4EDF-AE12-A5A8BDC87816}" type="pres">
      <dgm:prSet presAssocID="{3F050466-0D09-4B85-B528-4E05FD12866B}" presName="root" presStyleCnt="0">
        <dgm:presLayoutVars>
          <dgm:dir/>
          <dgm:resizeHandles val="exact"/>
        </dgm:presLayoutVars>
      </dgm:prSet>
      <dgm:spPr/>
    </dgm:pt>
    <dgm:pt modelId="{0B7CACF0-60F1-40D0-9D06-DAD77D3CA6F4}" type="pres">
      <dgm:prSet presAssocID="{57D88E9C-A88F-4FDD-B045-3638FD34C10B}" presName="compNode" presStyleCnt="0"/>
      <dgm:spPr/>
    </dgm:pt>
    <dgm:pt modelId="{F91AA168-AACF-4B9D-8D93-6ED033BFC911}" type="pres">
      <dgm:prSet presAssocID="{57D88E9C-A88F-4FDD-B045-3638FD34C10B}" presName="bgRect" presStyleLbl="bgShp" presStyleIdx="0" presStyleCnt="3"/>
      <dgm:spPr/>
    </dgm:pt>
    <dgm:pt modelId="{C903A620-FA88-41FF-ACA8-1F782AA978EC}" type="pres">
      <dgm:prSet presAssocID="{57D88E9C-A88F-4FDD-B045-3638FD34C1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轉換"/>
        </a:ext>
      </dgm:extLst>
    </dgm:pt>
    <dgm:pt modelId="{271599FD-A7DC-4D93-A731-0CB8E1B492BC}" type="pres">
      <dgm:prSet presAssocID="{57D88E9C-A88F-4FDD-B045-3638FD34C10B}" presName="spaceRect" presStyleCnt="0"/>
      <dgm:spPr/>
    </dgm:pt>
    <dgm:pt modelId="{BF79E5A8-3AB4-43EB-871F-DB8021F5B95E}" type="pres">
      <dgm:prSet presAssocID="{57D88E9C-A88F-4FDD-B045-3638FD34C10B}" presName="parTx" presStyleLbl="revTx" presStyleIdx="0" presStyleCnt="3">
        <dgm:presLayoutVars>
          <dgm:chMax val="0"/>
          <dgm:chPref val="0"/>
        </dgm:presLayoutVars>
      </dgm:prSet>
      <dgm:spPr/>
    </dgm:pt>
    <dgm:pt modelId="{570EF1A7-2EC6-4261-8C53-70395071D9D6}" type="pres">
      <dgm:prSet presAssocID="{A3FC3DC3-9CAC-49DB-BA76-048905FBB665}" presName="sibTrans" presStyleCnt="0"/>
      <dgm:spPr/>
    </dgm:pt>
    <dgm:pt modelId="{F7B711E6-93B5-4222-9354-95FD032752A4}" type="pres">
      <dgm:prSet presAssocID="{F49C1834-7423-4098-A9E3-E6AEBBF0046F}" presName="compNode" presStyleCnt="0"/>
      <dgm:spPr/>
    </dgm:pt>
    <dgm:pt modelId="{C22C026C-CADA-49BF-BCB9-90E573B6379D}" type="pres">
      <dgm:prSet presAssocID="{F49C1834-7423-4098-A9E3-E6AEBBF0046F}" presName="bgRect" presStyleLbl="bgShp" presStyleIdx="1" presStyleCnt="3"/>
      <dgm:spPr/>
    </dgm:pt>
    <dgm:pt modelId="{3D222384-3CB6-41FD-A619-BA3961CEEFFD}" type="pres">
      <dgm:prSet presAssocID="{F49C1834-7423-4098-A9E3-E6AEBBF00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汽車"/>
        </a:ext>
      </dgm:extLst>
    </dgm:pt>
    <dgm:pt modelId="{67E94B63-83AB-45B5-9523-7141FE17A73A}" type="pres">
      <dgm:prSet presAssocID="{F49C1834-7423-4098-A9E3-E6AEBBF0046F}" presName="spaceRect" presStyleCnt="0"/>
      <dgm:spPr/>
    </dgm:pt>
    <dgm:pt modelId="{48E7B94C-FB1B-42C4-8107-D210BC1347A0}" type="pres">
      <dgm:prSet presAssocID="{F49C1834-7423-4098-A9E3-E6AEBBF0046F}" presName="parTx" presStyleLbl="revTx" presStyleIdx="1" presStyleCnt="3">
        <dgm:presLayoutVars>
          <dgm:chMax val="0"/>
          <dgm:chPref val="0"/>
        </dgm:presLayoutVars>
      </dgm:prSet>
      <dgm:spPr/>
    </dgm:pt>
    <dgm:pt modelId="{7EF00A16-1114-4E48-A77E-405C2E9925E0}" type="pres">
      <dgm:prSet presAssocID="{C10E7D64-3E1F-478E-9FB6-B9C754F76AA7}" presName="sibTrans" presStyleCnt="0"/>
      <dgm:spPr/>
    </dgm:pt>
    <dgm:pt modelId="{3F8055E1-0ECF-4847-BA3A-86E436212963}" type="pres">
      <dgm:prSet presAssocID="{701966B7-AFE0-4634-BCFD-B23F7E9394FC}" presName="compNode" presStyleCnt="0"/>
      <dgm:spPr/>
    </dgm:pt>
    <dgm:pt modelId="{4FE25AD7-72D8-4990-9A59-53E67589AB97}" type="pres">
      <dgm:prSet presAssocID="{701966B7-AFE0-4634-BCFD-B23F7E9394FC}" presName="bgRect" presStyleLbl="bgShp" presStyleIdx="2" presStyleCnt="3"/>
      <dgm:spPr/>
    </dgm:pt>
    <dgm:pt modelId="{4FAD85E8-C40F-41C3-A0EE-5129D8B46255}" type="pres">
      <dgm:prSet presAssocID="{701966B7-AFE0-4634-BCFD-B23F7E9394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C834641-5A44-4192-8E37-18F509B3F1A5}" type="pres">
      <dgm:prSet presAssocID="{701966B7-AFE0-4634-BCFD-B23F7E9394FC}" presName="spaceRect" presStyleCnt="0"/>
      <dgm:spPr/>
    </dgm:pt>
    <dgm:pt modelId="{34655B3B-81FB-4026-8D3B-98FDA279A293}" type="pres">
      <dgm:prSet presAssocID="{701966B7-AFE0-4634-BCFD-B23F7E9394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E31E5C-66C1-4A18-B9C7-5DBCAA264B19}" type="presOf" srcId="{3F050466-0D09-4B85-B528-4E05FD12866B}" destId="{B9C94A2F-F48D-4EDF-AE12-A5A8BDC87816}" srcOrd="0" destOrd="0" presId="urn:microsoft.com/office/officeart/2018/2/layout/IconVerticalSolidList"/>
    <dgm:cxn modelId="{ED5AA644-4E87-4C09-8E2A-A61A47CE4A9C}" srcId="{3F050466-0D09-4B85-B528-4E05FD12866B}" destId="{701966B7-AFE0-4634-BCFD-B23F7E9394FC}" srcOrd="2" destOrd="0" parTransId="{B60427F1-10E5-4DD8-B36E-4AB3ACEBE5C9}" sibTransId="{3FBDB18D-C009-47E2-A4AB-E4250916A79A}"/>
    <dgm:cxn modelId="{0CF09059-9EC9-4C71-9FD2-003F56DA8C94}" type="presOf" srcId="{57D88E9C-A88F-4FDD-B045-3638FD34C10B}" destId="{BF79E5A8-3AB4-43EB-871F-DB8021F5B95E}" srcOrd="0" destOrd="0" presId="urn:microsoft.com/office/officeart/2018/2/layout/IconVerticalSolidList"/>
    <dgm:cxn modelId="{9B97897B-C70A-407B-AD89-EB1663E930CA}" type="presOf" srcId="{F49C1834-7423-4098-A9E3-E6AEBBF0046F}" destId="{48E7B94C-FB1B-42C4-8107-D210BC1347A0}" srcOrd="0" destOrd="0" presId="urn:microsoft.com/office/officeart/2018/2/layout/IconVerticalSolidList"/>
    <dgm:cxn modelId="{A6C7AAC2-500F-45FA-96E3-6297FFC77148}" type="presOf" srcId="{701966B7-AFE0-4634-BCFD-B23F7E9394FC}" destId="{34655B3B-81FB-4026-8D3B-98FDA279A293}" srcOrd="0" destOrd="0" presId="urn:microsoft.com/office/officeart/2018/2/layout/IconVerticalSolidList"/>
    <dgm:cxn modelId="{3FE0B9CB-5EEC-49EA-8D0A-D4D9CC5459D3}" srcId="{3F050466-0D09-4B85-B528-4E05FD12866B}" destId="{57D88E9C-A88F-4FDD-B045-3638FD34C10B}" srcOrd="0" destOrd="0" parTransId="{90829A58-6556-4581-96FE-F68592ABFA90}" sibTransId="{A3FC3DC3-9CAC-49DB-BA76-048905FBB665}"/>
    <dgm:cxn modelId="{AF26BFE5-2FE1-4D52-9D6A-C29E7FE12C62}" srcId="{3F050466-0D09-4B85-B528-4E05FD12866B}" destId="{F49C1834-7423-4098-A9E3-E6AEBBF0046F}" srcOrd="1" destOrd="0" parTransId="{3CF30E49-1BF2-490C-BAD2-6D08ADE13717}" sibTransId="{C10E7D64-3E1F-478E-9FB6-B9C754F76AA7}"/>
    <dgm:cxn modelId="{E8AEF855-6390-4826-8122-FEA2DA21E4DC}" type="presParOf" srcId="{B9C94A2F-F48D-4EDF-AE12-A5A8BDC87816}" destId="{0B7CACF0-60F1-40D0-9D06-DAD77D3CA6F4}" srcOrd="0" destOrd="0" presId="urn:microsoft.com/office/officeart/2018/2/layout/IconVerticalSolidList"/>
    <dgm:cxn modelId="{86E12622-3DF4-4F94-B5AA-44B63F987F89}" type="presParOf" srcId="{0B7CACF0-60F1-40D0-9D06-DAD77D3CA6F4}" destId="{F91AA168-AACF-4B9D-8D93-6ED033BFC911}" srcOrd="0" destOrd="0" presId="urn:microsoft.com/office/officeart/2018/2/layout/IconVerticalSolidList"/>
    <dgm:cxn modelId="{D1920916-B29F-4406-A801-181A6212930B}" type="presParOf" srcId="{0B7CACF0-60F1-40D0-9D06-DAD77D3CA6F4}" destId="{C903A620-FA88-41FF-ACA8-1F782AA978EC}" srcOrd="1" destOrd="0" presId="urn:microsoft.com/office/officeart/2018/2/layout/IconVerticalSolidList"/>
    <dgm:cxn modelId="{A3014884-BFC6-45A1-9B16-6D65F3A67884}" type="presParOf" srcId="{0B7CACF0-60F1-40D0-9D06-DAD77D3CA6F4}" destId="{271599FD-A7DC-4D93-A731-0CB8E1B492BC}" srcOrd="2" destOrd="0" presId="urn:microsoft.com/office/officeart/2018/2/layout/IconVerticalSolidList"/>
    <dgm:cxn modelId="{D024F741-05AC-4D3B-ADF4-4A6988297071}" type="presParOf" srcId="{0B7CACF0-60F1-40D0-9D06-DAD77D3CA6F4}" destId="{BF79E5A8-3AB4-43EB-871F-DB8021F5B95E}" srcOrd="3" destOrd="0" presId="urn:microsoft.com/office/officeart/2018/2/layout/IconVerticalSolidList"/>
    <dgm:cxn modelId="{F221D3F2-6614-4502-BC7F-1085AC81034F}" type="presParOf" srcId="{B9C94A2F-F48D-4EDF-AE12-A5A8BDC87816}" destId="{570EF1A7-2EC6-4261-8C53-70395071D9D6}" srcOrd="1" destOrd="0" presId="urn:microsoft.com/office/officeart/2018/2/layout/IconVerticalSolidList"/>
    <dgm:cxn modelId="{15123D48-BCFF-43CC-85A2-7963FC7E4001}" type="presParOf" srcId="{B9C94A2F-F48D-4EDF-AE12-A5A8BDC87816}" destId="{F7B711E6-93B5-4222-9354-95FD032752A4}" srcOrd="2" destOrd="0" presId="urn:microsoft.com/office/officeart/2018/2/layout/IconVerticalSolidList"/>
    <dgm:cxn modelId="{20F58D4F-71F2-4B98-866A-78DB1CFF85E4}" type="presParOf" srcId="{F7B711E6-93B5-4222-9354-95FD032752A4}" destId="{C22C026C-CADA-49BF-BCB9-90E573B6379D}" srcOrd="0" destOrd="0" presId="urn:microsoft.com/office/officeart/2018/2/layout/IconVerticalSolidList"/>
    <dgm:cxn modelId="{DBE30C7D-2F5C-4A58-A729-450087208435}" type="presParOf" srcId="{F7B711E6-93B5-4222-9354-95FD032752A4}" destId="{3D222384-3CB6-41FD-A619-BA3961CEEFFD}" srcOrd="1" destOrd="0" presId="urn:microsoft.com/office/officeart/2018/2/layout/IconVerticalSolidList"/>
    <dgm:cxn modelId="{F6999A89-63D2-4616-9990-2D360F6B2872}" type="presParOf" srcId="{F7B711E6-93B5-4222-9354-95FD032752A4}" destId="{67E94B63-83AB-45B5-9523-7141FE17A73A}" srcOrd="2" destOrd="0" presId="urn:microsoft.com/office/officeart/2018/2/layout/IconVerticalSolidList"/>
    <dgm:cxn modelId="{8E2F023A-710E-4B6C-B882-575216E93BBC}" type="presParOf" srcId="{F7B711E6-93B5-4222-9354-95FD032752A4}" destId="{48E7B94C-FB1B-42C4-8107-D210BC1347A0}" srcOrd="3" destOrd="0" presId="urn:microsoft.com/office/officeart/2018/2/layout/IconVerticalSolidList"/>
    <dgm:cxn modelId="{E4818C77-6B3D-40C8-B7A7-F71E415B3340}" type="presParOf" srcId="{B9C94A2F-F48D-4EDF-AE12-A5A8BDC87816}" destId="{7EF00A16-1114-4E48-A77E-405C2E9925E0}" srcOrd="3" destOrd="0" presId="urn:microsoft.com/office/officeart/2018/2/layout/IconVerticalSolidList"/>
    <dgm:cxn modelId="{6C996BEE-DA82-467F-B144-887AF103C0C0}" type="presParOf" srcId="{B9C94A2F-F48D-4EDF-AE12-A5A8BDC87816}" destId="{3F8055E1-0ECF-4847-BA3A-86E436212963}" srcOrd="4" destOrd="0" presId="urn:microsoft.com/office/officeart/2018/2/layout/IconVerticalSolidList"/>
    <dgm:cxn modelId="{D3DACE3F-7B9C-4854-A3A6-E0B2FDE53EF4}" type="presParOf" srcId="{3F8055E1-0ECF-4847-BA3A-86E436212963}" destId="{4FE25AD7-72D8-4990-9A59-53E67589AB97}" srcOrd="0" destOrd="0" presId="urn:microsoft.com/office/officeart/2018/2/layout/IconVerticalSolidList"/>
    <dgm:cxn modelId="{3F6E724F-EB80-4A88-AF5F-D54DA3B8335B}" type="presParOf" srcId="{3F8055E1-0ECF-4847-BA3A-86E436212963}" destId="{4FAD85E8-C40F-41C3-A0EE-5129D8B46255}" srcOrd="1" destOrd="0" presId="urn:microsoft.com/office/officeart/2018/2/layout/IconVerticalSolidList"/>
    <dgm:cxn modelId="{2BA99314-F468-43FB-850C-1E81AD3B8B50}" type="presParOf" srcId="{3F8055E1-0ECF-4847-BA3A-86E436212963}" destId="{9C834641-5A44-4192-8E37-18F509B3F1A5}" srcOrd="2" destOrd="0" presId="urn:microsoft.com/office/officeart/2018/2/layout/IconVerticalSolidList"/>
    <dgm:cxn modelId="{1637338C-3A16-4DA3-95C4-81CAF0CC45D4}" type="presParOf" srcId="{3F8055E1-0ECF-4847-BA3A-86E436212963}" destId="{34655B3B-81FB-4026-8D3B-98FDA279A2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0">
              <a:solidFill>
                <a:schemeClr val="tx1"/>
              </a:solidFill>
            </a:rPr>
            <a:t>Problem description</a:t>
          </a:r>
          <a:endParaRPr lang="en-US" b="0">
            <a:solidFill>
              <a:schemeClr val="tx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0">
              <a:solidFill>
                <a:schemeClr val="tx1"/>
              </a:solidFill>
            </a:rPr>
            <a:t>Problem description</a:t>
          </a:r>
          <a:endParaRPr lang="en-US" b="0">
            <a:solidFill>
              <a:schemeClr val="tx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6544F4-1823-4F22-B1AC-D41E0C069C6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B1E358-A029-41C0-807E-B72BE2D65372}">
      <dgm:prSet/>
      <dgm:spPr/>
      <dgm:t>
        <a:bodyPr/>
        <a:lstStyle/>
        <a:p>
          <a:pPr rtl="0">
            <a:defRPr b="1"/>
          </a:pPr>
          <a:r>
            <a:rPr lang="en-US" altLang="zh-TW"/>
            <a:t>States :</a:t>
          </a:r>
          <a:r>
            <a:rPr lang="en-US" altLang="zh-TW">
              <a:latin typeface="Calibri Light" panose="020F0302020204030204"/>
            </a:rPr>
            <a:t> </a:t>
          </a:r>
          <a:endParaRPr lang="en-US"/>
        </a:p>
      </dgm:t>
    </dgm:pt>
    <dgm:pt modelId="{3B9748F7-0A28-439F-A2B0-5041D9121421}" type="parTrans" cxnId="{83B1E967-C6A0-4C0F-B858-625EBA8F5838}">
      <dgm:prSet/>
      <dgm:spPr/>
      <dgm:t>
        <a:bodyPr/>
        <a:lstStyle/>
        <a:p>
          <a:endParaRPr lang="en-US"/>
        </a:p>
      </dgm:t>
    </dgm:pt>
    <dgm:pt modelId="{9E40D5C1-CCB3-4380-B21D-24FC6E588BB9}" type="sibTrans" cxnId="{83B1E967-C6A0-4C0F-B858-625EBA8F5838}">
      <dgm:prSet/>
      <dgm:spPr/>
      <dgm:t>
        <a:bodyPr/>
        <a:lstStyle/>
        <a:p>
          <a:endParaRPr lang="en-US"/>
        </a:p>
      </dgm:t>
    </dgm:pt>
    <dgm:pt modelId="{9479FED5-FE91-4D02-9668-A9456EC29A1C}">
      <dgm:prSet/>
      <dgm:spPr/>
      <dgm:t>
        <a:bodyPr/>
        <a:lstStyle/>
        <a:p>
          <a:pPr rtl="0"/>
          <a:r>
            <a:rPr lang="en-US" altLang="zh-TW"/>
            <a:t>Indicate whether the connected edges have been visited in binary.</a:t>
          </a:r>
          <a:r>
            <a:rPr lang="en-US" altLang="zh-TW">
              <a:latin typeface="Calibri Light" panose="020F0302020204030204"/>
            </a:rPr>
            <a:t> </a:t>
          </a:r>
          <a:endParaRPr lang="en-US"/>
        </a:p>
      </dgm:t>
    </dgm:pt>
    <dgm:pt modelId="{0505977F-029F-45CB-88E9-55AE5D8B383D}" type="parTrans" cxnId="{83C88A50-E7E2-4E9F-A515-F8EA8D0CF629}">
      <dgm:prSet/>
      <dgm:spPr/>
      <dgm:t>
        <a:bodyPr/>
        <a:lstStyle/>
        <a:p>
          <a:endParaRPr lang="en-US"/>
        </a:p>
      </dgm:t>
    </dgm:pt>
    <dgm:pt modelId="{113BF6A4-9DBC-40F1-9286-2650986C6BC1}" type="sibTrans" cxnId="{83C88A50-E7E2-4E9F-A515-F8EA8D0CF629}">
      <dgm:prSet/>
      <dgm:spPr/>
      <dgm:t>
        <a:bodyPr/>
        <a:lstStyle/>
        <a:p>
          <a:endParaRPr lang="en-US"/>
        </a:p>
      </dgm:t>
    </dgm:pt>
    <dgm:pt modelId="{381C8C59-7D0C-43F2-B8CB-3B5BEEA215E9}">
      <dgm:prSet/>
      <dgm:spPr/>
      <dgm:t>
        <a:bodyPr/>
        <a:lstStyle/>
        <a:p>
          <a:r>
            <a:rPr lang="en-US" altLang="zh-TW"/>
            <a:t>Each agent has its own state.</a:t>
          </a:r>
          <a:endParaRPr lang="en-US"/>
        </a:p>
      </dgm:t>
    </dgm:pt>
    <dgm:pt modelId="{01D7EC74-A99C-438A-95FD-9911B1A7CB6F}" type="parTrans" cxnId="{F020B25C-3B97-4644-80F7-05D28E2870D0}">
      <dgm:prSet/>
      <dgm:spPr/>
      <dgm:t>
        <a:bodyPr/>
        <a:lstStyle/>
        <a:p>
          <a:endParaRPr lang="en-US"/>
        </a:p>
      </dgm:t>
    </dgm:pt>
    <dgm:pt modelId="{7A708274-D3EB-4BE4-B552-404357CA65BD}" type="sibTrans" cxnId="{F020B25C-3B97-4644-80F7-05D28E2870D0}">
      <dgm:prSet/>
      <dgm:spPr/>
      <dgm:t>
        <a:bodyPr/>
        <a:lstStyle/>
        <a:p>
          <a:endParaRPr lang="en-US"/>
        </a:p>
      </dgm:t>
    </dgm:pt>
    <dgm:pt modelId="{E1693DC6-A144-4F61-BB7D-AC5ADD5883BC}">
      <dgm:prSet/>
      <dgm:spPr/>
      <dgm:t>
        <a:bodyPr/>
        <a:lstStyle/>
        <a:p>
          <a:pPr rtl="0">
            <a:defRPr b="1"/>
          </a:pPr>
          <a:r>
            <a:rPr lang="en-US" altLang="zh-TW"/>
            <a:t>Reward :</a:t>
          </a:r>
          <a:r>
            <a:rPr lang="en-US" altLang="zh-TW">
              <a:latin typeface="Calibri Light" panose="020F0302020204030204"/>
            </a:rPr>
            <a:t> </a:t>
          </a:r>
          <a:endParaRPr lang="en-US"/>
        </a:p>
      </dgm:t>
    </dgm:pt>
    <dgm:pt modelId="{64F7B429-9EF6-4284-BD8B-2754FE31CF95}" type="parTrans" cxnId="{73ECA8FD-E1D4-4D18-9B86-3573ADEF6D88}">
      <dgm:prSet/>
      <dgm:spPr/>
      <dgm:t>
        <a:bodyPr/>
        <a:lstStyle/>
        <a:p>
          <a:endParaRPr lang="en-US"/>
        </a:p>
      </dgm:t>
    </dgm:pt>
    <dgm:pt modelId="{6BA25F20-D545-4C69-BAA6-F2EC2C9192CD}" type="sibTrans" cxnId="{73ECA8FD-E1D4-4D18-9B86-3573ADEF6D88}">
      <dgm:prSet/>
      <dgm:spPr/>
      <dgm:t>
        <a:bodyPr/>
        <a:lstStyle/>
        <a:p>
          <a:endParaRPr lang="en-US"/>
        </a:p>
      </dgm:t>
    </dgm:pt>
    <dgm:pt modelId="{4CF14596-E025-4970-AD4D-E927A2BB2788}">
      <dgm:prSet/>
      <dgm:spPr/>
      <dgm:t>
        <a:bodyPr/>
        <a:lstStyle/>
        <a:p>
          <a:pPr rtl="0"/>
          <a:r>
            <a:rPr lang="en-US" altLang="zh-TW"/>
            <a:t>Traverse a non-visited edge -&gt; +1</a:t>
          </a:r>
          <a:endParaRPr lang="en-US">
            <a:latin typeface="Calibri Light" panose="020F0302020204030204"/>
          </a:endParaRPr>
        </a:p>
      </dgm:t>
    </dgm:pt>
    <dgm:pt modelId="{4F2B58A6-C1E2-47CF-8FC4-706C5F424A8C}" type="parTrans" cxnId="{60900777-E89E-4203-8781-5C6DEFC81EFF}">
      <dgm:prSet/>
      <dgm:spPr/>
      <dgm:t>
        <a:bodyPr/>
        <a:lstStyle/>
        <a:p>
          <a:endParaRPr lang="en-US"/>
        </a:p>
      </dgm:t>
    </dgm:pt>
    <dgm:pt modelId="{0DEB183B-D7BD-49F2-9A69-61198906C9EC}" type="sibTrans" cxnId="{60900777-E89E-4203-8781-5C6DEFC81EFF}">
      <dgm:prSet/>
      <dgm:spPr/>
      <dgm:t>
        <a:bodyPr/>
        <a:lstStyle/>
        <a:p>
          <a:endParaRPr lang="en-US"/>
        </a:p>
      </dgm:t>
    </dgm:pt>
    <dgm:pt modelId="{0732E61D-3D46-4C48-9B70-2A170AD74414}">
      <dgm:prSet/>
      <dgm:spPr/>
      <dgm:t>
        <a:bodyPr/>
        <a:lstStyle/>
        <a:p>
          <a:r>
            <a:rPr lang="en-US" altLang="zh-TW"/>
            <a:t>If done -&gt; +10</a:t>
          </a:r>
          <a:endParaRPr lang="en-US"/>
        </a:p>
      </dgm:t>
    </dgm:pt>
    <dgm:pt modelId="{E981B637-BA5B-49D7-A8DE-457C66323F2E}" type="parTrans" cxnId="{F40B20A7-7F6A-484D-AAB6-F1F1B21CF483}">
      <dgm:prSet/>
      <dgm:spPr/>
      <dgm:t>
        <a:bodyPr/>
        <a:lstStyle/>
        <a:p>
          <a:endParaRPr lang="en-US"/>
        </a:p>
      </dgm:t>
    </dgm:pt>
    <dgm:pt modelId="{882095DE-27E1-4728-91E8-B866DA174C8F}" type="sibTrans" cxnId="{F40B20A7-7F6A-484D-AAB6-F1F1B21CF483}">
      <dgm:prSet/>
      <dgm:spPr/>
      <dgm:t>
        <a:bodyPr/>
        <a:lstStyle/>
        <a:p>
          <a:endParaRPr lang="en-US"/>
        </a:p>
      </dgm:t>
    </dgm:pt>
    <dgm:pt modelId="{8578E37F-CF95-405C-8E4B-1E9B5D78DEF0}">
      <dgm:prSet/>
      <dgm:spPr/>
      <dgm:t>
        <a:bodyPr/>
        <a:lstStyle/>
        <a:p>
          <a:r>
            <a:rPr lang="en-US" altLang="zh-TW"/>
            <a:t>If cost less than greedy algo when done -&gt; +25</a:t>
          </a:r>
          <a:endParaRPr lang="en-US"/>
        </a:p>
      </dgm:t>
    </dgm:pt>
    <dgm:pt modelId="{F100921F-09E0-4C62-94C4-9637B809C7C2}" type="parTrans" cxnId="{1FB186D3-D4DF-4C45-948F-1A376758BBF9}">
      <dgm:prSet/>
      <dgm:spPr/>
      <dgm:t>
        <a:bodyPr/>
        <a:lstStyle/>
        <a:p>
          <a:endParaRPr lang="en-US"/>
        </a:p>
      </dgm:t>
    </dgm:pt>
    <dgm:pt modelId="{D4EBE091-9C1D-4A06-95C5-DF8171E79784}" type="sibTrans" cxnId="{1FB186D3-D4DF-4C45-948F-1A376758BBF9}">
      <dgm:prSet/>
      <dgm:spPr/>
      <dgm:t>
        <a:bodyPr/>
        <a:lstStyle/>
        <a:p>
          <a:endParaRPr lang="en-US"/>
        </a:p>
      </dgm:t>
    </dgm:pt>
    <dgm:pt modelId="{06252D0B-5325-449A-B7AD-A0DEEF001CED}">
      <dgm:prSet phldr="0"/>
      <dgm:spPr/>
      <dgm:t>
        <a:bodyPr/>
        <a:lstStyle/>
        <a:p>
          <a:pPr rtl="0"/>
          <a:r>
            <a:rPr lang="en-US" altLang="zh-TW" b="1">
              <a:latin typeface="Calibri Light" panose="020F0302020204030204"/>
            </a:rPr>
            <a:t>Each step -&gt;  (-0.001) * </a:t>
          </a:r>
          <a:r>
            <a:rPr lang="en-US" b="1">
              <a:latin typeface="Calibri Light" panose="020F0302020204030204"/>
            </a:rPr>
            <a:t>edge length</a:t>
          </a:r>
          <a:r>
            <a:rPr lang="en-US">
              <a:latin typeface="Calibri Light" panose="020F0302020204030204"/>
            </a:rPr>
            <a:t> </a:t>
          </a:r>
          <a:endParaRPr lang="zh-TW" altLang="en-US"/>
        </a:p>
      </dgm:t>
    </dgm:pt>
    <dgm:pt modelId="{46C724D0-FF27-44E6-A975-A55403AADD18}" type="parTrans" cxnId="{5888E770-2A02-4FDC-995B-7B24FEED575C}">
      <dgm:prSet/>
      <dgm:spPr/>
    </dgm:pt>
    <dgm:pt modelId="{4ED43B03-DFE4-42B7-A184-D519C8B4668A}" type="sibTrans" cxnId="{5888E770-2A02-4FDC-995B-7B24FEED575C}">
      <dgm:prSet/>
      <dgm:spPr/>
    </dgm:pt>
    <dgm:pt modelId="{D34EE099-DC39-406D-8395-21295F0B3A0A}" type="pres">
      <dgm:prSet presAssocID="{3E6544F4-1823-4F22-B1AC-D41E0C069C69}" presName="Name0" presStyleCnt="0">
        <dgm:presLayoutVars>
          <dgm:dir/>
          <dgm:animLvl val="lvl"/>
          <dgm:resizeHandles val="exact"/>
        </dgm:presLayoutVars>
      </dgm:prSet>
      <dgm:spPr/>
    </dgm:pt>
    <dgm:pt modelId="{D746D885-89A7-4D17-AC52-F5781229DB60}" type="pres">
      <dgm:prSet presAssocID="{C2B1E358-A029-41C0-807E-B72BE2D65372}" presName="linNode" presStyleCnt="0"/>
      <dgm:spPr/>
    </dgm:pt>
    <dgm:pt modelId="{C2825C98-C867-4CC0-93DF-6299392707E8}" type="pres">
      <dgm:prSet presAssocID="{C2B1E358-A029-41C0-807E-B72BE2D6537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E5B95D5-AEFB-4CA6-A8C5-DF77DC58BFDE}" type="pres">
      <dgm:prSet presAssocID="{C2B1E358-A029-41C0-807E-B72BE2D65372}" presName="descendantText" presStyleLbl="alignAccFollowNode1" presStyleIdx="0" presStyleCnt="2">
        <dgm:presLayoutVars>
          <dgm:bulletEnabled val="1"/>
        </dgm:presLayoutVars>
      </dgm:prSet>
      <dgm:spPr/>
    </dgm:pt>
    <dgm:pt modelId="{1207EAD6-8590-440C-95C0-9786769115C2}" type="pres">
      <dgm:prSet presAssocID="{9E40D5C1-CCB3-4380-B21D-24FC6E588BB9}" presName="sp" presStyleCnt="0"/>
      <dgm:spPr/>
    </dgm:pt>
    <dgm:pt modelId="{BA63B277-E24C-4F1D-87A9-370C1552014A}" type="pres">
      <dgm:prSet presAssocID="{E1693DC6-A144-4F61-BB7D-AC5ADD5883BC}" presName="linNode" presStyleCnt="0"/>
      <dgm:spPr/>
    </dgm:pt>
    <dgm:pt modelId="{78BD6491-273F-426D-A955-CD991B6EAFB2}" type="pres">
      <dgm:prSet presAssocID="{E1693DC6-A144-4F61-BB7D-AC5ADD5883B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1E3069F-3B9B-4909-908B-F75BE843E9B4}" type="pres">
      <dgm:prSet presAssocID="{E1693DC6-A144-4F61-BB7D-AC5ADD5883B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B57233-0F26-4BEB-9A69-E6E319A4EFF8}" type="presOf" srcId="{3E6544F4-1823-4F22-B1AC-D41E0C069C69}" destId="{D34EE099-DC39-406D-8395-21295F0B3A0A}" srcOrd="0" destOrd="0" presId="urn:microsoft.com/office/officeart/2005/8/layout/vList5"/>
    <dgm:cxn modelId="{F020B25C-3B97-4644-80F7-05D28E2870D0}" srcId="{C2B1E358-A029-41C0-807E-B72BE2D65372}" destId="{381C8C59-7D0C-43F2-B8CB-3B5BEEA215E9}" srcOrd="1" destOrd="0" parTransId="{01D7EC74-A99C-438A-95FD-9911B1A7CB6F}" sibTransId="{7A708274-D3EB-4BE4-B552-404357CA65BD}"/>
    <dgm:cxn modelId="{83B1E967-C6A0-4C0F-B858-625EBA8F5838}" srcId="{3E6544F4-1823-4F22-B1AC-D41E0C069C69}" destId="{C2B1E358-A029-41C0-807E-B72BE2D65372}" srcOrd="0" destOrd="0" parTransId="{3B9748F7-0A28-439F-A2B0-5041D9121421}" sibTransId="{9E40D5C1-CCB3-4380-B21D-24FC6E588BB9}"/>
    <dgm:cxn modelId="{8C892E48-22DF-4E49-812F-E2B96AA49034}" type="presOf" srcId="{C2B1E358-A029-41C0-807E-B72BE2D65372}" destId="{C2825C98-C867-4CC0-93DF-6299392707E8}" srcOrd="0" destOrd="0" presId="urn:microsoft.com/office/officeart/2005/8/layout/vList5"/>
    <dgm:cxn modelId="{AC3C9568-DA52-47FD-ADE3-BA00854EEDF6}" type="presOf" srcId="{E1693DC6-A144-4F61-BB7D-AC5ADD5883BC}" destId="{78BD6491-273F-426D-A955-CD991B6EAFB2}" srcOrd="0" destOrd="0" presId="urn:microsoft.com/office/officeart/2005/8/layout/vList5"/>
    <dgm:cxn modelId="{83C88A50-E7E2-4E9F-A515-F8EA8D0CF629}" srcId="{C2B1E358-A029-41C0-807E-B72BE2D65372}" destId="{9479FED5-FE91-4D02-9668-A9456EC29A1C}" srcOrd="0" destOrd="0" parTransId="{0505977F-029F-45CB-88E9-55AE5D8B383D}" sibTransId="{113BF6A4-9DBC-40F1-9286-2650986C6BC1}"/>
    <dgm:cxn modelId="{5888E770-2A02-4FDC-995B-7B24FEED575C}" srcId="{E1693DC6-A144-4F61-BB7D-AC5ADD5883BC}" destId="{06252D0B-5325-449A-B7AD-A0DEEF001CED}" srcOrd="1" destOrd="0" parTransId="{46C724D0-FF27-44E6-A975-A55403AADD18}" sibTransId="{4ED43B03-DFE4-42B7-A184-D519C8B4668A}"/>
    <dgm:cxn modelId="{572B4471-6E9E-4FBC-8F5E-42F408F04040}" type="presOf" srcId="{9479FED5-FE91-4D02-9668-A9456EC29A1C}" destId="{3E5B95D5-AEFB-4CA6-A8C5-DF77DC58BFDE}" srcOrd="0" destOrd="0" presId="urn:microsoft.com/office/officeart/2005/8/layout/vList5"/>
    <dgm:cxn modelId="{C6B1CE75-1CA9-462E-BA1D-33FEC7488E14}" type="presOf" srcId="{0732E61D-3D46-4C48-9B70-2A170AD74414}" destId="{71E3069F-3B9B-4909-908B-F75BE843E9B4}" srcOrd="0" destOrd="2" presId="urn:microsoft.com/office/officeart/2005/8/layout/vList5"/>
    <dgm:cxn modelId="{60900777-E89E-4203-8781-5C6DEFC81EFF}" srcId="{E1693DC6-A144-4F61-BB7D-AC5ADD5883BC}" destId="{4CF14596-E025-4970-AD4D-E927A2BB2788}" srcOrd="0" destOrd="0" parTransId="{4F2B58A6-C1E2-47CF-8FC4-706C5F424A8C}" sibTransId="{0DEB183B-D7BD-49F2-9A69-61198906C9EC}"/>
    <dgm:cxn modelId="{F40B20A7-7F6A-484D-AAB6-F1F1B21CF483}" srcId="{E1693DC6-A144-4F61-BB7D-AC5ADD5883BC}" destId="{0732E61D-3D46-4C48-9B70-2A170AD74414}" srcOrd="2" destOrd="0" parTransId="{E981B637-BA5B-49D7-A8DE-457C66323F2E}" sibTransId="{882095DE-27E1-4728-91E8-B866DA174C8F}"/>
    <dgm:cxn modelId="{1FB186D3-D4DF-4C45-948F-1A376758BBF9}" srcId="{E1693DC6-A144-4F61-BB7D-AC5ADD5883BC}" destId="{8578E37F-CF95-405C-8E4B-1E9B5D78DEF0}" srcOrd="3" destOrd="0" parTransId="{F100921F-09E0-4C62-94C4-9637B809C7C2}" sibTransId="{D4EBE091-9C1D-4A06-95C5-DF8171E79784}"/>
    <dgm:cxn modelId="{9585B8E7-72DD-4FE0-A7FA-F7429BEE2851}" type="presOf" srcId="{4CF14596-E025-4970-AD4D-E927A2BB2788}" destId="{71E3069F-3B9B-4909-908B-F75BE843E9B4}" srcOrd="0" destOrd="0" presId="urn:microsoft.com/office/officeart/2005/8/layout/vList5"/>
    <dgm:cxn modelId="{9FF96BEA-ADB8-4B8F-B163-BB7ACF676ED6}" type="presOf" srcId="{8578E37F-CF95-405C-8E4B-1E9B5D78DEF0}" destId="{71E3069F-3B9B-4909-908B-F75BE843E9B4}" srcOrd="0" destOrd="3" presId="urn:microsoft.com/office/officeart/2005/8/layout/vList5"/>
    <dgm:cxn modelId="{DB6272EB-3E04-4946-A2B3-96FE00DC1433}" type="presOf" srcId="{06252D0B-5325-449A-B7AD-A0DEEF001CED}" destId="{71E3069F-3B9B-4909-908B-F75BE843E9B4}" srcOrd="0" destOrd="1" presId="urn:microsoft.com/office/officeart/2005/8/layout/vList5"/>
    <dgm:cxn modelId="{17128CF7-1F37-4BF6-A8CA-C6199F1C8B30}" type="presOf" srcId="{381C8C59-7D0C-43F2-B8CB-3B5BEEA215E9}" destId="{3E5B95D5-AEFB-4CA6-A8C5-DF77DC58BFDE}" srcOrd="0" destOrd="1" presId="urn:microsoft.com/office/officeart/2005/8/layout/vList5"/>
    <dgm:cxn modelId="{73ECA8FD-E1D4-4D18-9B86-3573ADEF6D88}" srcId="{3E6544F4-1823-4F22-B1AC-D41E0C069C69}" destId="{E1693DC6-A144-4F61-BB7D-AC5ADD5883BC}" srcOrd="1" destOrd="0" parTransId="{64F7B429-9EF6-4284-BD8B-2754FE31CF95}" sibTransId="{6BA25F20-D545-4C69-BAA6-F2EC2C9192CD}"/>
    <dgm:cxn modelId="{56A39A9C-0093-48AB-A7A2-C0F82984F24D}" type="presParOf" srcId="{D34EE099-DC39-406D-8395-21295F0B3A0A}" destId="{D746D885-89A7-4D17-AC52-F5781229DB60}" srcOrd="0" destOrd="0" presId="urn:microsoft.com/office/officeart/2005/8/layout/vList5"/>
    <dgm:cxn modelId="{B16A00A0-13F3-4502-9A3C-88A4F3927E4C}" type="presParOf" srcId="{D746D885-89A7-4D17-AC52-F5781229DB60}" destId="{C2825C98-C867-4CC0-93DF-6299392707E8}" srcOrd="0" destOrd="0" presId="urn:microsoft.com/office/officeart/2005/8/layout/vList5"/>
    <dgm:cxn modelId="{5000C2F4-5CDD-4D7F-8069-A758630B7676}" type="presParOf" srcId="{D746D885-89A7-4D17-AC52-F5781229DB60}" destId="{3E5B95D5-AEFB-4CA6-A8C5-DF77DC58BFDE}" srcOrd="1" destOrd="0" presId="urn:microsoft.com/office/officeart/2005/8/layout/vList5"/>
    <dgm:cxn modelId="{AC6D80E2-621E-419B-BFD9-0FCF76197000}" type="presParOf" srcId="{D34EE099-DC39-406D-8395-21295F0B3A0A}" destId="{1207EAD6-8590-440C-95C0-9786769115C2}" srcOrd="1" destOrd="0" presId="urn:microsoft.com/office/officeart/2005/8/layout/vList5"/>
    <dgm:cxn modelId="{62521F20-B801-4538-8C6D-0614D6FA8CFA}" type="presParOf" srcId="{D34EE099-DC39-406D-8395-21295F0B3A0A}" destId="{BA63B277-E24C-4F1D-87A9-370C1552014A}" srcOrd="2" destOrd="0" presId="urn:microsoft.com/office/officeart/2005/8/layout/vList5"/>
    <dgm:cxn modelId="{FBC2EE42-77C3-45F4-9673-A8A5CFF265B4}" type="presParOf" srcId="{BA63B277-E24C-4F1D-87A9-370C1552014A}" destId="{78BD6491-273F-426D-A955-CD991B6EAFB2}" srcOrd="0" destOrd="0" presId="urn:microsoft.com/office/officeart/2005/8/layout/vList5"/>
    <dgm:cxn modelId="{CEFFD9CA-1CA7-4784-8487-6F0DB9B9D4EB}" type="presParOf" srcId="{BA63B277-E24C-4F1D-87A9-370C1552014A}" destId="{71E3069F-3B9B-4909-908B-F75BE843E9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5CC1D3-80C0-4679-9FF7-5913EDE12E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28526A1-296C-414A-A54C-FD4B49B8DDC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TW"/>
            <a:t>Network :</a:t>
          </a:r>
          <a:r>
            <a:rPr lang="en-US" altLang="zh-TW">
              <a:latin typeface="Calibri Light" panose="020F0302020204030204"/>
            </a:rPr>
            <a:t> </a:t>
          </a:r>
          <a:r>
            <a:rPr lang="zh-TW"/>
            <a:t>Tower type</a:t>
          </a:r>
          <a:endParaRPr lang="en-US">
            <a:latin typeface="Calibri Light" panose="020F0302020204030204"/>
          </a:endParaRPr>
        </a:p>
      </dgm:t>
    </dgm:pt>
    <dgm:pt modelId="{F6C70A33-A6CA-40EA-9AAB-8591774CC8F9}" type="parTrans" cxnId="{AE6C0427-611A-44EF-B5E1-067B18B99CFE}">
      <dgm:prSet/>
      <dgm:spPr/>
      <dgm:t>
        <a:bodyPr/>
        <a:lstStyle/>
        <a:p>
          <a:endParaRPr lang="en-US"/>
        </a:p>
      </dgm:t>
    </dgm:pt>
    <dgm:pt modelId="{D18D0468-7BD5-4E0C-B1FE-1B6AAB63BF01}" type="sibTrans" cxnId="{AE6C0427-611A-44EF-B5E1-067B18B99C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F6D57B-4A60-4541-90AA-F1DDE8D36EFA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Active function : ReLu</a:t>
          </a:r>
          <a:endParaRPr lang="en-US"/>
        </a:p>
      </dgm:t>
    </dgm:pt>
    <dgm:pt modelId="{DA588BCE-D4CE-4D37-AA1B-35BC0A8B3178}" type="parTrans" cxnId="{E2E0EE54-EE4D-4042-BCA5-091126B1856B}">
      <dgm:prSet/>
      <dgm:spPr/>
      <dgm:t>
        <a:bodyPr/>
        <a:lstStyle/>
        <a:p>
          <a:endParaRPr lang="en-US"/>
        </a:p>
      </dgm:t>
    </dgm:pt>
    <dgm:pt modelId="{661CCAB2-5E7C-45F2-B723-3C39FACDED67}" type="sibTrans" cxnId="{E2E0EE54-EE4D-4042-BCA5-091126B185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7A1B06-41DD-441B-BD2E-9E69656B3F7F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Optimizer : AdamW (learning rate:0.00002)</a:t>
          </a:r>
          <a:endParaRPr lang="en-US"/>
        </a:p>
      </dgm:t>
    </dgm:pt>
    <dgm:pt modelId="{A67C276B-620A-4396-BC3C-D39D5486C57C}" type="parTrans" cxnId="{0A79A14F-BE49-480F-8D88-9120C00FBFD5}">
      <dgm:prSet/>
      <dgm:spPr/>
      <dgm:t>
        <a:bodyPr/>
        <a:lstStyle/>
        <a:p>
          <a:endParaRPr lang="en-US"/>
        </a:p>
      </dgm:t>
    </dgm:pt>
    <dgm:pt modelId="{6334151C-D7A4-4807-B78D-6BF06B978640}" type="sibTrans" cxnId="{0A79A14F-BE49-480F-8D88-9120C00FBF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A187F5-34B1-425D-BC59-B1E00C775E92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Algorithm : Double DQN</a:t>
          </a:r>
          <a:endParaRPr lang="en-US"/>
        </a:p>
      </dgm:t>
    </dgm:pt>
    <dgm:pt modelId="{5CC0619F-4D97-4103-9B3D-19DB2D4C6E58}" type="parTrans" cxnId="{280424A1-976A-4FF4-A844-63D8A5384DE3}">
      <dgm:prSet/>
      <dgm:spPr/>
      <dgm:t>
        <a:bodyPr/>
        <a:lstStyle/>
        <a:p>
          <a:endParaRPr lang="en-US"/>
        </a:p>
      </dgm:t>
    </dgm:pt>
    <dgm:pt modelId="{01E59243-AD48-45B5-AA41-55EAEB1EABDF}" type="sibTrans" cxnId="{280424A1-976A-4FF4-A844-63D8A5384DE3}">
      <dgm:prSet/>
      <dgm:spPr/>
      <dgm:t>
        <a:bodyPr/>
        <a:lstStyle/>
        <a:p>
          <a:endParaRPr lang="en-US"/>
        </a:p>
      </dgm:t>
    </dgm:pt>
    <dgm:pt modelId="{2F2602EC-B725-42EB-BD3A-6752F98B2738}" type="pres">
      <dgm:prSet presAssocID="{775CC1D3-80C0-4679-9FF7-5913EDE12EF5}" presName="root" presStyleCnt="0">
        <dgm:presLayoutVars>
          <dgm:dir/>
          <dgm:resizeHandles val="exact"/>
        </dgm:presLayoutVars>
      </dgm:prSet>
      <dgm:spPr/>
    </dgm:pt>
    <dgm:pt modelId="{285DC964-AB87-42D4-9504-C405CBF7DE1D}" type="pres">
      <dgm:prSet presAssocID="{775CC1D3-80C0-4679-9FF7-5913EDE12EF5}" presName="container" presStyleCnt="0">
        <dgm:presLayoutVars>
          <dgm:dir/>
          <dgm:resizeHandles val="exact"/>
        </dgm:presLayoutVars>
      </dgm:prSet>
      <dgm:spPr/>
    </dgm:pt>
    <dgm:pt modelId="{07496ED3-25E0-4983-95DD-7A31CFF20528}" type="pres">
      <dgm:prSet presAssocID="{528526A1-296C-414A-A54C-FD4B49B8DDC3}" presName="compNode" presStyleCnt="0"/>
      <dgm:spPr/>
    </dgm:pt>
    <dgm:pt modelId="{84FF7AEA-6AAB-49D9-983F-5363B14EC985}" type="pres">
      <dgm:prSet presAssocID="{528526A1-296C-414A-A54C-FD4B49B8DDC3}" presName="iconBgRect" presStyleLbl="bgShp" presStyleIdx="0" presStyleCnt="4"/>
      <dgm:spPr/>
    </dgm:pt>
    <dgm:pt modelId="{FFE2FA0D-FCBE-42E9-B1FF-1B5CF2BE9E56}" type="pres">
      <dgm:prSet presAssocID="{528526A1-296C-414A-A54C-FD4B49B8DD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68552C5-A8D7-4884-96CA-93A51D9C1F13}" type="pres">
      <dgm:prSet presAssocID="{528526A1-296C-414A-A54C-FD4B49B8DDC3}" presName="spaceRect" presStyleCnt="0"/>
      <dgm:spPr/>
    </dgm:pt>
    <dgm:pt modelId="{E7307A2C-1D68-4C8F-AA96-CC00482C1864}" type="pres">
      <dgm:prSet presAssocID="{528526A1-296C-414A-A54C-FD4B49B8DDC3}" presName="textRect" presStyleLbl="revTx" presStyleIdx="0" presStyleCnt="4">
        <dgm:presLayoutVars>
          <dgm:chMax val="1"/>
          <dgm:chPref val="1"/>
        </dgm:presLayoutVars>
      </dgm:prSet>
      <dgm:spPr/>
    </dgm:pt>
    <dgm:pt modelId="{929239FB-E462-4381-AAFE-FF2A66F4C90B}" type="pres">
      <dgm:prSet presAssocID="{D18D0468-7BD5-4E0C-B1FE-1B6AAB63BF01}" presName="sibTrans" presStyleLbl="sibTrans2D1" presStyleIdx="0" presStyleCnt="0"/>
      <dgm:spPr/>
    </dgm:pt>
    <dgm:pt modelId="{4CD84159-DD0A-4D94-8D88-85206A3986FB}" type="pres">
      <dgm:prSet presAssocID="{34F6D57B-4A60-4541-90AA-F1DDE8D36EFA}" presName="compNode" presStyleCnt="0"/>
      <dgm:spPr/>
    </dgm:pt>
    <dgm:pt modelId="{D8A15E5A-5AE4-4902-8C1F-2E6798BE1EB0}" type="pres">
      <dgm:prSet presAssocID="{34F6D57B-4A60-4541-90AA-F1DDE8D36EFA}" presName="iconBgRect" presStyleLbl="bgShp" presStyleIdx="1" presStyleCnt="4"/>
      <dgm:spPr/>
    </dgm:pt>
    <dgm:pt modelId="{B3416697-3B62-4FC3-8CB7-F6BE8B2F78A2}" type="pres">
      <dgm:prSet presAssocID="{34F6D57B-4A60-4541-90AA-F1DDE8D36E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D990FDEB-F38B-4CA3-8F22-59067EB67776}" type="pres">
      <dgm:prSet presAssocID="{34F6D57B-4A60-4541-90AA-F1DDE8D36EFA}" presName="spaceRect" presStyleCnt="0"/>
      <dgm:spPr/>
    </dgm:pt>
    <dgm:pt modelId="{770760FB-AD64-42BA-92F1-91F0DE323C29}" type="pres">
      <dgm:prSet presAssocID="{34F6D57B-4A60-4541-90AA-F1DDE8D36EFA}" presName="textRect" presStyleLbl="revTx" presStyleIdx="1" presStyleCnt="4">
        <dgm:presLayoutVars>
          <dgm:chMax val="1"/>
          <dgm:chPref val="1"/>
        </dgm:presLayoutVars>
      </dgm:prSet>
      <dgm:spPr/>
    </dgm:pt>
    <dgm:pt modelId="{36B255B2-0AD3-4BBD-9F35-58DD4A2A3BFC}" type="pres">
      <dgm:prSet presAssocID="{661CCAB2-5E7C-45F2-B723-3C39FACDED67}" presName="sibTrans" presStyleLbl="sibTrans2D1" presStyleIdx="0" presStyleCnt="0"/>
      <dgm:spPr/>
    </dgm:pt>
    <dgm:pt modelId="{022D325B-F141-4A20-B2BD-088D133B709F}" type="pres">
      <dgm:prSet presAssocID="{127A1B06-41DD-441B-BD2E-9E69656B3F7F}" presName="compNode" presStyleCnt="0"/>
      <dgm:spPr/>
    </dgm:pt>
    <dgm:pt modelId="{DDBB191F-7786-4D85-86DB-4173E2EDFF2C}" type="pres">
      <dgm:prSet presAssocID="{127A1B06-41DD-441B-BD2E-9E69656B3F7F}" presName="iconBgRect" presStyleLbl="bgShp" presStyleIdx="2" presStyleCnt="4"/>
      <dgm:spPr/>
    </dgm:pt>
    <dgm:pt modelId="{CCF778B5-A52F-4CAD-8A63-786DD385A1BE}" type="pres">
      <dgm:prSet presAssocID="{127A1B06-41DD-441B-BD2E-9E69656B3F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迷宮"/>
        </a:ext>
      </dgm:extLst>
    </dgm:pt>
    <dgm:pt modelId="{73AAE626-EBD0-4F71-A80B-1FCCAE6D80EB}" type="pres">
      <dgm:prSet presAssocID="{127A1B06-41DD-441B-BD2E-9E69656B3F7F}" presName="spaceRect" presStyleCnt="0"/>
      <dgm:spPr/>
    </dgm:pt>
    <dgm:pt modelId="{264B5EB2-B0ED-469C-B9E4-1CA2ED6CE0C5}" type="pres">
      <dgm:prSet presAssocID="{127A1B06-41DD-441B-BD2E-9E69656B3F7F}" presName="textRect" presStyleLbl="revTx" presStyleIdx="2" presStyleCnt="4">
        <dgm:presLayoutVars>
          <dgm:chMax val="1"/>
          <dgm:chPref val="1"/>
        </dgm:presLayoutVars>
      </dgm:prSet>
      <dgm:spPr/>
    </dgm:pt>
    <dgm:pt modelId="{EAA2A6C5-C1A3-4ED7-A0EA-7308BC622D56}" type="pres">
      <dgm:prSet presAssocID="{6334151C-D7A4-4807-B78D-6BF06B978640}" presName="sibTrans" presStyleLbl="sibTrans2D1" presStyleIdx="0" presStyleCnt="0"/>
      <dgm:spPr/>
    </dgm:pt>
    <dgm:pt modelId="{9FB27EFC-BBAF-42E5-997E-45CE7170CA31}" type="pres">
      <dgm:prSet presAssocID="{E8A187F5-34B1-425D-BC59-B1E00C775E92}" presName="compNode" presStyleCnt="0"/>
      <dgm:spPr/>
    </dgm:pt>
    <dgm:pt modelId="{BFB0FCFF-C4A3-4935-AF87-96F09F602A9B}" type="pres">
      <dgm:prSet presAssocID="{E8A187F5-34B1-425D-BC59-B1E00C775E92}" presName="iconBgRect" presStyleLbl="bgShp" presStyleIdx="3" presStyleCnt="4"/>
      <dgm:spPr/>
    </dgm:pt>
    <dgm:pt modelId="{C41374FA-6791-4E3E-B3A3-1F659481368B}" type="pres">
      <dgm:prSet presAssocID="{E8A187F5-34B1-425D-BC59-B1E00C775E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AA5AD83B-AFEB-4DFB-A95E-F9DF63A59E6B}" type="pres">
      <dgm:prSet presAssocID="{E8A187F5-34B1-425D-BC59-B1E00C775E92}" presName="spaceRect" presStyleCnt="0"/>
      <dgm:spPr/>
    </dgm:pt>
    <dgm:pt modelId="{EC3919F0-238E-4AB2-A982-C3F8F11D521E}" type="pres">
      <dgm:prSet presAssocID="{E8A187F5-34B1-425D-BC59-B1E00C775E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F87303-11B8-41ED-BFE4-701A30F1DEF0}" type="presOf" srcId="{6334151C-D7A4-4807-B78D-6BF06B978640}" destId="{EAA2A6C5-C1A3-4ED7-A0EA-7308BC622D56}" srcOrd="0" destOrd="0" presId="urn:microsoft.com/office/officeart/2018/2/layout/IconCircleList"/>
    <dgm:cxn modelId="{AE6C0427-611A-44EF-B5E1-067B18B99CFE}" srcId="{775CC1D3-80C0-4679-9FF7-5913EDE12EF5}" destId="{528526A1-296C-414A-A54C-FD4B49B8DDC3}" srcOrd="0" destOrd="0" parTransId="{F6C70A33-A6CA-40EA-9AAB-8591774CC8F9}" sibTransId="{D18D0468-7BD5-4E0C-B1FE-1B6AAB63BF01}"/>
    <dgm:cxn modelId="{F252C62D-D93B-4CA3-B86F-F5E462DBFD58}" type="presOf" srcId="{127A1B06-41DD-441B-BD2E-9E69656B3F7F}" destId="{264B5EB2-B0ED-469C-B9E4-1CA2ED6CE0C5}" srcOrd="0" destOrd="0" presId="urn:microsoft.com/office/officeart/2018/2/layout/IconCircleList"/>
    <dgm:cxn modelId="{9AB4F82F-8BB0-451D-92E6-CB050B1CB110}" type="presOf" srcId="{34F6D57B-4A60-4541-90AA-F1DDE8D36EFA}" destId="{770760FB-AD64-42BA-92F1-91F0DE323C29}" srcOrd="0" destOrd="0" presId="urn:microsoft.com/office/officeart/2018/2/layout/IconCircleList"/>
    <dgm:cxn modelId="{0A79A14F-BE49-480F-8D88-9120C00FBFD5}" srcId="{775CC1D3-80C0-4679-9FF7-5913EDE12EF5}" destId="{127A1B06-41DD-441B-BD2E-9E69656B3F7F}" srcOrd="2" destOrd="0" parTransId="{A67C276B-620A-4396-BC3C-D39D5486C57C}" sibTransId="{6334151C-D7A4-4807-B78D-6BF06B978640}"/>
    <dgm:cxn modelId="{E2E0EE54-EE4D-4042-BCA5-091126B1856B}" srcId="{775CC1D3-80C0-4679-9FF7-5913EDE12EF5}" destId="{34F6D57B-4A60-4541-90AA-F1DDE8D36EFA}" srcOrd="1" destOrd="0" parTransId="{DA588BCE-D4CE-4D37-AA1B-35BC0A8B3178}" sibTransId="{661CCAB2-5E7C-45F2-B723-3C39FACDED67}"/>
    <dgm:cxn modelId="{23B02294-C3CA-48DC-8938-8DE6B066DB6F}" type="presOf" srcId="{661CCAB2-5E7C-45F2-B723-3C39FACDED67}" destId="{36B255B2-0AD3-4BBD-9F35-58DD4A2A3BFC}" srcOrd="0" destOrd="0" presId="urn:microsoft.com/office/officeart/2018/2/layout/IconCircleList"/>
    <dgm:cxn modelId="{280424A1-976A-4FF4-A844-63D8A5384DE3}" srcId="{775CC1D3-80C0-4679-9FF7-5913EDE12EF5}" destId="{E8A187F5-34B1-425D-BC59-B1E00C775E92}" srcOrd="3" destOrd="0" parTransId="{5CC0619F-4D97-4103-9B3D-19DB2D4C6E58}" sibTransId="{01E59243-AD48-45B5-AA41-55EAEB1EABDF}"/>
    <dgm:cxn modelId="{13BC4EC5-CF24-4994-81D1-5E01E5CFB3CA}" type="presOf" srcId="{D18D0468-7BD5-4E0C-B1FE-1B6AAB63BF01}" destId="{929239FB-E462-4381-AAFE-FF2A66F4C90B}" srcOrd="0" destOrd="0" presId="urn:microsoft.com/office/officeart/2018/2/layout/IconCircleList"/>
    <dgm:cxn modelId="{147B91DC-D1B9-4358-B5DE-7E14502D8AD0}" type="presOf" srcId="{775CC1D3-80C0-4679-9FF7-5913EDE12EF5}" destId="{2F2602EC-B725-42EB-BD3A-6752F98B2738}" srcOrd="0" destOrd="0" presId="urn:microsoft.com/office/officeart/2018/2/layout/IconCircleList"/>
    <dgm:cxn modelId="{ECD8ABEA-7961-4489-ADD1-E3745F10DA7A}" type="presOf" srcId="{528526A1-296C-414A-A54C-FD4B49B8DDC3}" destId="{E7307A2C-1D68-4C8F-AA96-CC00482C1864}" srcOrd="0" destOrd="0" presId="urn:microsoft.com/office/officeart/2018/2/layout/IconCircleList"/>
    <dgm:cxn modelId="{AD08BAEB-ED44-48AB-8372-1E84F53DFB57}" type="presOf" srcId="{E8A187F5-34B1-425D-BC59-B1E00C775E92}" destId="{EC3919F0-238E-4AB2-A982-C3F8F11D521E}" srcOrd="0" destOrd="0" presId="urn:microsoft.com/office/officeart/2018/2/layout/IconCircleList"/>
    <dgm:cxn modelId="{E81B00ED-1609-4800-9287-61FF9327D266}" type="presParOf" srcId="{2F2602EC-B725-42EB-BD3A-6752F98B2738}" destId="{285DC964-AB87-42D4-9504-C405CBF7DE1D}" srcOrd="0" destOrd="0" presId="urn:microsoft.com/office/officeart/2018/2/layout/IconCircleList"/>
    <dgm:cxn modelId="{1BCACC4F-79A7-410B-B870-4E1519F8389D}" type="presParOf" srcId="{285DC964-AB87-42D4-9504-C405CBF7DE1D}" destId="{07496ED3-25E0-4983-95DD-7A31CFF20528}" srcOrd="0" destOrd="0" presId="urn:microsoft.com/office/officeart/2018/2/layout/IconCircleList"/>
    <dgm:cxn modelId="{EB35C16C-8693-4B0E-BB8C-35831F1AB598}" type="presParOf" srcId="{07496ED3-25E0-4983-95DD-7A31CFF20528}" destId="{84FF7AEA-6AAB-49D9-983F-5363B14EC985}" srcOrd="0" destOrd="0" presId="urn:microsoft.com/office/officeart/2018/2/layout/IconCircleList"/>
    <dgm:cxn modelId="{E2363E8A-158F-403E-8109-15049A30785F}" type="presParOf" srcId="{07496ED3-25E0-4983-95DD-7A31CFF20528}" destId="{FFE2FA0D-FCBE-42E9-B1FF-1B5CF2BE9E56}" srcOrd="1" destOrd="0" presId="urn:microsoft.com/office/officeart/2018/2/layout/IconCircleList"/>
    <dgm:cxn modelId="{6AD8D8D4-8FEB-41FD-9348-DA35260D35E1}" type="presParOf" srcId="{07496ED3-25E0-4983-95DD-7A31CFF20528}" destId="{868552C5-A8D7-4884-96CA-93A51D9C1F13}" srcOrd="2" destOrd="0" presId="urn:microsoft.com/office/officeart/2018/2/layout/IconCircleList"/>
    <dgm:cxn modelId="{34C0841D-390E-4595-A361-0B71F1067384}" type="presParOf" srcId="{07496ED3-25E0-4983-95DD-7A31CFF20528}" destId="{E7307A2C-1D68-4C8F-AA96-CC00482C1864}" srcOrd="3" destOrd="0" presId="urn:microsoft.com/office/officeart/2018/2/layout/IconCircleList"/>
    <dgm:cxn modelId="{12214989-89F8-4D38-840E-A38EC528BBEC}" type="presParOf" srcId="{285DC964-AB87-42D4-9504-C405CBF7DE1D}" destId="{929239FB-E462-4381-AAFE-FF2A66F4C90B}" srcOrd="1" destOrd="0" presId="urn:microsoft.com/office/officeart/2018/2/layout/IconCircleList"/>
    <dgm:cxn modelId="{431486F3-8026-4B8B-87B8-3220E5DAB9F1}" type="presParOf" srcId="{285DC964-AB87-42D4-9504-C405CBF7DE1D}" destId="{4CD84159-DD0A-4D94-8D88-85206A3986FB}" srcOrd="2" destOrd="0" presId="urn:microsoft.com/office/officeart/2018/2/layout/IconCircleList"/>
    <dgm:cxn modelId="{91099CCC-39AF-4FB2-A26A-5BC58E1C7213}" type="presParOf" srcId="{4CD84159-DD0A-4D94-8D88-85206A3986FB}" destId="{D8A15E5A-5AE4-4902-8C1F-2E6798BE1EB0}" srcOrd="0" destOrd="0" presId="urn:microsoft.com/office/officeart/2018/2/layout/IconCircleList"/>
    <dgm:cxn modelId="{94E8C4B6-A24D-41F4-9085-EB660D17012B}" type="presParOf" srcId="{4CD84159-DD0A-4D94-8D88-85206A3986FB}" destId="{B3416697-3B62-4FC3-8CB7-F6BE8B2F78A2}" srcOrd="1" destOrd="0" presId="urn:microsoft.com/office/officeart/2018/2/layout/IconCircleList"/>
    <dgm:cxn modelId="{403263F1-2F6E-49DC-9234-616466925267}" type="presParOf" srcId="{4CD84159-DD0A-4D94-8D88-85206A3986FB}" destId="{D990FDEB-F38B-4CA3-8F22-59067EB67776}" srcOrd="2" destOrd="0" presId="urn:microsoft.com/office/officeart/2018/2/layout/IconCircleList"/>
    <dgm:cxn modelId="{8C980F2A-0897-49DE-A7EB-28918CE61F01}" type="presParOf" srcId="{4CD84159-DD0A-4D94-8D88-85206A3986FB}" destId="{770760FB-AD64-42BA-92F1-91F0DE323C29}" srcOrd="3" destOrd="0" presId="urn:microsoft.com/office/officeart/2018/2/layout/IconCircleList"/>
    <dgm:cxn modelId="{F655B288-EBED-4988-AE9A-24F2EDFB5CFB}" type="presParOf" srcId="{285DC964-AB87-42D4-9504-C405CBF7DE1D}" destId="{36B255B2-0AD3-4BBD-9F35-58DD4A2A3BFC}" srcOrd="3" destOrd="0" presId="urn:microsoft.com/office/officeart/2018/2/layout/IconCircleList"/>
    <dgm:cxn modelId="{E60EFEC9-AAB0-4A43-8AEC-71517513A328}" type="presParOf" srcId="{285DC964-AB87-42D4-9504-C405CBF7DE1D}" destId="{022D325B-F141-4A20-B2BD-088D133B709F}" srcOrd="4" destOrd="0" presId="urn:microsoft.com/office/officeart/2018/2/layout/IconCircleList"/>
    <dgm:cxn modelId="{1C6C2E40-49F0-49F9-9A0E-FDA1E437F666}" type="presParOf" srcId="{022D325B-F141-4A20-B2BD-088D133B709F}" destId="{DDBB191F-7786-4D85-86DB-4173E2EDFF2C}" srcOrd="0" destOrd="0" presId="urn:microsoft.com/office/officeart/2018/2/layout/IconCircleList"/>
    <dgm:cxn modelId="{9A9B1DE7-07FB-4273-8FB9-691926BD3312}" type="presParOf" srcId="{022D325B-F141-4A20-B2BD-088D133B709F}" destId="{CCF778B5-A52F-4CAD-8A63-786DD385A1BE}" srcOrd="1" destOrd="0" presId="urn:microsoft.com/office/officeart/2018/2/layout/IconCircleList"/>
    <dgm:cxn modelId="{199EC5C7-C442-4AA2-9F03-074D7CC24098}" type="presParOf" srcId="{022D325B-F141-4A20-B2BD-088D133B709F}" destId="{73AAE626-EBD0-4F71-A80B-1FCCAE6D80EB}" srcOrd="2" destOrd="0" presId="urn:microsoft.com/office/officeart/2018/2/layout/IconCircleList"/>
    <dgm:cxn modelId="{D8A14916-837C-4B9D-B30D-02B9CA570FBD}" type="presParOf" srcId="{022D325B-F141-4A20-B2BD-088D133B709F}" destId="{264B5EB2-B0ED-469C-B9E4-1CA2ED6CE0C5}" srcOrd="3" destOrd="0" presId="urn:microsoft.com/office/officeart/2018/2/layout/IconCircleList"/>
    <dgm:cxn modelId="{7F60A049-FF34-477F-B17B-614432622F7C}" type="presParOf" srcId="{285DC964-AB87-42D4-9504-C405CBF7DE1D}" destId="{EAA2A6C5-C1A3-4ED7-A0EA-7308BC622D56}" srcOrd="5" destOrd="0" presId="urn:microsoft.com/office/officeart/2018/2/layout/IconCircleList"/>
    <dgm:cxn modelId="{2F426CBF-26A7-4EA6-B53C-BA4C450B153A}" type="presParOf" srcId="{285DC964-AB87-42D4-9504-C405CBF7DE1D}" destId="{9FB27EFC-BBAF-42E5-997E-45CE7170CA31}" srcOrd="6" destOrd="0" presId="urn:microsoft.com/office/officeart/2018/2/layout/IconCircleList"/>
    <dgm:cxn modelId="{8ED4828F-4EA5-4B46-9AD8-50C895D084E3}" type="presParOf" srcId="{9FB27EFC-BBAF-42E5-997E-45CE7170CA31}" destId="{BFB0FCFF-C4A3-4935-AF87-96F09F602A9B}" srcOrd="0" destOrd="0" presId="urn:microsoft.com/office/officeart/2018/2/layout/IconCircleList"/>
    <dgm:cxn modelId="{39D1735F-AD9F-488F-8C0E-85B0954AFDCF}" type="presParOf" srcId="{9FB27EFC-BBAF-42E5-997E-45CE7170CA31}" destId="{C41374FA-6791-4E3E-B3A3-1F659481368B}" srcOrd="1" destOrd="0" presId="urn:microsoft.com/office/officeart/2018/2/layout/IconCircleList"/>
    <dgm:cxn modelId="{67CB0DA9-C329-485C-BE6C-F406AD2535D4}" type="presParOf" srcId="{9FB27EFC-BBAF-42E5-997E-45CE7170CA31}" destId="{AA5AD83B-AFEB-4DFB-A95E-F9DF63A59E6B}" srcOrd="2" destOrd="0" presId="urn:microsoft.com/office/officeart/2018/2/layout/IconCircleList"/>
    <dgm:cxn modelId="{32F936B0-A3C5-4BFD-B20F-345D1C9701B4}" type="presParOf" srcId="{9FB27EFC-BBAF-42E5-997E-45CE7170CA31}" destId="{EC3919F0-238E-4AB2-A982-C3F8F11D52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33555E-D112-4EB1-B223-6C7B89118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BDCA229-D7D2-4F88-B106-41405D857BF0}">
      <dgm:prSet/>
      <dgm:spPr/>
      <dgm:t>
        <a:bodyPr/>
        <a:lstStyle/>
        <a:p>
          <a:pPr>
            <a:lnSpc>
              <a:spcPct val="100000"/>
            </a:lnSpc>
          </a:pPr>
          <a:r>
            <a:rPr lang="zh-TW" b="0">
              <a:solidFill>
                <a:schemeClr val="tx1"/>
              </a:solidFill>
            </a:rPr>
            <a:t>Problem description</a:t>
          </a:r>
          <a:endParaRPr lang="en-US" b="0">
            <a:solidFill>
              <a:schemeClr val="tx1"/>
            </a:solidFill>
          </a:endParaRPr>
        </a:p>
      </dgm:t>
    </dgm:pt>
    <dgm:pt modelId="{3E49B86F-1379-41CF-A004-7CF1530A9B7F}" type="parTrans" cxnId="{6E2C4338-EEC5-4AE5-8306-15F99B504912}">
      <dgm:prSet/>
      <dgm:spPr/>
      <dgm:t>
        <a:bodyPr/>
        <a:lstStyle/>
        <a:p>
          <a:endParaRPr lang="en-US"/>
        </a:p>
      </dgm:t>
    </dgm:pt>
    <dgm:pt modelId="{2AA56E0C-A6F1-4FCB-B22D-02547A1D17E0}" type="sibTrans" cxnId="{6E2C4338-EEC5-4AE5-8306-15F99B504912}">
      <dgm:prSet/>
      <dgm:spPr/>
      <dgm:t>
        <a:bodyPr/>
        <a:lstStyle/>
        <a:p>
          <a:endParaRPr lang="en-US"/>
        </a:p>
      </dgm:t>
    </dgm:pt>
    <dgm:pt modelId="{8AA0A098-D5EC-4F78-91DA-D2918A151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Reinforcement Learning theory</a:t>
          </a:r>
        </a:p>
      </dgm:t>
    </dgm:pt>
    <dgm:pt modelId="{4DDB2F45-729A-4D54-8E1F-4B57A32F70A5}" type="parTrans" cxnId="{4FD0C583-01AF-4FB4-A820-31D95F679987}">
      <dgm:prSet/>
      <dgm:spPr/>
      <dgm:t>
        <a:bodyPr/>
        <a:lstStyle/>
        <a:p>
          <a:endParaRPr lang="en-US"/>
        </a:p>
      </dgm:t>
    </dgm:pt>
    <dgm:pt modelId="{58FC81D8-2B44-48EB-BCDC-4EC3A9919121}" type="sibTrans" cxnId="{4FD0C583-01AF-4FB4-A820-31D95F679987}">
      <dgm:prSet/>
      <dgm:spPr/>
      <dgm:t>
        <a:bodyPr/>
        <a:lstStyle/>
        <a:p>
          <a:endParaRPr lang="en-US"/>
        </a:p>
      </dgm:t>
    </dgm:pt>
    <dgm:pt modelId="{8A1982C0-50F0-41C2-A51E-4B992714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Implementation</a:t>
          </a:r>
        </a:p>
      </dgm:t>
    </dgm:pt>
    <dgm:pt modelId="{B8E08E4A-82BF-43E6-BFC6-2CC7C921957D}" type="parTrans" cxnId="{9E4F0567-F809-4ECB-8111-609A046A15F4}">
      <dgm:prSet/>
      <dgm:spPr/>
      <dgm:t>
        <a:bodyPr/>
        <a:lstStyle/>
        <a:p>
          <a:endParaRPr lang="en-US"/>
        </a:p>
      </dgm:t>
    </dgm:pt>
    <dgm:pt modelId="{128CBED5-348D-43F7-B1CD-F9F40AC645E5}" type="sibTrans" cxnId="{9E4F0567-F809-4ECB-8111-609A046A15F4}">
      <dgm:prSet/>
      <dgm:spPr/>
      <dgm:t>
        <a:bodyPr/>
        <a:lstStyle/>
        <a:p>
          <a:endParaRPr lang="en-US"/>
        </a:p>
      </dgm:t>
    </dgm:pt>
    <dgm:pt modelId="{00B39026-3383-4B81-8F99-72B299247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Demo</a:t>
          </a:r>
        </a:p>
      </dgm:t>
    </dgm:pt>
    <dgm:pt modelId="{18028E83-7CF2-40B0-9ACE-76604181918A}" type="parTrans" cxnId="{5A4177A1-0329-4B94-9D44-E4FD34C58B46}">
      <dgm:prSet/>
      <dgm:spPr/>
      <dgm:t>
        <a:bodyPr/>
        <a:lstStyle/>
        <a:p>
          <a:endParaRPr lang="en-US"/>
        </a:p>
      </dgm:t>
    </dgm:pt>
    <dgm:pt modelId="{CFBEE773-7F41-49DE-B33B-FD0ACA1DABD3}" type="sibTrans" cxnId="{5A4177A1-0329-4B94-9D44-E4FD34C58B46}">
      <dgm:prSet/>
      <dgm:spPr/>
      <dgm:t>
        <a:bodyPr/>
        <a:lstStyle/>
        <a:p>
          <a:endParaRPr lang="en-US"/>
        </a:p>
      </dgm:t>
    </dgm:pt>
    <dgm:pt modelId="{EE6440FB-543F-437C-B1B4-7827FE0E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Experiment</a:t>
          </a:r>
        </a:p>
      </dgm:t>
    </dgm:pt>
    <dgm:pt modelId="{112A0673-45C6-4A0F-908E-35329DBBD1BE}" type="parTrans" cxnId="{ACAE3915-33C4-4EF5-8EE8-4F81E715B75E}">
      <dgm:prSet/>
      <dgm:spPr/>
      <dgm:t>
        <a:bodyPr/>
        <a:lstStyle/>
        <a:p>
          <a:endParaRPr lang="en-US"/>
        </a:p>
      </dgm:t>
    </dgm:pt>
    <dgm:pt modelId="{31ABEDC5-7619-476F-92ED-34BC13AB7298}" type="sibTrans" cxnId="{ACAE3915-33C4-4EF5-8EE8-4F81E715B75E}">
      <dgm:prSet/>
      <dgm:spPr/>
      <dgm:t>
        <a:bodyPr/>
        <a:lstStyle/>
        <a:p>
          <a:endParaRPr lang="en-US"/>
        </a:p>
      </dgm:t>
    </dgm:pt>
    <dgm:pt modelId="{F0ED1E92-6550-4E08-A99B-583E18643849}" type="pres">
      <dgm:prSet presAssocID="{5433555E-D112-4EB1-B223-6C7B8911891F}" presName="root" presStyleCnt="0">
        <dgm:presLayoutVars>
          <dgm:dir/>
          <dgm:resizeHandles val="exact"/>
        </dgm:presLayoutVars>
      </dgm:prSet>
      <dgm:spPr/>
    </dgm:pt>
    <dgm:pt modelId="{920A12E3-7174-48FF-A14A-C17758AEE8A1}" type="pres">
      <dgm:prSet presAssocID="{DBDCA229-D7D2-4F88-B106-41405D857BF0}" presName="compNode" presStyleCnt="0"/>
      <dgm:spPr/>
    </dgm:pt>
    <dgm:pt modelId="{13573691-E9CA-4D88-9136-1C14129775EF}" type="pres">
      <dgm:prSet presAssocID="{DBDCA229-D7D2-4F88-B106-41405D857BF0}" presName="bgRect" presStyleLbl="bgShp" presStyleIdx="0" presStyleCnt="5"/>
      <dgm:spPr/>
    </dgm:pt>
    <dgm:pt modelId="{8C11B4DA-7C75-4CE2-BEBC-5B600ED628D2}" type="pres">
      <dgm:prSet presAssocID="{DBDCA229-D7D2-4F88-B106-41405D857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2A3B97BC-659D-45EC-82FB-83114CC2C03C}" type="pres">
      <dgm:prSet presAssocID="{DBDCA229-D7D2-4F88-B106-41405D857BF0}" presName="spaceRect" presStyleCnt="0"/>
      <dgm:spPr/>
    </dgm:pt>
    <dgm:pt modelId="{CA8A6398-1B99-449F-A90B-358CBEF5F6D3}" type="pres">
      <dgm:prSet presAssocID="{DBDCA229-D7D2-4F88-B106-41405D857BF0}" presName="parTx" presStyleLbl="revTx" presStyleIdx="0" presStyleCnt="5">
        <dgm:presLayoutVars>
          <dgm:chMax val="0"/>
          <dgm:chPref val="0"/>
        </dgm:presLayoutVars>
      </dgm:prSet>
      <dgm:spPr/>
    </dgm:pt>
    <dgm:pt modelId="{9C135BBF-37CE-4A0C-8245-9026C11FA563}" type="pres">
      <dgm:prSet presAssocID="{2AA56E0C-A6F1-4FCB-B22D-02547A1D17E0}" presName="sibTrans" presStyleCnt="0"/>
      <dgm:spPr/>
    </dgm:pt>
    <dgm:pt modelId="{2AA1574F-2EB6-4B65-8A82-E6B11A3A9720}" type="pres">
      <dgm:prSet presAssocID="{8AA0A098-D5EC-4F78-91DA-D2918A151BA2}" presName="compNode" presStyleCnt="0"/>
      <dgm:spPr/>
    </dgm:pt>
    <dgm:pt modelId="{76DE0254-3DF7-4EB4-80AD-E022B26D16C7}" type="pres">
      <dgm:prSet presAssocID="{8AA0A098-D5EC-4F78-91DA-D2918A151BA2}" presName="bgRect" presStyleLbl="bgShp" presStyleIdx="1" presStyleCnt="5"/>
      <dgm:spPr/>
    </dgm:pt>
    <dgm:pt modelId="{E00A3E0A-CFD2-4019-8EC2-E5EFD407AC2F}" type="pres">
      <dgm:prSet presAssocID="{8AA0A098-D5EC-4F78-91DA-D2918A151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C198A-CE93-4245-A9C6-259DE5CB632E}" type="pres">
      <dgm:prSet presAssocID="{8AA0A098-D5EC-4F78-91DA-D2918A151BA2}" presName="spaceRect" presStyleCnt="0"/>
      <dgm:spPr/>
    </dgm:pt>
    <dgm:pt modelId="{0959FA0F-3FA9-4A46-BC7D-4E94FB637D27}" type="pres">
      <dgm:prSet presAssocID="{8AA0A098-D5EC-4F78-91DA-D2918A151BA2}" presName="parTx" presStyleLbl="revTx" presStyleIdx="1" presStyleCnt="5">
        <dgm:presLayoutVars>
          <dgm:chMax val="0"/>
          <dgm:chPref val="0"/>
        </dgm:presLayoutVars>
      </dgm:prSet>
      <dgm:spPr/>
    </dgm:pt>
    <dgm:pt modelId="{0C487F43-AD3E-4616-A526-5AF2A5E0EE98}" type="pres">
      <dgm:prSet presAssocID="{58FC81D8-2B44-48EB-BCDC-4EC3A9919121}" presName="sibTrans" presStyleCnt="0"/>
      <dgm:spPr/>
    </dgm:pt>
    <dgm:pt modelId="{8D740CBB-5A46-481C-BE8B-09D8ABA39AFB}" type="pres">
      <dgm:prSet presAssocID="{8A1982C0-50F0-41C2-A51E-4B992714AC50}" presName="compNode" presStyleCnt="0"/>
      <dgm:spPr/>
    </dgm:pt>
    <dgm:pt modelId="{D0948ACD-E19F-41CE-AEDB-D6B2206F0362}" type="pres">
      <dgm:prSet presAssocID="{8A1982C0-50F0-41C2-A51E-4B992714AC50}" presName="bgRect" presStyleLbl="bgShp" presStyleIdx="2" presStyleCnt="5"/>
      <dgm:spPr/>
    </dgm:pt>
    <dgm:pt modelId="{8756F679-ABB7-4715-894F-1EB47602BD0A}" type="pres">
      <dgm:prSet presAssocID="{8A1982C0-50F0-41C2-A51E-4B992714AC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3A1104-E872-4AD9-8C95-FD1FFB5ABC28}" type="pres">
      <dgm:prSet presAssocID="{8A1982C0-50F0-41C2-A51E-4B992714AC50}" presName="spaceRect" presStyleCnt="0"/>
      <dgm:spPr/>
    </dgm:pt>
    <dgm:pt modelId="{A854176B-655C-4A02-BBC5-28AC78E14AC1}" type="pres">
      <dgm:prSet presAssocID="{8A1982C0-50F0-41C2-A51E-4B992714AC50}" presName="parTx" presStyleLbl="revTx" presStyleIdx="2" presStyleCnt="5">
        <dgm:presLayoutVars>
          <dgm:chMax val="0"/>
          <dgm:chPref val="0"/>
        </dgm:presLayoutVars>
      </dgm:prSet>
      <dgm:spPr/>
    </dgm:pt>
    <dgm:pt modelId="{F5305F5F-BDAB-4C91-A6DD-A4164AAC6D30}" type="pres">
      <dgm:prSet presAssocID="{128CBED5-348D-43F7-B1CD-F9F40AC645E5}" presName="sibTrans" presStyleCnt="0"/>
      <dgm:spPr/>
    </dgm:pt>
    <dgm:pt modelId="{7895B250-ABE1-42EB-BF60-2D0E4F8F63F8}" type="pres">
      <dgm:prSet presAssocID="{00B39026-3383-4B81-8F99-72B299247A19}" presName="compNode" presStyleCnt="0"/>
      <dgm:spPr/>
    </dgm:pt>
    <dgm:pt modelId="{0889F8DC-5106-431E-8645-4AC0F8F59930}" type="pres">
      <dgm:prSet presAssocID="{00B39026-3383-4B81-8F99-72B299247A19}" presName="bgRect" presStyleLbl="bgShp" presStyleIdx="3" presStyleCnt="5"/>
      <dgm:spPr/>
    </dgm:pt>
    <dgm:pt modelId="{6FFF1FD5-A21F-4B82-AF50-7F7EF7F947A1}" type="pres">
      <dgm:prSet presAssocID="{00B39026-3383-4B81-8F99-72B299247A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1BEEF0EC-5048-4104-8E10-B62609882A71}" type="pres">
      <dgm:prSet presAssocID="{00B39026-3383-4B81-8F99-72B299247A19}" presName="spaceRect" presStyleCnt="0"/>
      <dgm:spPr/>
    </dgm:pt>
    <dgm:pt modelId="{EE412432-DCEF-4D97-922C-AD7AE29291CA}" type="pres">
      <dgm:prSet presAssocID="{00B39026-3383-4B81-8F99-72B299247A19}" presName="parTx" presStyleLbl="revTx" presStyleIdx="3" presStyleCnt="5">
        <dgm:presLayoutVars>
          <dgm:chMax val="0"/>
          <dgm:chPref val="0"/>
        </dgm:presLayoutVars>
      </dgm:prSet>
      <dgm:spPr/>
    </dgm:pt>
    <dgm:pt modelId="{266BA32D-6CD5-409F-BD3E-7CB16B721460}" type="pres">
      <dgm:prSet presAssocID="{CFBEE773-7F41-49DE-B33B-FD0ACA1DABD3}" presName="sibTrans" presStyleCnt="0"/>
      <dgm:spPr/>
    </dgm:pt>
    <dgm:pt modelId="{E47FF73A-1023-49A5-A934-7F70609C094B}" type="pres">
      <dgm:prSet presAssocID="{EE6440FB-543F-437C-B1B4-7827FE0E5726}" presName="compNode" presStyleCnt="0"/>
      <dgm:spPr/>
    </dgm:pt>
    <dgm:pt modelId="{F4B93E97-7A30-4FEB-8316-4D024670E075}" type="pres">
      <dgm:prSet presAssocID="{EE6440FB-543F-437C-B1B4-7827FE0E5726}" presName="bgRect" presStyleLbl="bgShp" presStyleIdx="4" presStyleCnt="5"/>
      <dgm:spPr/>
    </dgm:pt>
    <dgm:pt modelId="{1F93DC79-8F4F-43D6-A15C-1A94BB53FEE9}" type="pres">
      <dgm:prSet presAssocID="{EE6440FB-543F-437C-B1B4-7827FE0E57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B323DC03-C022-4D71-A358-46AFC2E6119E}" type="pres">
      <dgm:prSet presAssocID="{EE6440FB-543F-437C-B1B4-7827FE0E5726}" presName="spaceRect" presStyleCnt="0"/>
      <dgm:spPr/>
    </dgm:pt>
    <dgm:pt modelId="{8D168421-FDAF-4407-B521-F695C7892C3B}" type="pres">
      <dgm:prSet presAssocID="{EE6440FB-543F-437C-B1B4-7827FE0E57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AE3915-33C4-4EF5-8EE8-4F81E715B75E}" srcId="{5433555E-D112-4EB1-B223-6C7B8911891F}" destId="{EE6440FB-543F-437C-B1B4-7827FE0E5726}" srcOrd="4" destOrd="0" parTransId="{112A0673-45C6-4A0F-908E-35329DBBD1BE}" sibTransId="{31ABEDC5-7619-476F-92ED-34BC13AB7298}"/>
    <dgm:cxn modelId="{D9F4EF1F-7260-466D-B901-3C31C15B19C5}" type="presOf" srcId="{5433555E-D112-4EB1-B223-6C7B8911891F}" destId="{F0ED1E92-6550-4E08-A99B-583E18643849}" srcOrd="0" destOrd="0" presId="urn:microsoft.com/office/officeart/2018/2/layout/IconVerticalSolidList"/>
    <dgm:cxn modelId="{A2216035-D7A7-45AB-A17F-424F63EB1E14}" type="presOf" srcId="{EE6440FB-543F-437C-B1B4-7827FE0E5726}" destId="{8D168421-FDAF-4407-B521-F695C7892C3B}" srcOrd="0" destOrd="0" presId="urn:microsoft.com/office/officeart/2018/2/layout/IconVerticalSolidList"/>
    <dgm:cxn modelId="{6E2C4338-EEC5-4AE5-8306-15F99B504912}" srcId="{5433555E-D112-4EB1-B223-6C7B8911891F}" destId="{DBDCA229-D7D2-4F88-B106-41405D857BF0}" srcOrd="0" destOrd="0" parTransId="{3E49B86F-1379-41CF-A004-7CF1530A9B7F}" sibTransId="{2AA56E0C-A6F1-4FCB-B22D-02547A1D17E0}"/>
    <dgm:cxn modelId="{9E4F0567-F809-4ECB-8111-609A046A15F4}" srcId="{5433555E-D112-4EB1-B223-6C7B8911891F}" destId="{8A1982C0-50F0-41C2-A51E-4B992714AC50}" srcOrd="2" destOrd="0" parTransId="{B8E08E4A-82BF-43E6-BFC6-2CC7C921957D}" sibTransId="{128CBED5-348D-43F7-B1CD-F9F40AC645E5}"/>
    <dgm:cxn modelId="{4FD0C583-01AF-4FB4-A820-31D95F679987}" srcId="{5433555E-D112-4EB1-B223-6C7B8911891F}" destId="{8AA0A098-D5EC-4F78-91DA-D2918A151BA2}" srcOrd="1" destOrd="0" parTransId="{4DDB2F45-729A-4D54-8E1F-4B57A32F70A5}" sibTransId="{58FC81D8-2B44-48EB-BCDC-4EC3A9919121}"/>
    <dgm:cxn modelId="{32183C8A-F52B-4F20-80B4-C73033D26ED1}" type="presOf" srcId="{8AA0A098-D5EC-4F78-91DA-D2918A151BA2}" destId="{0959FA0F-3FA9-4A46-BC7D-4E94FB637D27}" srcOrd="0" destOrd="0" presId="urn:microsoft.com/office/officeart/2018/2/layout/IconVerticalSolidList"/>
    <dgm:cxn modelId="{5A4177A1-0329-4B94-9D44-E4FD34C58B46}" srcId="{5433555E-D112-4EB1-B223-6C7B8911891F}" destId="{00B39026-3383-4B81-8F99-72B299247A19}" srcOrd="3" destOrd="0" parTransId="{18028E83-7CF2-40B0-9ACE-76604181918A}" sibTransId="{CFBEE773-7F41-49DE-B33B-FD0ACA1DABD3}"/>
    <dgm:cxn modelId="{3F3E68AE-20A5-47DC-AB46-065CD2E85102}" type="presOf" srcId="{8A1982C0-50F0-41C2-A51E-4B992714AC50}" destId="{A854176B-655C-4A02-BBC5-28AC78E14AC1}" srcOrd="0" destOrd="0" presId="urn:microsoft.com/office/officeart/2018/2/layout/IconVerticalSolidList"/>
    <dgm:cxn modelId="{7E35E0C1-20F0-41F8-B7E4-934E0116CA0A}" type="presOf" srcId="{DBDCA229-D7D2-4F88-B106-41405D857BF0}" destId="{CA8A6398-1B99-449F-A90B-358CBEF5F6D3}" srcOrd="0" destOrd="0" presId="urn:microsoft.com/office/officeart/2018/2/layout/IconVerticalSolidList"/>
    <dgm:cxn modelId="{1144BBDA-F425-4E56-9EDE-8B4CD7519595}" type="presOf" srcId="{00B39026-3383-4B81-8F99-72B299247A19}" destId="{EE412432-DCEF-4D97-922C-AD7AE29291CA}" srcOrd="0" destOrd="0" presId="urn:microsoft.com/office/officeart/2018/2/layout/IconVerticalSolidList"/>
    <dgm:cxn modelId="{1121BB14-9AB5-49D2-98F3-9CA252CBFF19}" type="presParOf" srcId="{F0ED1E92-6550-4E08-A99B-583E18643849}" destId="{920A12E3-7174-48FF-A14A-C17758AEE8A1}" srcOrd="0" destOrd="0" presId="urn:microsoft.com/office/officeart/2018/2/layout/IconVerticalSolidList"/>
    <dgm:cxn modelId="{86642788-3079-4229-B810-F24BA9CBD37C}" type="presParOf" srcId="{920A12E3-7174-48FF-A14A-C17758AEE8A1}" destId="{13573691-E9CA-4D88-9136-1C14129775EF}" srcOrd="0" destOrd="0" presId="urn:microsoft.com/office/officeart/2018/2/layout/IconVerticalSolidList"/>
    <dgm:cxn modelId="{3210C026-4DD9-4A27-B253-80A64017956B}" type="presParOf" srcId="{920A12E3-7174-48FF-A14A-C17758AEE8A1}" destId="{8C11B4DA-7C75-4CE2-BEBC-5B600ED628D2}" srcOrd="1" destOrd="0" presId="urn:microsoft.com/office/officeart/2018/2/layout/IconVerticalSolidList"/>
    <dgm:cxn modelId="{92398ABD-BCEC-455F-9391-F06802C370BC}" type="presParOf" srcId="{920A12E3-7174-48FF-A14A-C17758AEE8A1}" destId="{2A3B97BC-659D-45EC-82FB-83114CC2C03C}" srcOrd="2" destOrd="0" presId="urn:microsoft.com/office/officeart/2018/2/layout/IconVerticalSolidList"/>
    <dgm:cxn modelId="{CC9834F3-9E6E-47B3-A136-4B586F33B219}" type="presParOf" srcId="{920A12E3-7174-48FF-A14A-C17758AEE8A1}" destId="{CA8A6398-1B99-449F-A90B-358CBEF5F6D3}" srcOrd="3" destOrd="0" presId="urn:microsoft.com/office/officeart/2018/2/layout/IconVerticalSolidList"/>
    <dgm:cxn modelId="{F3900BA7-1647-47DC-8B69-DCED3A495A22}" type="presParOf" srcId="{F0ED1E92-6550-4E08-A99B-583E18643849}" destId="{9C135BBF-37CE-4A0C-8245-9026C11FA563}" srcOrd="1" destOrd="0" presId="urn:microsoft.com/office/officeart/2018/2/layout/IconVerticalSolidList"/>
    <dgm:cxn modelId="{8BCDD51D-591E-44A6-8473-54F2738C2E9E}" type="presParOf" srcId="{F0ED1E92-6550-4E08-A99B-583E18643849}" destId="{2AA1574F-2EB6-4B65-8A82-E6B11A3A9720}" srcOrd="2" destOrd="0" presId="urn:microsoft.com/office/officeart/2018/2/layout/IconVerticalSolidList"/>
    <dgm:cxn modelId="{09BFAD8C-ABF1-4044-BB0B-6D5F942FC0FF}" type="presParOf" srcId="{2AA1574F-2EB6-4B65-8A82-E6B11A3A9720}" destId="{76DE0254-3DF7-4EB4-80AD-E022B26D16C7}" srcOrd="0" destOrd="0" presId="urn:microsoft.com/office/officeart/2018/2/layout/IconVerticalSolidList"/>
    <dgm:cxn modelId="{1919B72C-0004-42A3-A921-8A4AB576108F}" type="presParOf" srcId="{2AA1574F-2EB6-4B65-8A82-E6B11A3A9720}" destId="{E00A3E0A-CFD2-4019-8EC2-E5EFD407AC2F}" srcOrd="1" destOrd="0" presId="urn:microsoft.com/office/officeart/2018/2/layout/IconVerticalSolidList"/>
    <dgm:cxn modelId="{5E5D304B-39DE-4D70-BFA4-FC8F0FD082B9}" type="presParOf" srcId="{2AA1574F-2EB6-4B65-8A82-E6B11A3A9720}" destId="{BBEC198A-CE93-4245-A9C6-259DE5CB632E}" srcOrd="2" destOrd="0" presId="urn:microsoft.com/office/officeart/2018/2/layout/IconVerticalSolidList"/>
    <dgm:cxn modelId="{40304821-6ABA-433E-98FA-A1CBAA31526D}" type="presParOf" srcId="{2AA1574F-2EB6-4B65-8A82-E6B11A3A9720}" destId="{0959FA0F-3FA9-4A46-BC7D-4E94FB637D27}" srcOrd="3" destOrd="0" presId="urn:microsoft.com/office/officeart/2018/2/layout/IconVerticalSolidList"/>
    <dgm:cxn modelId="{B14B13BC-D815-4B12-9505-A931A3BB27F8}" type="presParOf" srcId="{F0ED1E92-6550-4E08-A99B-583E18643849}" destId="{0C487F43-AD3E-4616-A526-5AF2A5E0EE98}" srcOrd="3" destOrd="0" presId="urn:microsoft.com/office/officeart/2018/2/layout/IconVerticalSolidList"/>
    <dgm:cxn modelId="{067AFE43-099B-4AE7-938B-F85470B3A494}" type="presParOf" srcId="{F0ED1E92-6550-4E08-A99B-583E18643849}" destId="{8D740CBB-5A46-481C-BE8B-09D8ABA39AFB}" srcOrd="4" destOrd="0" presId="urn:microsoft.com/office/officeart/2018/2/layout/IconVerticalSolidList"/>
    <dgm:cxn modelId="{187C75E7-C84E-4BC5-A71B-5572FC6739F9}" type="presParOf" srcId="{8D740CBB-5A46-481C-BE8B-09D8ABA39AFB}" destId="{D0948ACD-E19F-41CE-AEDB-D6B2206F0362}" srcOrd="0" destOrd="0" presId="urn:microsoft.com/office/officeart/2018/2/layout/IconVerticalSolidList"/>
    <dgm:cxn modelId="{E4829FCA-C145-4B2E-BFBD-B5D445554865}" type="presParOf" srcId="{8D740CBB-5A46-481C-BE8B-09D8ABA39AFB}" destId="{8756F679-ABB7-4715-894F-1EB47602BD0A}" srcOrd="1" destOrd="0" presId="urn:microsoft.com/office/officeart/2018/2/layout/IconVerticalSolidList"/>
    <dgm:cxn modelId="{12EC4F1F-D569-453A-B239-04B640F29431}" type="presParOf" srcId="{8D740CBB-5A46-481C-BE8B-09D8ABA39AFB}" destId="{543A1104-E872-4AD9-8C95-FD1FFB5ABC28}" srcOrd="2" destOrd="0" presId="urn:microsoft.com/office/officeart/2018/2/layout/IconVerticalSolidList"/>
    <dgm:cxn modelId="{6AAD48F5-75BD-4447-B6EA-6687658AE0CF}" type="presParOf" srcId="{8D740CBB-5A46-481C-BE8B-09D8ABA39AFB}" destId="{A854176B-655C-4A02-BBC5-28AC78E14AC1}" srcOrd="3" destOrd="0" presId="urn:microsoft.com/office/officeart/2018/2/layout/IconVerticalSolidList"/>
    <dgm:cxn modelId="{5E24000D-55B5-4130-9C60-D270838E402A}" type="presParOf" srcId="{F0ED1E92-6550-4E08-A99B-583E18643849}" destId="{F5305F5F-BDAB-4C91-A6DD-A4164AAC6D30}" srcOrd="5" destOrd="0" presId="urn:microsoft.com/office/officeart/2018/2/layout/IconVerticalSolidList"/>
    <dgm:cxn modelId="{192BEE5D-CE34-42F8-B7D5-15605BB55EB8}" type="presParOf" srcId="{F0ED1E92-6550-4E08-A99B-583E18643849}" destId="{7895B250-ABE1-42EB-BF60-2D0E4F8F63F8}" srcOrd="6" destOrd="0" presId="urn:microsoft.com/office/officeart/2018/2/layout/IconVerticalSolidList"/>
    <dgm:cxn modelId="{AD6F0B12-73E5-41AF-9679-B376B32A586E}" type="presParOf" srcId="{7895B250-ABE1-42EB-BF60-2D0E4F8F63F8}" destId="{0889F8DC-5106-431E-8645-4AC0F8F59930}" srcOrd="0" destOrd="0" presId="urn:microsoft.com/office/officeart/2018/2/layout/IconVerticalSolidList"/>
    <dgm:cxn modelId="{5350B0D9-8946-4522-8823-1654F08197B3}" type="presParOf" srcId="{7895B250-ABE1-42EB-BF60-2D0E4F8F63F8}" destId="{6FFF1FD5-A21F-4B82-AF50-7F7EF7F947A1}" srcOrd="1" destOrd="0" presId="urn:microsoft.com/office/officeart/2018/2/layout/IconVerticalSolidList"/>
    <dgm:cxn modelId="{4972A69A-D18D-4C41-963F-F4AA2F961B0D}" type="presParOf" srcId="{7895B250-ABE1-42EB-BF60-2D0E4F8F63F8}" destId="{1BEEF0EC-5048-4104-8E10-B62609882A71}" srcOrd="2" destOrd="0" presId="urn:microsoft.com/office/officeart/2018/2/layout/IconVerticalSolidList"/>
    <dgm:cxn modelId="{D2ACA50F-36CC-4ECA-91F7-84F81C0E2099}" type="presParOf" srcId="{7895B250-ABE1-42EB-BF60-2D0E4F8F63F8}" destId="{EE412432-DCEF-4D97-922C-AD7AE29291CA}" srcOrd="3" destOrd="0" presId="urn:microsoft.com/office/officeart/2018/2/layout/IconVerticalSolidList"/>
    <dgm:cxn modelId="{07A6F05B-CB7C-444B-A5A5-B24970E0CA45}" type="presParOf" srcId="{F0ED1E92-6550-4E08-A99B-583E18643849}" destId="{266BA32D-6CD5-409F-BD3E-7CB16B721460}" srcOrd="7" destOrd="0" presId="urn:microsoft.com/office/officeart/2018/2/layout/IconVerticalSolidList"/>
    <dgm:cxn modelId="{49138D02-4ABE-403E-8CA3-265235A4443E}" type="presParOf" srcId="{F0ED1E92-6550-4E08-A99B-583E18643849}" destId="{E47FF73A-1023-49A5-A934-7F70609C094B}" srcOrd="8" destOrd="0" presId="urn:microsoft.com/office/officeart/2018/2/layout/IconVerticalSolidList"/>
    <dgm:cxn modelId="{52F85BB4-51E6-46D3-B571-DF8C78BAF7CB}" type="presParOf" srcId="{E47FF73A-1023-49A5-A934-7F70609C094B}" destId="{F4B93E97-7A30-4FEB-8316-4D024670E075}" srcOrd="0" destOrd="0" presId="urn:microsoft.com/office/officeart/2018/2/layout/IconVerticalSolidList"/>
    <dgm:cxn modelId="{574E4C28-F20A-46AD-94C2-7E01555958A3}" type="presParOf" srcId="{E47FF73A-1023-49A5-A934-7F70609C094B}" destId="{1F93DC79-8F4F-43D6-A15C-1A94BB53FEE9}" srcOrd="1" destOrd="0" presId="urn:microsoft.com/office/officeart/2018/2/layout/IconVerticalSolidList"/>
    <dgm:cxn modelId="{97FADA6B-C633-4502-89FF-DE668B9447EB}" type="presParOf" srcId="{E47FF73A-1023-49A5-A934-7F70609C094B}" destId="{B323DC03-C022-4D71-A358-46AFC2E6119E}" srcOrd="2" destOrd="0" presId="urn:microsoft.com/office/officeart/2018/2/layout/IconVerticalSolidList"/>
    <dgm:cxn modelId="{FC495421-F0C2-4385-AC4F-D8C17487B2DF}" type="presParOf" srcId="{E47FF73A-1023-49A5-A934-7F70609C094B}" destId="{8D168421-FDAF-4407-B521-F695C7892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0" kern="1200">
              <a:solidFill>
                <a:schemeClr val="tx1"/>
              </a:solidFill>
            </a:rPr>
            <a:t>Problem description</a:t>
          </a:r>
          <a:endParaRPr lang="en-US" sz="1900" b="0" kern="1200">
            <a:solidFill>
              <a:schemeClr val="tx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0" kern="1200">
              <a:solidFill>
                <a:schemeClr val="tx1"/>
              </a:solidFill>
            </a:rPr>
            <a:t>Problem description</a:t>
          </a:r>
          <a:endParaRPr lang="en-US" sz="1900" b="0" kern="1200">
            <a:solidFill>
              <a:schemeClr val="tx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FD23-2644-4668-A998-5B41D55E346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DBCF5-913E-448A-A9BE-2EC5E27488F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395C7-1240-4F0F-9132-0AE537CEE94F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Algorithm</a:t>
          </a:r>
          <a:r>
            <a:rPr lang="en-US" sz="2200" kern="1200"/>
            <a:t>:</a:t>
          </a:r>
        </a:p>
      </dsp:txBody>
      <dsp:txXfrm>
        <a:off x="1429899" y="2442"/>
        <a:ext cx="2931121" cy="1238008"/>
      </dsp:txXfrm>
    </dsp:sp>
    <dsp:sp modelId="{182583F6-10F4-48EB-84EE-BF35D0992C13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DQ</a:t>
          </a:r>
          <a:r>
            <a:rPr lang="en-US" sz="1800" kern="1200"/>
            <a:t>N</a:t>
          </a:r>
          <a:r>
            <a:rPr lang="zh-TW" sz="1800" kern="1200"/>
            <a:t> </a:t>
          </a:r>
          <a:r>
            <a:rPr lang="en-US" sz="1800" kern="1200"/>
            <a:t>-&gt;</a:t>
          </a:r>
          <a:r>
            <a:rPr lang="zh-TW" sz="1800" kern="1200"/>
            <a:t> D</a:t>
          </a:r>
          <a:r>
            <a:rPr lang="en-US" sz="1800" kern="1200"/>
            <a:t>DQN</a:t>
          </a:r>
        </a:p>
      </dsp:txBody>
      <dsp:txXfrm>
        <a:off x="4361021" y="2442"/>
        <a:ext cx="2152582" cy="1238008"/>
      </dsp:txXfrm>
    </dsp:sp>
    <dsp:sp modelId="{C0C422A7-96C4-454F-AEEE-3924009994D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6607D-69F3-41B4-ABEA-FC12067B713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395FA-2273-4AAF-8A86-9D767DA5E82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Learning rate </a:t>
          </a:r>
          <a:r>
            <a:rPr lang="en-US" sz="2200" kern="1200"/>
            <a:t>:</a:t>
          </a:r>
        </a:p>
      </dsp:txBody>
      <dsp:txXfrm>
        <a:off x="1429899" y="1549953"/>
        <a:ext cx="2931121" cy="1238008"/>
      </dsp:txXfrm>
    </dsp:sp>
    <dsp:sp modelId="{AA337BC9-5A32-428C-9AB5-538C7A6CEEF3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0.001 -&gt; 0.00002</a:t>
          </a:r>
        </a:p>
      </dsp:txBody>
      <dsp:txXfrm>
        <a:off x="4361021" y="1549953"/>
        <a:ext cx="2152582" cy="1238008"/>
      </dsp:txXfrm>
    </dsp:sp>
    <dsp:sp modelId="{A6A6B523-4517-4665-9F9D-B02AF2FD6DF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B670-E4F7-4789-8E42-A969EA11CE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4459A-DCEB-44CD-B16E-4110B90D78D2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State</a:t>
          </a:r>
          <a:r>
            <a:rPr lang="en-US" sz="2200" kern="1200"/>
            <a:t>:</a:t>
          </a:r>
        </a:p>
      </dsp:txBody>
      <dsp:txXfrm>
        <a:off x="1429899" y="3097464"/>
        <a:ext cx="2931121" cy="1238008"/>
      </dsp:txXfrm>
    </dsp:sp>
    <dsp:sp modelId="{F91CE444-D72B-4155-A785-5A0D18573A20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 -&gt; Binary</a:t>
          </a:r>
        </a:p>
      </dsp:txBody>
      <dsp:txXfrm>
        <a:off x="4361021" y="3097464"/>
        <a:ext cx="2152582" cy="1238008"/>
      </dsp:txXfrm>
    </dsp:sp>
    <dsp:sp modelId="{242D1CE4-6311-4EC5-9712-66CBDABB19C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6E174-53CD-46F3-8B11-EE3C09C0B83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38E82-9BDE-44C1-9EB7-277379E4B77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Reward:</a:t>
          </a:r>
        </a:p>
      </dsp:txBody>
      <dsp:txXfrm>
        <a:off x="1429899" y="4644974"/>
        <a:ext cx="2931121" cy="1238008"/>
      </dsp:txXfrm>
    </dsp:sp>
    <dsp:sp modelId="{27A55912-C58B-43BD-BC5E-9F5ED4CF9A1D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 -&gt; simple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>
              <a:solidFill>
                <a:schemeClr val="bg1"/>
              </a:solidFill>
            </a:rPr>
            <a:t>Problem description</a:t>
          </a:r>
          <a:endParaRPr lang="en-US" sz="1900" b="1" kern="1200">
            <a:solidFill>
              <a:schemeClr val="bg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88E58-2174-463F-A4DD-21E4902C422A}">
      <dsp:nvSpPr>
        <dsp:cNvPr id="0" name=""/>
        <dsp:cNvSpPr/>
      </dsp:nvSpPr>
      <dsp:spPr>
        <a:xfrm>
          <a:off x="1963800" y="6917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F563F-F889-4D21-8696-462DAE696B1D}">
      <dsp:nvSpPr>
        <dsp:cNvPr id="0" name=""/>
        <dsp:cNvSpPr/>
      </dsp:nvSpPr>
      <dsp:spPr>
        <a:xfrm>
          <a:off x="559800" y="2331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 dirty="0"/>
            <a:t>Input : </a:t>
          </a:r>
          <a:endParaRPr lang="en-US" sz="3600" b="0" i="0" u="none" strike="noStrike" kern="1200" cap="none" baseline="0" noProof="0" dirty="0"/>
        </a:p>
      </dsp:txBody>
      <dsp:txXfrm>
        <a:off x="559800" y="2331407"/>
        <a:ext cx="4320000" cy="648000"/>
      </dsp:txXfrm>
    </dsp:sp>
    <dsp:sp modelId="{C3206BF3-1CF2-4FD1-918A-38DB9DB9F0EE}">
      <dsp:nvSpPr>
        <dsp:cNvPr id="0" name=""/>
        <dsp:cNvSpPr/>
      </dsp:nvSpPr>
      <dsp:spPr>
        <a:xfrm>
          <a:off x="559800" y="3038762"/>
          <a:ext cx="4320000" cy="62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A graph without isolated node.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Starting points and speed for agents.</a:t>
          </a:r>
        </a:p>
      </dsp:txBody>
      <dsp:txXfrm>
        <a:off x="559800" y="3038762"/>
        <a:ext cx="4320000" cy="620780"/>
      </dsp:txXfrm>
    </dsp:sp>
    <dsp:sp modelId="{955F84EA-096D-4D7A-A273-CCB01C5CD926}">
      <dsp:nvSpPr>
        <dsp:cNvPr id="0" name=""/>
        <dsp:cNvSpPr/>
      </dsp:nvSpPr>
      <dsp:spPr>
        <a:xfrm>
          <a:off x="7039800" y="6917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8E10-509B-49BB-8DA4-9FD0875822E0}">
      <dsp:nvSpPr>
        <dsp:cNvPr id="0" name=""/>
        <dsp:cNvSpPr/>
      </dsp:nvSpPr>
      <dsp:spPr>
        <a:xfrm>
          <a:off x="5635800" y="2331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 dirty="0"/>
            <a:t>Output : </a:t>
          </a:r>
        </a:p>
      </dsp:txBody>
      <dsp:txXfrm>
        <a:off x="5635800" y="2331407"/>
        <a:ext cx="4320000" cy="648000"/>
      </dsp:txXfrm>
    </dsp:sp>
    <dsp:sp modelId="{4ECFBFBE-2DC0-4DEB-9171-8F5DD691EE0E}">
      <dsp:nvSpPr>
        <dsp:cNvPr id="0" name=""/>
        <dsp:cNvSpPr/>
      </dsp:nvSpPr>
      <dsp:spPr>
        <a:xfrm>
          <a:off x="5635800" y="3038762"/>
          <a:ext cx="4320000" cy="62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Cost.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Routing path.</a:t>
          </a:r>
        </a:p>
      </dsp:txBody>
      <dsp:txXfrm>
        <a:off x="5635800" y="3038762"/>
        <a:ext cx="4320000" cy="620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AA168-AACF-4B9D-8D93-6ED033BFC91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3A620-FA88-41FF-ACA8-1F782AA978E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E5A8-3AB4-43EB-871F-DB8021F5B95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Agents can communicate with each other only when they are w</a:t>
          </a:r>
          <a:r>
            <a:rPr lang="en-US" sz="2500" kern="1200"/>
            <a:t>ithin a certain distance</a:t>
          </a:r>
          <a:r>
            <a:rPr lang="zh-TW" sz="2500" kern="1200"/>
            <a:t>.</a:t>
          </a:r>
          <a:endParaRPr lang="en-US" sz="2500" kern="1200"/>
        </a:p>
      </dsp:txBody>
      <dsp:txXfrm>
        <a:off x="1435590" y="531"/>
        <a:ext cx="9080009" cy="1242935"/>
      </dsp:txXfrm>
    </dsp:sp>
    <dsp:sp modelId="{C22C026C-CADA-49BF-BCB9-90E573B6379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22384-3CB6-41FD-A619-BA3961CEEFF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7B94C-FB1B-42C4-8107-D210BC1347A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Agents have their own speeds and </a:t>
          </a:r>
          <a:r>
            <a:rPr lang="en-US" sz="2500" kern="1200"/>
            <a:t>d</a:t>
          </a:r>
          <a:r>
            <a:rPr lang="zh-TW" sz="2500" kern="1200"/>
            <a:t>ifferent starting points</a:t>
          </a:r>
          <a:r>
            <a:rPr lang="en-US" altLang="zh-TW" sz="2500" kern="1200">
              <a:latin typeface="Calibri Light" panose="020F0302020204030204"/>
            </a:rPr>
            <a:t>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4FE25AD7-72D8-4990-9A59-53E67589AB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D85E8-C40F-41C3-A0EE-5129D8B462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55B3B-81FB-4026-8D3B-98FDA279A29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The length of the edges are not calculated by the coordinates but given by the user.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0" kern="1200">
              <a:solidFill>
                <a:schemeClr val="tx1"/>
              </a:solidFill>
            </a:rPr>
            <a:t>Problem description</a:t>
          </a:r>
          <a:endParaRPr lang="en-US" sz="1900" b="0" kern="1200">
            <a:solidFill>
              <a:schemeClr val="tx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0" kern="1200">
              <a:solidFill>
                <a:schemeClr val="tx1"/>
              </a:solidFill>
            </a:rPr>
            <a:t>Problem description</a:t>
          </a:r>
          <a:endParaRPr lang="en-US" sz="1900" b="0" kern="1200">
            <a:solidFill>
              <a:schemeClr val="tx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B95D5-AEFB-4CA6-A8C5-DF77DC58BFDE}">
      <dsp:nvSpPr>
        <dsp:cNvPr id="0" name=""/>
        <dsp:cNvSpPr/>
      </dsp:nvSpPr>
      <dsp:spPr>
        <a:xfrm rot="5400000">
          <a:off x="3329753" y="-670114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/>
            <a:t>Indicate whether the connected edges have been visited in binary.</a:t>
          </a:r>
          <a:r>
            <a:rPr lang="en-US" altLang="zh-TW" sz="2100" kern="1200">
              <a:latin typeface="Calibri Light" panose="020F0302020204030204"/>
            </a:rPr>
            <a:t> 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/>
            <a:t>Each agent has its own state.</a:t>
          </a:r>
          <a:endParaRPr lang="en-US" sz="2100" kern="1200"/>
        </a:p>
      </dsp:txBody>
      <dsp:txXfrm rot="-5400000">
        <a:off x="2371928" y="400042"/>
        <a:ext cx="4104431" cy="2076449"/>
      </dsp:txXfrm>
    </dsp:sp>
    <dsp:sp modelId="{C2825C98-C867-4CC0-93DF-6299392707E8}">
      <dsp:nvSpPr>
        <dsp:cNvPr id="0" name=""/>
        <dsp:cNvSpPr/>
      </dsp:nvSpPr>
      <dsp:spPr>
        <a:xfrm>
          <a:off x="0" y="71"/>
          <a:ext cx="2371928" cy="2876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3700" kern="1200"/>
            <a:t>States :</a:t>
          </a:r>
          <a:r>
            <a:rPr lang="en-US" altLang="zh-TW" sz="3700" kern="1200">
              <a:latin typeface="Calibri Light" panose="020F0302020204030204"/>
            </a:rPr>
            <a:t> </a:t>
          </a:r>
          <a:endParaRPr lang="en-US" sz="3700" kern="1200"/>
        </a:p>
      </dsp:txBody>
      <dsp:txXfrm>
        <a:off x="115788" y="115859"/>
        <a:ext cx="2140352" cy="2644813"/>
      </dsp:txXfrm>
    </dsp:sp>
    <dsp:sp modelId="{71E3069F-3B9B-4909-908B-F75BE843E9B4}">
      <dsp:nvSpPr>
        <dsp:cNvPr id="0" name=""/>
        <dsp:cNvSpPr/>
      </dsp:nvSpPr>
      <dsp:spPr>
        <a:xfrm rot="5400000">
          <a:off x="3329753" y="2350095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/>
            <a:t>Traverse a non-visited edge -&gt; +1</a:t>
          </a:r>
          <a:endParaRPr lang="en-US" sz="2100" kern="120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b="1" kern="1200">
              <a:latin typeface="Calibri Light" panose="020F0302020204030204"/>
            </a:rPr>
            <a:t>Each step -&gt;  (-0.001) * </a:t>
          </a:r>
          <a:r>
            <a:rPr lang="en-US" sz="2100" b="1" kern="1200">
              <a:latin typeface="Calibri Light" panose="020F0302020204030204"/>
            </a:rPr>
            <a:t>edge length</a:t>
          </a:r>
          <a:r>
            <a:rPr lang="en-US" sz="2100" kern="1200">
              <a:latin typeface="Calibri Light" panose="020F0302020204030204"/>
            </a:rPr>
            <a:t> </a:t>
          </a:r>
          <a:endParaRPr lang="zh-TW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/>
            <a:t>If done -&gt; +10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/>
            <a:t>If cost less than greedy algo when done -&gt; +25</a:t>
          </a:r>
          <a:endParaRPr lang="en-US" sz="2100" kern="1200"/>
        </a:p>
      </dsp:txBody>
      <dsp:txXfrm rot="-5400000">
        <a:off x="2371928" y="3420252"/>
        <a:ext cx="4104431" cy="2076449"/>
      </dsp:txXfrm>
    </dsp:sp>
    <dsp:sp modelId="{78BD6491-273F-426D-A955-CD991B6EAFB2}">
      <dsp:nvSpPr>
        <dsp:cNvPr id="0" name=""/>
        <dsp:cNvSpPr/>
      </dsp:nvSpPr>
      <dsp:spPr>
        <a:xfrm>
          <a:off x="0" y="3020281"/>
          <a:ext cx="2371928" cy="28763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3700" kern="1200"/>
            <a:t>Reward :</a:t>
          </a:r>
          <a:r>
            <a:rPr lang="en-US" altLang="zh-TW" sz="3700" kern="1200">
              <a:latin typeface="Calibri Light" panose="020F0302020204030204"/>
            </a:rPr>
            <a:t> </a:t>
          </a:r>
          <a:endParaRPr lang="en-US" sz="3700" kern="1200"/>
        </a:p>
      </dsp:txBody>
      <dsp:txXfrm>
        <a:off x="115788" y="3136069"/>
        <a:ext cx="2140352" cy="2644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F7AEA-6AAB-49D9-983F-5363B14EC985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2FA0D-FCBE-42E9-B1FF-1B5CF2BE9E56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7A2C-1D68-4C8F-AA96-CC00482C1864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Network :</a:t>
          </a:r>
          <a:r>
            <a:rPr lang="en-US" altLang="zh-TW" sz="2400" kern="1200">
              <a:latin typeface="Calibri Light" panose="020F0302020204030204"/>
            </a:rPr>
            <a:t> </a:t>
          </a:r>
          <a:r>
            <a:rPr lang="zh-TW" sz="2400" kern="1200"/>
            <a:t>Tower type</a:t>
          </a:r>
          <a:endParaRPr lang="en-US" sz="2400" kern="1200">
            <a:latin typeface="Calibri Light" panose="020F0302020204030204"/>
          </a:endParaRPr>
        </a:p>
      </dsp:txBody>
      <dsp:txXfrm>
        <a:off x="1873137" y="310934"/>
        <a:ext cx="3523623" cy="1494870"/>
      </dsp:txXfrm>
    </dsp:sp>
    <dsp:sp modelId="{D8A15E5A-5AE4-4902-8C1F-2E6798BE1EB0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16697-3B62-4FC3-8CB7-F6BE8B2F78A2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60FB-AD64-42BA-92F1-91F0DE323C29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Active function : ReLu</a:t>
          </a:r>
          <a:endParaRPr lang="en-US" sz="2400" kern="1200"/>
        </a:p>
      </dsp:txBody>
      <dsp:txXfrm>
        <a:off x="7825925" y="310934"/>
        <a:ext cx="3523623" cy="1494870"/>
      </dsp:txXfrm>
    </dsp:sp>
    <dsp:sp modelId="{DDBB191F-7786-4D85-86DB-4173E2EDFF2C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78B5-A52F-4CAD-8A63-786DD385A1BE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B5EB2-B0ED-469C-B9E4-1CA2ED6CE0C5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Optimizer : AdamW (learning rate:0.00002)</a:t>
          </a:r>
          <a:endParaRPr lang="en-US" sz="2400" kern="1200"/>
        </a:p>
      </dsp:txBody>
      <dsp:txXfrm>
        <a:off x="1873137" y="2545532"/>
        <a:ext cx="3523623" cy="1494870"/>
      </dsp:txXfrm>
    </dsp:sp>
    <dsp:sp modelId="{BFB0FCFF-C4A3-4935-AF87-96F09F602A9B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374FA-6791-4E3E-B3A3-1F659481368B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19F0-238E-4AB2-A982-C3F8F11D521E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Algorithm : Double DQN</a:t>
          </a:r>
          <a:endParaRPr lang="en-US" sz="2400" kern="1200"/>
        </a:p>
      </dsp:txBody>
      <dsp:txXfrm>
        <a:off x="7825925" y="2545532"/>
        <a:ext cx="3523623" cy="14948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73691-E9CA-4D88-9136-1C14129775EF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B4DA-7C75-4CE2-BEBC-5B600ED628D2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6398-1B99-449F-A90B-358CBEF5F6D3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0" kern="1200">
              <a:solidFill>
                <a:schemeClr val="tx1"/>
              </a:solidFill>
            </a:rPr>
            <a:t>Problem description</a:t>
          </a:r>
          <a:endParaRPr lang="en-US" sz="1900" b="0" kern="1200">
            <a:solidFill>
              <a:schemeClr val="tx1"/>
            </a:solidFill>
          </a:endParaRPr>
        </a:p>
      </dsp:txBody>
      <dsp:txXfrm>
        <a:off x="908386" y="3692"/>
        <a:ext cx="4836298" cy="786481"/>
      </dsp:txXfrm>
    </dsp:sp>
    <dsp:sp modelId="{76DE0254-3DF7-4EB4-80AD-E022B26D16C7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3E0A-CFD2-4019-8EC2-E5EFD407AC2F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FA0F-3FA9-4A46-BC7D-4E94FB637D27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Reinforcement Learning theory</a:t>
          </a:r>
        </a:p>
      </dsp:txBody>
      <dsp:txXfrm>
        <a:off x="908386" y="986794"/>
        <a:ext cx="4836298" cy="786481"/>
      </dsp:txXfrm>
    </dsp:sp>
    <dsp:sp modelId="{D0948ACD-E19F-41CE-AEDB-D6B2206F0362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F679-ABB7-4715-894F-1EB47602BD0A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176B-655C-4A02-BBC5-28AC78E14AC1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Implementation</a:t>
          </a:r>
        </a:p>
      </dsp:txBody>
      <dsp:txXfrm>
        <a:off x="908386" y="1969897"/>
        <a:ext cx="4836298" cy="786481"/>
      </dsp:txXfrm>
    </dsp:sp>
    <dsp:sp modelId="{0889F8DC-5106-431E-8645-4AC0F8F59930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F1FD5-A21F-4B82-AF50-7F7EF7F947A1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2432-DCEF-4D97-922C-AD7AE29291CA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Demo</a:t>
          </a:r>
        </a:p>
      </dsp:txBody>
      <dsp:txXfrm>
        <a:off x="908386" y="2952999"/>
        <a:ext cx="4836298" cy="786481"/>
      </dsp:txXfrm>
    </dsp:sp>
    <dsp:sp modelId="{F4B93E97-7A30-4FEB-8316-4D024670E075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DC79-8F4F-43D6-A15C-1A94BB53FEE9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8421-FDAF-4407-B521-F695C7892C3B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Experiment</a:t>
          </a:r>
        </a:p>
      </dsp:txBody>
      <dsp:txXfrm>
        <a:off x="908386" y="3936101"/>
        <a:ext cx="4836298" cy="786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N4k3Ci9vWM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68FAACF-95B6-4C1A-AE43-8294749F9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2" t="16851" r="529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089419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zh-TW" sz="5100">
                <a:ea typeface="+mj-lt"/>
                <a:cs typeface="+mj-lt"/>
              </a:rPr>
              <a:t>Routing multiple vehicles </a:t>
            </a:r>
            <a:br>
              <a:rPr lang="zh-TW" altLang="en-US" sz="5100">
                <a:ea typeface="+mj-lt"/>
                <a:cs typeface="+mj-lt"/>
              </a:rPr>
            </a:br>
            <a:r>
              <a:rPr lang="zh-TW" sz="5100">
                <a:ea typeface="+mj-lt"/>
                <a:cs typeface="+mj-lt"/>
              </a:rPr>
              <a:t>in road networks </a:t>
            </a:r>
            <a:br>
              <a:rPr lang="zh-TW" altLang="en-US" sz="5100">
                <a:ea typeface="+mj-lt"/>
                <a:cs typeface="+mj-lt"/>
              </a:rPr>
            </a:br>
            <a:r>
              <a:rPr lang="zh-TW" sz="5100">
                <a:ea typeface="+mj-lt"/>
                <a:cs typeface="+mj-lt"/>
              </a:rPr>
              <a:t>with constrained communication capability</a:t>
            </a:r>
            <a:endParaRPr lang="zh-TW" sz="5100"/>
          </a:p>
        </p:txBody>
      </p:sp>
      <p:sp>
        <p:nvSpPr>
          <p:cNvPr id="33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組員：郭蕙綺、趙仰生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27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F9D973-D51A-44E4-9BD0-1029A92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  <a:ea typeface="新細明體"/>
                <a:cs typeface="Calibri Light"/>
              </a:rPr>
              <a:t>Environment</a:t>
            </a:r>
            <a:endParaRPr lang="zh-TW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10" name="內容版面配置區 2">
            <a:extLst>
              <a:ext uri="{FF2B5EF4-FFF2-40B4-BE49-F238E27FC236}">
                <a16:creationId xmlns:a16="http://schemas.microsoft.com/office/drawing/2014/main" id="{FE5BFD68-09E6-4C1D-91FE-2CFA423FA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265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04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1B480-50FB-4247-B0AA-087BB36C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Model</a:t>
            </a:r>
            <a:endParaRPr lang="zh-TW" altLang="en-US" sz="54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E9E8FEE-31FB-4CA8-909D-E76C0E3AC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4514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01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77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>
            <a:hlinkClick r:id="" action="ppaction://media"/>
            <a:extLst>
              <a:ext uri="{FF2B5EF4-FFF2-40B4-BE49-F238E27FC236}">
                <a16:creationId xmlns:a16="http://schemas.microsoft.com/office/drawing/2014/main" id="{1D7BEDBC-E2A3-4C16-BA5D-DC60819A14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3314" y="459467"/>
            <a:ext cx="11117942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77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2966C6-5FD7-484A-BC7D-AD45636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ea typeface="新細明體"/>
                <a:cs typeface="Calibri Light"/>
              </a:rPr>
              <a:t>Parameter tuning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19" name="內容版面配置區 6">
            <a:extLst>
              <a:ext uri="{FF2B5EF4-FFF2-40B4-BE49-F238E27FC236}">
                <a16:creationId xmlns:a16="http://schemas.microsoft.com/office/drawing/2014/main" id="{4B1485AC-2357-4BA2-989F-257759DBF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8794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11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2966C6-5FD7-484A-BC7D-AD45636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>
                <a:solidFill>
                  <a:schemeClr val="bg1"/>
                </a:solidFill>
                <a:ea typeface="+mj-lt"/>
                <a:cs typeface="+mj-lt"/>
              </a:rPr>
              <a:t>Result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E11C34B1-8A4B-4908-831D-7FFD4A2F0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327" y="744311"/>
            <a:ext cx="7141118" cy="5374595"/>
          </a:xfrm>
        </p:spPr>
      </p:pic>
    </p:spTree>
    <p:extLst>
      <p:ext uri="{BB962C8B-B14F-4D97-AF65-F5344CB8AC3E}">
        <p14:creationId xmlns:p14="http://schemas.microsoft.com/office/powerpoint/2010/main" val="288570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68FAACF-95B6-4C1A-AE43-8294749F9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  <a:ea typeface="+mj-lt"/>
                <a:cs typeface="+mj-lt"/>
              </a:rPr>
              <a:t>T</a:t>
            </a:r>
            <a:r>
              <a:rPr lang="zh-TW">
                <a:solidFill>
                  <a:srgbClr val="FFFFFF"/>
                </a:solidFill>
                <a:ea typeface="+mj-lt"/>
                <a:cs typeface="+mj-lt"/>
              </a:rPr>
              <a:t>ha</a:t>
            </a:r>
            <a:r>
              <a:rPr lang="en-US" altLang="zh-TW" err="1">
                <a:solidFill>
                  <a:srgbClr val="FFFFFF"/>
                </a:solidFill>
                <a:ea typeface="+mj-lt"/>
                <a:cs typeface="+mj-lt"/>
              </a:rPr>
              <a:t>nk</a:t>
            </a:r>
            <a:r>
              <a:rPr lang="en-US" altLang="zh-TW">
                <a:solidFill>
                  <a:srgbClr val="FFFFFF"/>
                </a:solidFill>
                <a:ea typeface="+mj-lt"/>
                <a:cs typeface="+mj-lt"/>
              </a:rPr>
              <a:t> you!</a:t>
            </a:r>
            <a:endParaRPr lang="zh-TW" alt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flipV="1">
            <a:off x="1524000" y="6491513"/>
            <a:ext cx="9144000" cy="48233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zh-TW" altLang="en-US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83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18359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71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24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7E6448D9-8CD9-4945-8E12-1CAB80E59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8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4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EBA927-7B49-496C-A659-853FC3B5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>
                <a:ea typeface="新細明體"/>
              </a:rPr>
              <a:t>Definition</a:t>
            </a:r>
            <a:endParaRPr lang="en-US" altLang="zh-TW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95631-A7CE-45DF-9D88-6B445088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000"/>
              <a:t>Multiple agents cooperate to traverse all the edges in a graph.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4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6E8DFB-CC09-46D3-919D-B0E0E7DA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zh-TW" sz="5200">
                <a:ea typeface="+mj-lt"/>
                <a:cs typeface="+mj-lt"/>
              </a:rPr>
              <a:t>Input and Output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EA115DE-00F1-41B1-814D-193D04266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186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0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3BA448-DF33-493A-9BB4-712D2C9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Constraints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29F8EE8-A7D3-4EDF-8370-DFB43A8CE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65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6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E94E90-5A25-4FBD-8948-3B4E5F9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zh-TW" altLang="en-US" sz="3800">
                <a:solidFill>
                  <a:schemeClr val="bg1"/>
                </a:solidFill>
                <a:ea typeface="新細明體"/>
                <a:cs typeface="Calibri Light"/>
              </a:rPr>
              <a:t>Application</a:t>
            </a:r>
            <a:endParaRPr lang="zh-TW" altLang="en-US" sz="380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F72CC-20F8-424F-ACB7-BDC50FC3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Patrol mission</a:t>
            </a:r>
            <a:endParaRPr lang="zh-TW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zh-TW" sz="2000">
                <a:solidFill>
                  <a:schemeClr val="bg1"/>
                </a:solidFill>
                <a:ea typeface="+mn-lt"/>
                <a:cs typeface="+mn-lt"/>
              </a:rPr>
              <a:t>Snow shovel</a:t>
            </a:r>
            <a:r>
              <a:rPr lang="zh-TW" alt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zh-TW" sz="2000">
                <a:solidFill>
                  <a:schemeClr val="bg1"/>
                </a:solidFill>
                <a:ea typeface="+mn-lt"/>
                <a:cs typeface="+mn-lt"/>
              </a:rPr>
              <a:t>mission</a:t>
            </a:r>
            <a:endParaRPr lang="zh-TW" alt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altLang="zh-TW" sz="20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圖片 5" descr="一張含有 路面, 室外, 建築物, 街道 的圖片&#10;&#10;自動產生的描述">
            <a:extLst>
              <a:ext uri="{FF2B5EF4-FFF2-40B4-BE49-F238E27FC236}">
                <a16:creationId xmlns:a16="http://schemas.microsoft.com/office/drawing/2014/main" id="{8A53FA2B-3811-46AC-991E-9F1DD1FAD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82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雪, 室外, 覆蓋, 男人 的圖片&#10;&#10;自動產生的描述">
            <a:extLst>
              <a:ext uri="{FF2B5EF4-FFF2-40B4-BE49-F238E27FC236}">
                <a16:creationId xmlns:a16="http://schemas.microsoft.com/office/drawing/2014/main" id="{F24921F7-92FB-4BD7-AF06-DA92DC74E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09" r="-1" b="-1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1F9B2A-BD58-4B17-99AC-2C879E9EB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57" b="6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E681C6-0272-4FB1-96C2-EB52BCB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Outline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F58259-96BF-44D9-8778-A67D0FC33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09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9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305706-FC7F-4003-B9B0-FCC96E45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zh-TW" altLang="en-US" sz="4000">
                <a:ea typeface="新細明體"/>
                <a:cs typeface="Calibri Light"/>
              </a:rPr>
              <a:t>Theory</a:t>
            </a:r>
            <a:endParaRPr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FFC47-7AF2-4C4C-BF76-2E505D84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sz="2000">
                <a:ea typeface="+mn-lt"/>
                <a:cs typeface="+mn-lt"/>
              </a:rPr>
              <a:t>At each time step the agent</a:t>
            </a:r>
            <a:endParaRPr lang="zh-TW" altLang="en-US" sz="2000">
              <a:ea typeface="新細明體"/>
              <a:cs typeface="Calibri" panose="020F0502020204030204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Receives observation  </a:t>
            </a:r>
            <a:endParaRPr lang="zh-TW" sz="2000">
              <a:ea typeface="新細明體"/>
              <a:cs typeface="Calibri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Take action  </a:t>
            </a:r>
            <a:endParaRPr lang="zh-TW" sz="2000">
              <a:ea typeface="新細明體"/>
              <a:cs typeface="Calibri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Receives reward  </a:t>
            </a:r>
            <a:endParaRPr lang="zh-TW" sz="2000">
              <a:ea typeface="新細明體"/>
              <a:cs typeface="Calibri"/>
            </a:endParaRPr>
          </a:p>
          <a:p>
            <a:r>
              <a:rPr lang="zh-TW" sz="2000">
                <a:ea typeface="+mn-lt"/>
                <a:cs typeface="+mn-lt"/>
              </a:rPr>
              <a:t>The environment</a:t>
            </a:r>
            <a:endParaRPr lang="zh-TW" sz="2000">
              <a:ea typeface="新細明體"/>
              <a:cs typeface="Calibri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Receives action  </a:t>
            </a:r>
            <a:endParaRPr lang="zh-TW" sz="2000">
              <a:ea typeface="新細明體"/>
              <a:cs typeface="Calibri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Emits observation  </a:t>
            </a:r>
            <a:endParaRPr lang="zh-TW" sz="2000">
              <a:ea typeface="新細明體"/>
              <a:cs typeface="Calibri"/>
            </a:endParaRPr>
          </a:p>
          <a:p>
            <a:pPr lvl="1"/>
            <a:r>
              <a:rPr lang="zh-TW" sz="2000">
                <a:ea typeface="+mn-lt"/>
                <a:cs typeface="+mn-lt"/>
              </a:rPr>
              <a:t>Emits reward </a:t>
            </a:r>
            <a:endParaRPr lang="zh-TW" sz="2000">
              <a:ea typeface="新細明體"/>
              <a:cs typeface="Calibri"/>
            </a:endParaRPr>
          </a:p>
          <a:p>
            <a:endParaRPr lang="zh-TW" altLang="en-US" sz="2000">
              <a:ea typeface="新細明體"/>
              <a:cs typeface="Calibri"/>
            </a:endParaRPr>
          </a:p>
        </p:txBody>
      </p:sp>
      <p:pic>
        <p:nvPicPr>
          <p:cNvPr id="4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1085ABF5-16BD-421D-9BE9-AC559FC9D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 r="1" b="1"/>
          <a:stretch/>
        </p:blipFill>
        <p:spPr>
          <a:xfrm>
            <a:off x="6969642" y="901861"/>
            <a:ext cx="4736963" cy="48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0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18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Routing multiple vehicles  in road networks  with constrained communication capability</vt:lpstr>
      <vt:lpstr>Outline</vt:lpstr>
      <vt:lpstr>Outline</vt:lpstr>
      <vt:lpstr>Definition</vt:lpstr>
      <vt:lpstr>Input and Output</vt:lpstr>
      <vt:lpstr>Constraints</vt:lpstr>
      <vt:lpstr>Application</vt:lpstr>
      <vt:lpstr>Outline</vt:lpstr>
      <vt:lpstr>Theory</vt:lpstr>
      <vt:lpstr>Outline</vt:lpstr>
      <vt:lpstr>Environment</vt:lpstr>
      <vt:lpstr>Model</vt:lpstr>
      <vt:lpstr>Outline</vt:lpstr>
      <vt:lpstr>PowerPoint 簡報</vt:lpstr>
      <vt:lpstr>Outline</vt:lpstr>
      <vt:lpstr>Parameter tuning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29</cp:revision>
  <dcterms:created xsi:type="dcterms:W3CDTF">2020-09-20T05:24:17Z</dcterms:created>
  <dcterms:modified xsi:type="dcterms:W3CDTF">2020-10-22T12:31:31Z</dcterms:modified>
</cp:coreProperties>
</file>