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65"/>
    <a:srgbClr val="CD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5770B-EB81-4218-9DD9-2D46AF8AA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A884D0-16A9-4B9A-B4D3-6CD6914A7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A38E0-AE91-461E-9D01-2F172085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5D5D-9921-4BED-9F27-64CDC52168C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9A844-C76F-4E31-BBAD-B10B33AA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62BA7-6866-4424-AA61-5446737A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8016-182D-486E-8871-7B4072702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69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14886-9510-438E-A773-8446A4ED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C8854E-191F-4C55-963F-E1A8049B4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C24F03-A14E-4CC3-B5F8-2E24549B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5D5D-9921-4BED-9F27-64CDC52168C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A26CCE-3F3D-4A33-BED1-4C570C27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AA9EF-E09A-428B-8420-751BB165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8016-182D-486E-8871-7B4072702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56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4F32E8-F1F4-408F-B2B0-96BBD770A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5E3B2F-EC2B-4FA0-B756-01B9EF8B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35569-90A5-43B1-8FB9-83A2241A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5D5D-9921-4BED-9F27-64CDC52168C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17B99-D2E6-4E00-BC70-8D935005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7D4D8-2C8C-4F41-8A3B-688008CA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8016-182D-486E-8871-7B4072702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10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DE709-9F55-43FA-AC40-32618D16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85A8B-68FC-4A9D-AD17-EC0EB4337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EDBDD2-CC7D-4964-8F0F-EFC8332A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5D5D-9921-4BED-9F27-64CDC52168C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DA835-6A40-4C80-B65E-2A0A0639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88BF9-9A0A-46FE-8E0D-C309BBD8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8016-182D-486E-8871-7B4072702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73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C2249-DC2C-4AFA-A915-2336B8A85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FC438-A9D6-4059-8CEC-E0C967B59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B01CD-707B-4F4E-9FA0-F12AEDAF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5D5D-9921-4BED-9F27-64CDC52168C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B5E0E8-42A6-4F54-A7A2-D4484B5B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7DE7B-C85F-4DF3-888E-A7A1520D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8016-182D-486E-8871-7B4072702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5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B7409-1220-40F6-99A4-7FB37430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F77A7-4007-4C15-B491-47F658ACB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C740E2-AAD4-44A3-8B5F-2DE356E13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14F941-7130-41E2-9944-F45A499C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5D5D-9921-4BED-9F27-64CDC52168C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A5FC69-C672-411E-AE55-44C27B88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F70C22-0917-42E6-9ABF-14332E22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8016-182D-486E-8871-7B4072702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53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85602-5AA1-4B5E-8386-A31F12AD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2ACE3E-6A5C-40EB-A9BB-649F6D4AF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1C84F1-4194-4C23-BAA5-E26F8B650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1C3352-1395-418F-A1F2-5FDC53F50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5EB2B3-CE1E-428F-A4ED-1C0AD0620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6DE0A6-AAE6-427F-8567-C82E7A99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5D5D-9921-4BED-9F27-64CDC52168C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19FFA9-3465-46C2-872B-6F142B6E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10D6AA-8ADF-42F6-B41B-BC889D05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8016-182D-486E-8871-7B4072702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69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0CEB8-64E4-4ACA-833C-356066C6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F51B56-64E2-4C3F-8037-75412102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5D5D-9921-4BED-9F27-64CDC52168C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1070E0-F456-4E71-8195-8A9E326F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BD3AE5-F939-418F-AD92-CD0D0EA5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8016-182D-486E-8871-7B4072702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31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C4364A-7683-48EF-8A1E-7CC3BF69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5D5D-9921-4BED-9F27-64CDC52168C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47689D-4A5D-48B6-A779-E4A61467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1B9B7-B985-4880-B1C7-83D5020E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8016-182D-486E-8871-7B4072702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07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BAEA4-B10D-4561-9AA1-CCFD9551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19ED7-983B-4FCE-82A4-AB4AF14FB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B64DA5-2F52-40F2-84D7-291583F8F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E2DF93-2877-4E3D-9EDA-E5115957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5D5D-9921-4BED-9F27-64CDC52168C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0B9942-D204-4C91-AAA1-6FE0692C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B62754-613B-46F7-B7CC-3881DFD0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8016-182D-486E-8871-7B4072702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99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4E3AF-10F6-4D1B-AD35-EA106D66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BDA677-07EF-4FAF-9C3B-CD4593E75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FF398C-173F-4EC9-9356-113F21B96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D0B04E-CEAB-43F5-87C4-2E4D6D4E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5D5D-9921-4BED-9F27-64CDC52168C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E30C76-8139-40A0-A21D-33F8C5FD7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F74FBF-4350-4695-964E-EFE2A122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8016-182D-486E-8871-7B4072702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91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EACB9D-F22E-4260-A9F2-49EE8A65F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DD61E-04BF-4283-94A3-6D35D5AF3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374540-FCD2-447A-BB2C-2E4B2375B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45D5D-9921-4BED-9F27-64CDC52168C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61F30-BD2C-436C-92A4-484F9FA59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FFBA0-550A-4A5E-8FA6-98364B29A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8016-182D-486E-8871-7B4072702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84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s1.bdstatic.com/70cFvXSh_Q1YnxGkpoWK1HF6hhy/it/u=2073105637,1012418334&amp;fm=26&amp;gp=0.jpg">
            <a:extLst>
              <a:ext uri="{FF2B5EF4-FFF2-40B4-BE49-F238E27FC236}">
                <a16:creationId xmlns:a16="http://schemas.microsoft.com/office/drawing/2014/main" id="{D6EF3359-D26B-4884-A697-E29EBE4D6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632" y="489585"/>
            <a:ext cx="4862000" cy="48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99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s1.bdstatic.com/70cFuXSh_Q1YnxGkpoWK1HF6hhy/it/u=894147353,562558002&amp;fm=26&amp;gp=0.jpg">
            <a:extLst>
              <a:ext uri="{FF2B5EF4-FFF2-40B4-BE49-F238E27FC236}">
                <a16:creationId xmlns:a16="http://schemas.microsoft.com/office/drawing/2014/main" id="{2E309651-6BFA-4B42-BAB5-C10731A68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1700213"/>
            <a:ext cx="384810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3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s0.bdstatic.com/70cFuHSh_Q1YnxGkpoWK1HF6hhy/it/u=3629056712,111280196&amp;fm=26&amp;gp=0.jpg">
            <a:extLst>
              <a:ext uri="{FF2B5EF4-FFF2-40B4-BE49-F238E27FC236}">
                <a16:creationId xmlns:a16="http://schemas.microsoft.com/office/drawing/2014/main" id="{2BA8FED2-353A-4BF7-AE4F-94F474CCF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41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玮 安</dc:creator>
  <cp:lastModifiedBy>玮 安</cp:lastModifiedBy>
  <cp:revision>1</cp:revision>
  <dcterms:created xsi:type="dcterms:W3CDTF">2018-12-19T02:50:28Z</dcterms:created>
  <dcterms:modified xsi:type="dcterms:W3CDTF">2018-12-19T02:55:54Z</dcterms:modified>
</cp:coreProperties>
</file>