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9B"/>
    <a:srgbClr val="D9D9D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534A-126F-492E-A7EC-CEB26D0FF91F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2B919-4A46-435D-AAE5-89AF10BA2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3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1081E-06D3-484C-AAF5-B372F9881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5D01CC-29C8-4982-8CE9-08D8BE170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F7EA8D-FD52-42EF-9650-5FFD9F789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CDBEE-3682-4AB5-8603-8A5C86D90D2F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D9526-C357-46E1-A005-176F2ED69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B80FC8-981C-4822-8184-786FD5DE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A618-B96E-48E5-BBCC-4882DB07A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47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98C06-F3B0-4545-8FA5-86AF0268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C0413E-6EAE-4783-8E4C-0464B6777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1683C-F8D8-4B9F-BD4A-E021DE5B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CDBEE-3682-4AB5-8603-8A5C86D90D2F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2A10F9-12BA-4EAA-AD26-F6BEF1AE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15062E-587D-450A-8A2F-AB3835ED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A618-B96E-48E5-BBCC-4882DB07A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0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65FA07-D99E-4279-9428-E3836E733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07F1AA-F091-4594-9B77-20A3D717B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B883F2-3F1A-4E59-BFF5-DD9CE4D6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CDBEE-3682-4AB5-8603-8A5C86D90D2F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30A1E4-4C11-4C2C-9E51-45EB0C45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4FDDA3-3F03-4FE3-9150-5C6A6173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A618-B96E-48E5-BBCC-4882DB07A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31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6EF1D-8DE8-44F5-A51A-CCBEF81B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BED08-2F05-4D77-8D94-795419E54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45CBA1-AFA0-4C30-A7C6-7F9D99F9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CDBEE-3682-4AB5-8603-8A5C86D90D2F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F569D-E4EC-46F5-85EF-13D6A7FF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CDFE5-D937-43BB-8157-E5AA8CFD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A618-B96E-48E5-BBCC-4882DB07A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72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5EA34-16AB-4ED1-9277-79944CC2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5C1003-DDC9-4D96-BCC8-44A03CFAA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64DDF3-7BE9-4A7B-863F-B3ED7786B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CDBEE-3682-4AB5-8603-8A5C86D90D2F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75B4D-B970-4F10-8879-C76C8E7CF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F7991D-D1CF-4F57-BF38-0B0F2042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A618-B96E-48E5-BBCC-4882DB07A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53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001A1-FFC7-4D01-B6ED-D77F6E17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1936D-F154-4B36-AB20-07633E178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C560C8-B634-4DCD-A122-D90F176C4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65C0A0-132D-4B3D-B8D8-C90F317E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CDBEE-3682-4AB5-8603-8A5C86D90D2F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6EEDC3-AA23-4282-8891-FEF1579C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EEADC5-8281-4B24-AA26-3D6CF1E6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A618-B96E-48E5-BBCC-4882DB07A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68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B89D1-E2F5-4223-8BE2-F43AAF41A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BAC389-24FE-4224-800A-249B37479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97C49B-0280-4D08-9669-0F25D0EBA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A9752C-59E2-429A-9BB5-01B3A442D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7ADBAC-AF15-4ECE-BFBE-2A2591B8E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351964-21D9-44F0-A43B-AE32EC01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CDBEE-3682-4AB5-8603-8A5C86D90D2F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42AC22-BAF5-4379-AA7C-0FD88D768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91A0ED-BA41-4FD0-8D84-0DBBECD5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A618-B96E-48E5-BBCC-4882DB07A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21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95BE8-1771-4E38-8AA8-E41F97EB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995745-493C-4410-BACF-5C45AB8C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CDBEE-3682-4AB5-8603-8A5C86D90D2F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D16207-9B45-445F-91E7-2029E753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1D002B-EE0D-4461-9831-AF3EF645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A618-B96E-48E5-BBCC-4882DB07A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37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FB75BB-4C7E-413D-852A-2CDD96AB1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CDBEE-3682-4AB5-8603-8A5C86D90D2F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84CCB9-262E-44E2-A3B5-BE920D72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72020B-F984-4180-B7EE-30C15392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A618-B96E-48E5-BBCC-4882DB07A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85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6E7E7-9BB8-4C53-92ED-00B8E422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62E1B7-7034-480F-81F8-ECA644358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46A262-0F09-4F11-BDEC-3F404D0FF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7C26DF-18BB-4A66-AB57-B9641845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CDBEE-3682-4AB5-8603-8A5C86D90D2F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8E2D3A-4181-4C6C-8E34-52CA0AC2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7977F9-38DB-473A-A06C-498EB118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A618-B96E-48E5-BBCC-4882DB07A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96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F9E13-DA9D-4273-906F-437133F1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64E6A8-ECFA-4134-BC9E-D00591926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A4B86C-AB72-4F04-9A40-37416E605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D87114-3B83-4F3C-93E1-B8DA956F4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CDBEE-3682-4AB5-8603-8A5C86D90D2F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636EAA-E264-473E-9D78-39ACA096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6450EA-DB07-43EE-8BE8-EBC876A9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A618-B96E-48E5-BBCC-4882DB07A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69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19809C-8427-4E39-A660-1165CC6C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6B45D7-AF4B-4A0D-911B-06D2A3525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F745FF-D73B-41F5-BB7A-9BEC0A94C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CDBEE-3682-4AB5-8603-8A5C86D90D2F}" type="datetimeFigureOut">
              <a:rPr lang="zh-CN" altLang="en-US" smtClean="0"/>
              <a:t>2018/11/2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052E5-1F2C-4D3A-849A-156D1BBCD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46CFC4-C78D-4C78-8C89-FF9B1DD7F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A618-B96E-48E5-BBCC-4882DB07A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30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839482F-39AF-4457-A787-80D60911C91D}"/>
              </a:ext>
            </a:extLst>
          </p:cNvPr>
          <p:cNvSpPr/>
          <p:nvPr/>
        </p:nvSpPr>
        <p:spPr>
          <a:xfrm>
            <a:off x="5373858" y="5486399"/>
            <a:ext cx="422030" cy="478301"/>
          </a:xfrm>
          <a:prstGeom prst="rect">
            <a:avLst/>
          </a:prstGeom>
          <a:solidFill>
            <a:srgbClr val="FF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 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3F66F3-32E1-43E6-8D25-C2813B5EA5DA}"/>
              </a:ext>
            </a:extLst>
          </p:cNvPr>
          <p:cNvSpPr/>
          <p:nvPr/>
        </p:nvSpPr>
        <p:spPr>
          <a:xfrm>
            <a:off x="4628271" y="3235569"/>
            <a:ext cx="520504" cy="576776"/>
          </a:xfrm>
          <a:prstGeom prst="rect">
            <a:avLst/>
          </a:prstGeom>
          <a:solidFill>
            <a:srgbClr val="FFD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chemeClr val="tx1"/>
                </a:solidFill>
              </a:rPr>
              <a:t>+</a:t>
            </a:r>
            <a:endParaRPr lang="zh-CN" altLang="en-US" sz="28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1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22722C0F-7FC2-404E-BCE1-EDD4E034AD92}"/>
              </a:ext>
            </a:extLst>
          </p:cNvPr>
          <p:cNvGrpSpPr/>
          <p:nvPr/>
        </p:nvGrpSpPr>
        <p:grpSpPr>
          <a:xfrm>
            <a:off x="1420836" y="1800665"/>
            <a:ext cx="4220309" cy="4548022"/>
            <a:chOff x="1491175" y="1730325"/>
            <a:chExt cx="6246056" cy="566768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F6A2977-6936-47C6-9F59-C364DD61AEBF}"/>
                </a:ext>
              </a:extLst>
            </p:cNvPr>
            <p:cNvSpPr/>
            <p:nvPr/>
          </p:nvSpPr>
          <p:spPr>
            <a:xfrm>
              <a:off x="1491176" y="4471930"/>
              <a:ext cx="6246055" cy="292608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>
                <a:solidFill>
                  <a:schemeClr val="tx1"/>
                </a:solidFill>
              </a:endParaRPr>
            </a:p>
            <a:p>
              <a:pPr marL="342900" indent="-342900">
                <a:buAutoNum type="arabicPeriod"/>
              </a:pPr>
              <a:endParaRPr lang="en-US" altLang="zh-CN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tx1"/>
                </a:solidFill>
              </a:endParaRPr>
            </a:p>
            <a:p>
              <a:pPr indent="-342900">
                <a:lnSpc>
                  <a:spcPct val="150000"/>
                </a:lnSpc>
                <a:buAutoNum type="arabicPeriod"/>
              </a:pPr>
              <a:r>
                <a:rPr lang="zh-CN" altLang="en-US" sz="1200" dirty="0">
                  <a:solidFill>
                    <a:schemeClr val="tx1"/>
                  </a:solidFill>
                </a:rPr>
                <a:t>您需要尽快到达餐馆。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indent="-342900">
                <a:lnSpc>
                  <a:spcPct val="150000"/>
                </a:lnSpc>
                <a:buAutoNum type="arabicPeriod"/>
              </a:pPr>
              <a:r>
                <a:rPr lang="zh-CN" altLang="en-US" sz="1200" dirty="0">
                  <a:solidFill>
                    <a:schemeClr val="tx1"/>
                  </a:solidFill>
                </a:rPr>
                <a:t>在行进过程中，按键行为有</a:t>
              </a:r>
              <a:r>
                <a:rPr lang="en-US" altLang="zh-CN" sz="1200" dirty="0">
                  <a:solidFill>
                    <a:schemeClr val="tx1"/>
                  </a:solidFill>
                </a:rPr>
                <a:t>30%</a:t>
              </a:r>
              <a:r>
                <a:rPr lang="zh-CN" altLang="en-US" sz="1200" dirty="0">
                  <a:solidFill>
                    <a:schemeClr val="tx1"/>
                  </a:solidFill>
                </a:rPr>
                <a:t>的失灵概率，这使得您的运动方向随机到其它三个行为之一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indent="-342900">
                <a:lnSpc>
                  <a:spcPct val="150000"/>
                </a:lnSpc>
                <a:buAutoNum type="arabicPeriod"/>
              </a:pPr>
              <a:r>
                <a:rPr lang="zh-CN" altLang="en-US" sz="1200" dirty="0">
                  <a:solidFill>
                    <a:schemeClr val="tx1"/>
                  </a:solidFill>
                </a:rPr>
                <a:t>每一个试次有且仅能到达一个餐馆就餐。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/>
                  </a:solidFill>
                </a:rPr>
                <a:t>明确实验目的后，请按空格键开始实验</a:t>
              </a:r>
              <a:r>
                <a:rPr lang="zh-CN" altLang="en-US" sz="1400" dirty="0">
                  <a:solidFill>
                    <a:schemeClr val="tx1"/>
                  </a:solidFill>
                </a:rPr>
                <a:t>。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endParaRPr lang="en-US" altLang="zh-CN" sz="1400" dirty="0">
                <a:solidFill>
                  <a:schemeClr val="tx1"/>
                </a:solidFill>
              </a:endParaRPr>
            </a:p>
            <a:p>
              <a:endParaRPr lang="zh-CN" altLang="en-US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A820F35-7502-438D-B955-36958089AD65}"/>
                </a:ext>
              </a:extLst>
            </p:cNvPr>
            <p:cNvGrpSpPr/>
            <p:nvPr/>
          </p:nvGrpSpPr>
          <p:grpSpPr>
            <a:xfrm>
              <a:off x="1491175" y="1730325"/>
              <a:ext cx="6246056" cy="2926080"/>
              <a:chOff x="1491175" y="1730325"/>
              <a:chExt cx="6246056" cy="2926080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7BFBD2B-FD8C-4127-B397-91602AE91CBA}"/>
                  </a:ext>
                </a:extLst>
              </p:cNvPr>
              <p:cNvSpPr/>
              <p:nvPr/>
            </p:nvSpPr>
            <p:spPr>
              <a:xfrm>
                <a:off x="4178105" y="1730325"/>
                <a:ext cx="3559126" cy="27432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45226C1-A5BF-43F3-8718-86AEB60BC8A5}"/>
                  </a:ext>
                </a:extLst>
              </p:cNvPr>
              <p:cNvSpPr/>
              <p:nvPr/>
            </p:nvSpPr>
            <p:spPr>
              <a:xfrm>
                <a:off x="1491175" y="1730325"/>
                <a:ext cx="4122630" cy="29260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zh-CN" dirty="0">
                  <a:solidFill>
                    <a:schemeClr val="tx1"/>
                  </a:solidFill>
                </a:endParaRPr>
              </a:p>
              <a:p>
                <a:endParaRPr lang="en-US" altLang="zh-CN" dirty="0">
                  <a:solidFill>
                    <a:srgbClr val="FFC000"/>
                  </a:solidFill>
                </a:endParaRPr>
              </a:p>
              <a:p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您好，欢迎参加实验。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您是一位饥肠辘辘的旅人（</a:t>
                </a:r>
                <a:r>
                  <a:rPr lang="zh-CN" altLang="en-US" sz="1200" dirty="0">
                    <a:solidFill>
                      <a:srgbClr val="4472C4"/>
                    </a:solidFill>
                  </a:rPr>
                  <a:t>蓝色小球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）需要尽快到达餐馆补充食物。地图上有两个餐馆（黑色小球），两个餐馆都在营业。您的目标是操纵方向键（上、下、左、右）使自己尽快到达正在营业的餐馆就餐。注意以下事项：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dirty="0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05AE417-C9CA-497F-B7C4-94424F38FE4F}"/>
                </a:ext>
              </a:extLst>
            </p:cNvPr>
            <p:cNvGrpSpPr/>
            <p:nvPr/>
          </p:nvGrpSpPr>
          <p:grpSpPr>
            <a:xfrm>
              <a:off x="5613805" y="2747121"/>
              <a:ext cx="2047405" cy="1724808"/>
              <a:chOff x="8545767" y="2243559"/>
              <a:chExt cx="2047405" cy="1724808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AEB7810-41B3-4AD8-B2E2-FFD1D5A89842}"/>
                  </a:ext>
                </a:extLst>
              </p:cNvPr>
              <p:cNvSpPr/>
              <p:nvPr/>
            </p:nvSpPr>
            <p:spPr>
              <a:xfrm>
                <a:off x="8545767" y="2243559"/>
                <a:ext cx="2047405" cy="172480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3" name="图片 2" descr="pygame window">
                <a:extLst>
                  <a:ext uri="{FF2B5EF4-FFF2-40B4-BE49-F238E27FC236}">
                    <a16:creationId xmlns:a16="http://schemas.microsoft.com/office/drawing/2014/main" id="{11B13D3B-AAFB-4148-9C51-DD0FAFDB42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04" t="4803" r="1157" b="1604"/>
              <a:stretch/>
            </p:blipFill>
            <p:spPr>
              <a:xfrm>
                <a:off x="8705515" y="2370261"/>
                <a:ext cx="1727907" cy="151524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1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817E5A-28C5-4CBB-B096-6D5073EFFB83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您在行进过程中，按键行为有</a:t>
            </a:r>
            <a:r>
              <a:rPr lang="en-US" altLang="zh-CN" dirty="0"/>
              <a:t>30%</a:t>
            </a:r>
            <a:r>
              <a:rPr lang="zh-CN" altLang="en-US" dirty="0"/>
              <a:t>的失灵概率，这使得您的运动方向随机到其它的三个行为之一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615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162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玮 安</dc:creator>
  <cp:lastModifiedBy>玮 安</cp:lastModifiedBy>
  <cp:revision>9</cp:revision>
  <dcterms:created xsi:type="dcterms:W3CDTF">2018-11-02T10:26:31Z</dcterms:created>
  <dcterms:modified xsi:type="dcterms:W3CDTF">2018-11-02T12:43:16Z</dcterms:modified>
</cp:coreProperties>
</file>