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83" r:id="rId4"/>
    <p:sldId id="384" r:id="rId5"/>
    <p:sldId id="258" r:id="rId6"/>
    <p:sldId id="388" r:id="rId7"/>
    <p:sldId id="391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04E5-A434-4682-9A04-C7EB091CF23A}" v="51" dt="2019-01-30T09:56:16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77" autoAdjust="0"/>
  </p:normalViewPr>
  <p:slideViewPr>
    <p:cSldViewPr>
      <p:cViewPr varScale="1">
        <p:scale>
          <a:sx n="76" d="100"/>
          <a:sy n="76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willem.kooi@interaccess.nl" userId="97efbf116aa12408" providerId="LiveId" clId="{B0DD147F-8E30-4401-B2E1-18708A3E83BB}"/>
    <pc:docChg chg="undo custSel addSld delSld modSld sldOrd">
      <pc:chgData name="jan.willem.kooi@interaccess.nl" userId="97efbf116aa12408" providerId="LiveId" clId="{B0DD147F-8E30-4401-B2E1-18708A3E83BB}" dt="2019-01-29T11:10:04.591" v="3485" actId="6549"/>
      <pc:docMkLst>
        <pc:docMk/>
      </pc:docMkLst>
      <pc:sldChg chg="addSp delSp modSp">
        <pc:chgData name="jan.willem.kooi@interaccess.nl" userId="97efbf116aa12408" providerId="LiveId" clId="{B0DD147F-8E30-4401-B2E1-18708A3E83BB}" dt="2019-01-29T10:04:19.337" v="58" actId="20577"/>
        <pc:sldMkLst>
          <pc:docMk/>
          <pc:sldMk cId="2423548940" sldId="256"/>
        </pc:sldMkLst>
        <pc:spChg chg="mod">
          <ac:chgData name="jan.willem.kooi@interaccess.nl" userId="97efbf116aa12408" providerId="LiveId" clId="{B0DD147F-8E30-4401-B2E1-18708A3E83BB}" dt="2019-01-29T10:04:19.337" v="58" actId="20577"/>
          <ac:spMkLst>
            <pc:docMk/>
            <pc:sldMk cId="2423548940" sldId="256"/>
            <ac:spMk id="2" creationId="{00000000-0000-0000-0000-000000000000}"/>
          </ac:spMkLst>
        </pc:spChg>
        <pc:picChg chg="add mod">
          <ac:chgData name="jan.willem.kooi@interaccess.nl" userId="97efbf116aa12408" providerId="LiveId" clId="{B0DD147F-8E30-4401-B2E1-18708A3E83BB}" dt="2019-01-29T10:04:05.457" v="43" actId="1076"/>
          <ac:picMkLst>
            <pc:docMk/>
            <pc:sldMk cId="2423548940" sldId="256"/>
            <ac:picMk id="3" creationId="{FB8835C7-95AF-4521-B70E-98AA02604270}"/>
          </ac:picMkLst>
        </pc:picChg>
        <pc:picChg chg="add mod">
          <ac:chgData name="jan.willem.kooi@interaccess.nl" userId="97efbf116aa12408" providerId="LiveId" clId="{B0DD147F-8E30-4401-B2E1-18708A3E83BB}" dt="2019-01-29T10:02:52.768" v="31" actId="1076"/>
          <ac:picMkLst>
            <pc:docMk/>
            <pc:sldMk cId="2423548940" sldId="256"/>
            <ac:picMk id="4" creationId="{EF72DD95-25C2-4DA0-B6E3-850006EA8015}"/>
          </ac:picMkLst>
        </pc:picChg>
        <pc:picChg chg="add mod">
          <ac:chgData name="jan.willem.kooi@interaccess.nl" userId="97efbf116aa12408" providerId="LiveId" clId="{B0DD147F-8E30-4401-B2E1-18708A3E83BB}" dt="2019-01-29T10:04:02.378" v="42" actId="1076"/>
          <ac:picMkLst>
            <pc:docMk/>
            <pc:sldMk cId="2423548940" sldId="256"/>
            <ac:picMk id="5" creationId="{1C47AEC1-F10E-4A3C-9258-0BB80B36B11A}"/>
          </ac:picMkLst>
        </pc:picChg>
        <pc:picChg chg="del">
          <ac:chgData name="jan.willem.kooi@interaccess.nl" userId="97efbf116aa12408" providerId="LiveId" clId="{B0DD147F-8E30-4401-B2E1-18708A3E83BB}" dt="2019-01-29T09:56:24.979" v="24" actId="478"/>
          <ac:picMkLst>
            <pc:docMk/>
            <pc:sldMk cId="2423548940" sldId="256"/>
            <ac:picMk id="1026" creationId="{00000000-0000-0000-0000-000000000000}"/>
          </ac:picMkLst>
        </pc:picChg>
      </pc:sldChg>
      <pc:sldChg chg="modSp">
        <pc:chgData name="jan.willem.kooi@interaccess.nl" userId="97efbf116aa12408" providerId="LiveId" clId="{B0DD147F-8E30-4401-B2E1-18708A3E83BB}" dt="2019-01-29T10:20:19.915" v="1168" actId="20577"/>
        <pc:sldMkLst>
          <pc:docMk/>
          <pc:sldMk cId="1326593785" sldId="257"/>
        </pc:sldMkLst>
        <pc:spChg chg="mod">
          <ac:chgData name="jan.willem.kooi@interaccess.nl" userId="97efbf116aa12408" providerId="LiveId" clId="{B0DD147F-8E30-4401-B2E1-18708A3E83BB}" dt="2019-01-29T10:18:31.383" v="1140" actId="20577"/>
          <ac:spMkLst>
            <pc:docMk/>
            <pc:sldMk cId="1326593785" sldId="257"/>
            <ac:spMk id="2" creationId="{00000000-0000-0000-0000-000000000000}"/>
          </ac:spMkLst>
        </pc:spChg>
        <pc:graphicFrameChg chg="mod modGraphic">
          <ac:chgData name="jan.willem.kooi@interaccess.nl" userId="97efbf116aa12408" providerId="LiveId" clId="{B0DD147F-8E30-4401-B2E1-18708A3E83BB}" dt="2019-01-29T10:20:19.915" v="1168" actId="20577"/>
          <ac:graphicFrameMkLst>
            <pc:docMk/>
            <pc:sldMk cId="1326593785" sldId="257"/>
            <ac:graphicFrameMk id="5" creationId="{00000000-0000-0000-0000-000000000000}"/>
          </ac:graphicFrameMkLst>
        </pc:graphicFrameChg>
      </pc:sldChg>
      <pc:sldChg chg="addSp delSp modSp ord modNotesTx">
        <pc:chgData name="jan.willem.kooi@interaccess.nl" userId="97efbf116aa12408" providerId="LiveId" clId="{B0DD147F-8E30-4401-B2E1-18708A3E83BB}" dt="2019-01-29T11:05:40.403" v="3138" actId="6549"/>
        <pc:sldMkLst>
          <pc:docMk/>
          <pc:sldMk cId="1606279363" sldId="258"/>
        </pc:sldMkLst>
        <pc:spChg chg="mod">
          <ac:chgData name="jan.willem.kooi@interaccess.nl" userId="97efbf116aa12408" providerId="LiveId" clId="{B0DD147F-8E30-4401-B2E1-18708A3E83BB}" dt="2019-01-29T10:48:36.368" v="2822" actId="27636"/>
          <ac:spMkLst>
            <pc:docMk/>
            <pc:sldMk cId="1606279363" sldId="258"/>
            <ac:spMk id="2" creationId="{00000000-0000-0000-0000-000000000000}"/>
          </ac:spMkLst>
        </pc:spChg>
        <pc:spChg chg="mod">
          <ac:chgData name="jan.willem.kooi@interaccess.nl" userId="97efbf116aa12408" providerId="LiveId" clId="{B0DD147F-8E30-4401-B2E1-18708A3E83BB}" dt="2019-01-29T11:02:02.215" v="3106" actId="27636"/>
          <ac:spMkLst>
            <pc:docMk/>
            <pc:sldMk cId="1606279363" sldId="258"/>
            <ac:spMk id="3" creationId="{00000000-0000-0000-0000-000000000000}"/>
          </ac:spMkLst>
        </pc:spChg>
        <pc:spChg chg="add del mod">
          <ac:chgData name="jan.willem.kooi@interaccess.nl" userId="97efbf116aa12408" providerId="LiveId" clId="{B0DD147F-8E30-4401-B2E1-18708A3E83BB}" dt="2019-01-29T11:02:38.403" v="3118"/>
          <ac:spMkLst>
            <pc:docMk/>
            <pc:sldMk cId="1606279363" sldId="258"/>
            <ac:spMk id="6" creationId="{3E62D64B-0AFB-4070-9856-B9C2C9A4DD77}"/>
          </ac:spMkLst>
        </pc:spChg>
        <pc:spChg chg="add del mod">
          <ac:chgData name="jan.willem.kooi@interaccess.nl" userId="97efbf116aa12408" providerId="LiveId" clId="{B0DD147F-8E30-4401-B2E1-18708A3E83BB}" dt="2019-01-29T11:02:48.584" v="3120" actId="11529"/>
          <ac:spMkLst>
            <pc:docMk/>
            <pc:sldMk cId="1606279363" sldId="258"/>
            <ac:spMk id="7" creationId="{8776FAA5-E9A2-443E-B859-7DEDF2C2D5A4}"/>
          </ac:spMkLst>
        </pc:spChg>
        <pc:spChg chg="add mod">
          <ac:chgData name="jan.willem.kooi@interaccess.nl" userId="97efbf116aa12408" providerId="LiveId" clId="{B0DD147F-8E30-4401-B2E1-18708A3E83BB}" dt="2019-01-29T11:03:10.175" v="3123" actId="1076"/>
          <ac:spMkLst>
            <pc:docMk/>
            <pc:sldMk cId="1606279363" sldId="258"/>
            <ac:spMk id="8" creationId="{690D9E57-00E3-477A-92D8-68054387DF9F}"/>
          </ac:spMkLst>
        </pc:spChg>
        <pc:spChg chg="add mod">
          <ac:chgData name="jan.willem.kooi@interaccess.nl" userId="97efbf116aa12408" providerId="LiveId" clId="{B0DD147F-8E30-4401-B2E1-18708A3E83BB}" dt="2019-01-29T11:03:16.434" v="3125" actId="1076"/>
          <ac:spMkLst>
            <pc:docMk/>
            <pc:sldMk cId="1606279363" sldId="258"/>
            <ac:spMk id="9" creationId="{1A26A34E-7F32-446F-839B-1130FC799A1D}"/>
          </ac:spMkLst>
        </pc:spChg>
        <pc:spChg chg="add mod">
          <ac:chgData name="jan.willem.kooi@interaccess.nl" userId="97efbf116aa12408" providerId="LiveId" clId="{B0DD147F-8E30-4401-B2E1-18708A3E83BB}" dt="2019-01-29T11:03:45.464" v="3130" actId="14100"/>
          <ac:spMkLst>
            <pc:docMk/>
            <pc:sldMk cId="1606279363" sldId="258"/>
            <ac:spMk id="11" creationId="{12201810-E873-4C1E-872B-81EB439D3CB2}"/>
          </ac:spMkLst>
        </pc:spChg>
        <pc:spChg chg="add mod">
          <ac:chgData name="jan.willem.kooi@interaccess.nl" userId="97efbf116aa12408" providerId="LiveId" clId="{B0DD147F-8E30-4401-B2E1-18708A3E83BB}" dt="2019-01-29T11:04:01.054" v="3133" actId="14100"/>
          <ac:spMkLst>
            <pc:docMk/>
            <pc:sldMk cId="1606279363" sldId="258"/>
            <ac:spMk id="12" creationId="{6DE24334-4142-4FB2-BAA9-45F8113F214C}"/>
          </ac:spMkLst>
        </pc:spChg>
        <pc:graphicFrameChg chg="add mod modGraphic">
          <ac:chgData name="jan.willem.kooi@interaccess.nl" userId="97efbf116aa12408" providerId="LiveId" clId="{B0DD147F-8E30-4401-B2E1-18708A3E83BB}" dt="2019-01-29T11:04:10.954" v="3135" actId="20577"/>
          <ac:graphicFrameMkLst>
            <pc:docMk/>
            <pc:sldMk cId="1606279363" sldId="258"/>
            <ac:graphicFrameMk id="5" creationId="{C4A39931-3A80-4668-9F7A-4A129557E9E0}"/>
          </ac:graphicFrameMkLst>
        </pc:graphicFrameChg>
        <pc:graphicFrameChg chg="add del">
          <ac:chgData name="jan.willem.kooi@interaccess.nl" userId="97efbf116aa12408" providerId="LiveId" clId="{B0DD147F-8E30-4401-B2E1-18708A3E83BB}" dt="2019-01-29T11:03:26.164" v="3127"/>
          <ac:graphicFrameMkLst>
            <pc:docMk/>
            <pc:sldMk cId="1606279363" sldId="258"/>
            <ac:graphicFrameMk id="10" creationId="{2510728C-B293-4274-89D4-A372A2C036CF}"/>
          </ac:graphicFrameMkLst>
        </pc:graphicFrameChg>
        <pc:picChg chg="del">
          <ac:chgData name="jan.willem.kooi@interaccess.nl" userId="97efbf116aa12408" providerId="LiveId" clId="{B0DD147F-8E30-4401-B2E1-18708A3E83BB}" dt="2019-01-29T10:22:45.576" v="1202" actId="478"/>
          <ac:picMkLst>
            <pc:docMk/>
            <pc:sldMk cId="1606279363" sldId="258"/>
            <ac:picMk id="4" creationId="{00000000-0000-0000-0000-000000000000}"/>
          </ac:picMkLst>
        </pc:picChg>
      </pc:sldChg>
      <pc:sldChg chg="del">
        <pc:chgData name="jan.willem.kooi@interaccess.nl" userId="97efbf116aa12408" providerId="LiveId" clId="{B0DD147F-8E30-4401-B2E1-18708A3E83BB}" dt="2019-01-29T10:21:09.408" v="1173" actId="2696"/>
        <pc:sldMkLst>
          <pc:docMk/>
          <pc:sldMk cId="336781709" sldId="259"/>
        </pc:sldMkLst>
      </pc:sldChg>
      <pc:sldChg chg="del">
        <pc:chgData name="jan.willem.kooi@interaccess.nl" userId="97efbf116aa12408" providerId="LiveId" clId="{B0DD147F-8E30-4401-B2E1-18708A3E83BB}" dt="2019-01-29T10:21:16.235" v="1174" actId="2696"/>
        <pc:sldMkLst>
          <pc:docMk/>
          <pc:sldMk cId="370813205" sldId="260"/>
        </pc:sldMkLst>
      </pc:sldChg>
      <pc:sldChg chg="del">
        <pc:chgData name="jan.willem.kooi@interaccess.nl" userId="97efbf116aa12408" providerId="LiveId" clId="{B0DD147F-8E30-4401-B2E1-18708A3E83BB}" dt="2019-01-29T10:21:19.415" v="1175" actId="2696"/>
        <pc:sldMkLst>
          <pc:docMk/>
          <pc:sldMk cId="886658804" sldId="261"/>
        </pc:sldMkLst>
      </pc:sldChg>
      <pc:sldChg chg="delSp modSp">
        <pc:chgData name="jan.willem.kooi@interaccess.nl" userId="97efbf116aa12408" providerId="LiveId" clId="{B0DD147F-8E30-4401-B2E1-18708A3E83BB}" dt="2019-01-29T10:44:22.560" v="2567" actId="207"/>
        <pc:sldMkLst>
          <pc:docMk/>
          <pc:sldMk cId="2342724551" sldId="383"/>
        </pc:sldMkLst>
        <pc:spChg chg="mod">
          <ac:chgData name="jan.willem.kooi@interaccess.nl" userId="97efbf116aa12408" providerId="LiveId" clId="{B0DD147F-8E30-4401-B2E1-18708A3E83BB}" dt="2019-01-29T10:44:22.560" v="2567" actId="207"/>
          <ac:spMkLst>
            <pc:docMk/>
            <pc:sldMk cId="2342724551" sldId="383"/>
            <ac:spMk id="2" creationId="{00000000-0000-0000-0000-000000000000}"/>
          </ac:spMkLst>
        </pc:spChg>
        <pc:picChg chg="del">
          <ac:chgData name="jan.willem.kooi@interaccess.nl" userId="97efbf116aa12408" providerId="LiveId" clId="{B0DD147F-8E30-4401-B2E1-18708A3E83BB}" dt="2019-01-29T10:22:41.389" v="1201" actId="478"/>
          <ac:picMkLst>
            <pc:docMk/>
            <pc:sldMk cId="2342724551" sldId="383"/>
            <ac:picMk id="6" creationId="{0F8BD4B5-A94F-4B70-B2A3-A2A2EDD7552D}"/>
          </ac:picMkLst>
        </pc:picChg>
      </pc:sldChg>
      <pc:sldChg chg="delSp modSp">
        <pc:chgData name="jan.willem.kooi@interaccess.nl" userId="97efbf116aa12408" providerId="LiveId" clId="{B0DD147F-8E30-4401-B2E1-18708A3E83BB}" dt="2019-01-29T10:44:30.879" v="2569" actId="207"/>
        <pc:sldMkLst>
          <pc:docMk/>
          <pc:sldMk cId="883986112" sldId="384"/>
        </pc:sldMkLst>
        <pc:spChg chg="mod">
          <ac:chgData name="jan.willem.kooi@interaccess.nl" userId="97efbf116aa12408" providerId="LiveId" clId="{B0DD147F-8E30-4401-B2E1-18708A3E83BB}" dt="2019-01-29T10:44:26.738" v="2568" actId="207"/>
          <ac:spMkLst>
            <pc:docMk/>
            <pc:sldMk cId="883986112" sldId="384"/>
            <ac:spMk id="2" creationId="{930F5DDE-1F9C-4161-88ED-B2D84F90363D}"/>
          </ac:spMkLst>
        </pc:spChg>
        <pc:spChg chg="mod">
          <ac:chgData name="jan.willem.kooi@interaccess.nl" userId="97efbf116aa12408" providerId="LiveId" clId="{B0DD147F-8E30-4401-B2E1-18708A3E83BB}" dt="2019-01-29T10:44:30.879" v="2569" actId="207"/>
          <ac:spMkLst>
            <pc:docMk/>
            <pc:sldMk cId="883986112" sldId="384"/>
            <ac:spMk id="3" creationId="{C44A3C5A-BD85-4BFA-B1F9-E49C062299C5}"/>
          </ac:spMkLst>
        </pc:spChg>
        <pc:picChg chg="del">
          <ac:chgData name="jan.willem.kooi@interaccess.nl" userId="97efbf116aa12408" providerId="LiveId" clId="{B0DD147F-8E30-4401-B2E1-18708A3E83BB}" dt="2019-01-29T10:20:56.307" v="1169" actId="478"/>
          <ac:picMkLst>
            <pc:docMk/>
            <pc:sldMk cId="883986112" sldId="384"/>
            <ac:picMk id="6" creationId="{C4BB5082-2AE4-4D89-AED7-BA6B93CE4350}"/>
          </ac:picMkLst>
        </pc:picChg>
      </pc:sldChg>
      <pc:sldChg chg="del">
        <pc:chgData name="jan.willem.kooi@interaccess.nl" userId="97efbf116aa12408" providerId="LiveId" clId="{B0DD147F-8E30-4401-B2E1-18708A3E83BB}" dt="2019-01-29T10:20:59.485" v="1170" actId="2696"/>
        <pc:sldMkLst>
          <pc:docMk/>
          <pc:sldMk cId="1229706782" sldId="385"/>
        </pc:sldMkLst>
      </pc:sldChg>
      <pc:sldChg chg="del">
        <pc:chgData name="jan.willem.kooi@interaccess.nl" userId="97efbf116aa12408" providerId="LiveId" clId="{B0DD147F-8E30-4401-B2E1-18708A3E83BB}" dt="2019-01-29T10:21:06.598" v="1172" actId="2696"/>
        <pc:sldMkLst>
          <pc:docMk/>
          <pc:sldMk cId="193896464" sldId="386"/>
        </pc:sldMkLst>
      </pc:sldChg>
      <pc:sldChg chg="del">
        <pc:chgData name="jan.willem.kooi@interaccess.nl" userId="97efbf116aa12408" providerId="LiveId" clId="{B0DD147F-8E30-4401-B2E1-18708A3E83BB}" dt="2019-01-29T10:21:01.955" v="1171" actId="2696"/>
        <pc:sldMkLst>
          <pc:docMk/>
          <pc:sldMk cId="552344633" sldId="387"/>
        </pc:sldMkLst>
      </pc:sldChg>
      <pc:sldChg chg="addSp delSp modSp ord">
        <pc:chgData name="jan.willem.kooi@interaccess.nl" userId="97efbf116aa12408" providerId="LiveId" clId="{B0DD147F-8E30-4401-B2E1-18708A3E83BB}" dt="2019-01-29T10:40:29.723" v="2273" actId="20577"/>
        <pc:sldMkLst>
          <pc:docMk/>
          <pc:sldMk cId="2577218059" sldId="388"/>
        </pc:sldMkLst>
        <pc:spChg chg="mod">
          <ac:chgData name="jan.willem.kooi@interaccess.nl" userId="97efbf116aa12408" providerId="LiveId" clId="{B0DD147F-8E30-4401-B2E1-18708A3E83BB}" dt="2019-01-29T10:37:41.834" v="2147" actId="207"/>
          <ac:spMkLst>
            <pc:docMk/>
            <pc:sldMk cId="2577218059" sldId="388"/>
            <ac:spMk id="2" creationId="{00000000-0000-0000-0000-000000000000}"/>
          </ac:spMkLst>
        </pc:spChg>
        <pc:spChg chg="mod">
          <ac:chgData name="jan.willem.kooi@interaccess.nl" userId="97efbf116aa12408" providerId="LiveId" clId="{B0DD147F-8E30-4401-B2E1-18708A3E83BB}" dt="2019-01-29T10:40:29.723" v="2273" actId="20577"/>
          <ac:spMkLst>
            <pc:docMk/>
            <pc:sldMk cId="2577218059" sldId="388"/>
            <ac:spMk id="3" creationId="{00000000-0000-0000-0000-000000000000}"/>
          </ac:spMkLst>
        </pc:spChg>
        <pc:graphicFrameChg chg="del modGraphic">
          <ac:chgData name="jan.willem.kooi@interaccess.nl" userId="97efbf116aa12408" providerId="LiveId" clId="{B0DD147F-8E30-4401-B2E1-18708A3E83BB}" dt="2019-01-29T10:29:48.576" v="1665" actId="478"/>
          <ac:graphicFrameMkLst>
            <pc:docMk/>
            <pc:sldMk cId="2577218059" sldId="388"/>
            <ac:graphicFrameMk id="5" creationId="{FF3F1C1D-4AC5-4485-9064-1C949AFCFAAE}"/>
          </ac:graphicFrameMkLst>
        </pc:graphicFrameChg>
        <pc:graphicFrameChg chg="add del mod">
          <ac:chgData name="jan.willem.kooi@interaccess.nl" userId="97efbf116aa12408" providerId="LiveId" clId="{B0DD147F-8E30-4401-B2E1-18708A3E83BB}" dt="2019-01-29T10:30:20.886" v="1668" actId="478"/>
          <ac:graphicFrameMkLst>
            <pc:docMk/>
            <pc:sldMk cId="2577218059" sldId="388"/>
            <ac:graphicFrameMk id="6" creationId="{65CF8B0F-49F5-44A4-855E-82BAC845F655}"/>
          </ac:graphicFrameMkLst>
        </pc:graphicFrameChg>
        <pc:graphicFrameChg chg="add del mod">
          <ac:chgData name="jan.willem.kooi@interaccess.nl" userId="97efbf116aa12408" providerId="LiveId" clId="{B0DD147F-8E30-4401-B2E1-18708A3E83BB}" dt="2019-01-29T10:30:47.727" v="1671" actId="478"/>
          <ac:graphicFrameMkLst>
            <pc:docMk/>
            <pc:sldMk cId="2577218059" sldId="388"/>
            <ac:graphicFrameMk id="7" creationId="{5EEF83EB-21CE-488A-9731-68305D29D44C}"/>
          </ac:graphicFrameMkLst>
        </pc:graphicFrameChg>
        <pc:graphicFrameChg chg="add del modGraphic">
          <ac:chgData name="jan.willem.kooi@interaccess.nl" userId="97efbf116aa12408" providerId="LiveId" clId="{B0DD147F-8E30-4401-B2E1-18708A3E83BB}" dt="2019-01-29T10:31:10.477" v="1676" actId="478"/>
          <ac:graphicFrameMkLst>
            <pc:docMk/>
            <pc:sldMk cId="2577218059" sldId="388"/>
            <ac:graphicFrameMk id="8" creationId="{89BBB970-7526-49BF-8026-8133CFB2B040}"/>
          </ac:graphicFrameMkLst>
        </pc:graphicFrameChg>
        <pc:graphicFrameChg chg="add mod modGraphic">
          <ac:chgData name="jan.willem.kooi@interaccess.nl" userId="97efbf116aa12408" providerId="LiveId" clId="{B0DD147F-8E30-4401-B2E1-18708A3E83BB}" dt="2019-01-29T10:36:30.611" v="2097" actId="14100"/>
          <ac:graphicFrameMkLst>
            <pc:docMk/>
            <pc:sldMk cId="2577218059" sldId="388"/>
            <ac:graphicFrameMk id="9" creationId="{B66BF041-A286-4C53-B7C3-364BE84F4F38}"/>
          </ac:graphicFrameMkLst>
        </pc:graphicFrameChg>
        <pc:picChg chg="del">
          <ac:chgData name="jan.willem.kooi@interaccess.nl" userId="97efbf116aa12408" providerId="LiveId" clId="{B0DD147F-8E30-4401-B2E1-18708A3E83BB}" dt="2019-01-29T10:23:19.370" v="1204" actId="478"/>
          <ac:picMkLst>
            <pc:docMk/>
            <pc:sldMk cId="2577218059" sldId="388"/>
            <ac:picMk id="4" creationId="{00000000-0000-0000-0000-000000000000}"/>
          </ac:picMkLst>
        </pc:picChg>
      </pc:sldChg>
      <pc:sldChg chg="modSp add ord">
        <pc:chgData name="jan.willem.kooi@interaccess.nl" userId="97efbf116aa12408" providerId="LiveId" clId="{B0DD147F-8E30-4401-B2E1-18708A3E83BB}" dt="2019-01-29T10:42:32.592" v="2524" actId="20577"/>
        <pc:sldMkLst>
          <pc:docMk/>
          <pc:sldMk cId="1424224025" sldId="389"/>
        </pc:sldMkLst>
        <pc:spChg chg="mod">
          <ac:chgData name="jan.willem.kooi@interaccess.nl" userId="97efbf116aa12408" providerId="LiveId" clId="{B0DD147F-8E30-4401-B2E1-18708A3E83BB}" dt="2019-01-29T10:36:47.623" v="2099" actId="207"/>
          <ac:spMkLst>
            <pc:docMk/>
            <pc:sldMk cId="1424224025" sldId="389"/>
            <ac:spMk id="2" creationId="{975C48DC-5F01-4111-AA69-E1BD28B1CF79}"/>
          </ac:spMkLst>
        </pc:spChg>
        <pc:spChg chg="mod">
          <ac:chgData name="jan.willem.kooi@interaccess.nl" userId="97efbf116aa12408" providerId="LiveId" clId="{B0DD147F-8E30-4401-B2E1-18708A3E83BB}" dt="2019-01-29T10:42:32.592" v="2524" actId="20577"/>
          <ac:spMkLst>
            <pc:docMk/>
            <pc:sldMk cId="1424224025" sldId="389"/>
            <ac:spMk id="3" creationId="{39CBE7EC-7193-4FBB-8F39-188B28AA6D1A}"/>
          </ac:spMkLst>
        </pc:spChg>
      </pc:sldChg>
      <pc:sldChg chg="add ord">
        <pc:chgData name="jan.willem.kooi@interaccess.nl" userId="97efbf116aa12408" providerId="LiveId" clId="{B0DD147F-8E30-4401-B2E1-18708A3E83BB}" dt="2019-01-29T11:05:07.323" v="3137"/>
        <pc:sldMkLst>
          <pc:docMk/>
          <pc:sldMk cId="654673355" sldId="390"/>
        </pc:sldMkLst>
      </pc:sldChg>
      <pc:sldChg chg="modSp add ord modNotesTx">
        <pc:chgData name="jan.willem.kooi@interaccess.nl" userId="97efbf116aa12408" providerId="LiveId" clId="{B0DD147F-8E30-4401-B2E1-18708A3E83BB}" dt="2019-01-29T11:10:04.591" v="3485" actId="6549"/>
        <pc:sldMkLst>
          <pc:docMk/>
          <pc:sldMk cId="3467560517" sldId="391"/>
        </pc:sldMkLst>
        <pc:spChg chg="mod">
          <ac:chgData name="jan.willem.kooi@interaccess.nl" userId="97efbf116aa12408" providerId="LiveId" clId="{B0DD147F-8E30-4401-B2E1-18708A3E83BB}" dt="2019-01-29T11:09:30.072" v="3484" actId="113"/>
          <ac:spMkLst>
            <pc:docMk/>
            <pc:sldMk cId="3467560517" sldId="391"/>
            <ac:spMk id="3" creationId="{00000000-0000-0000-0000-000000000000}"/>
          </ac:spMkLst>
        </pc:spChg>
      </pc:sldChg>
    </pc:docChg>
  </pc:docChgLst>
  <pc:docChgLst>
    <pc:chgData name="jan.willem.kooi@interaccess.nl" userId="97efbf116aa12408" providerId="LiveId" clId="{05ED04E5-A434-4682-9A04-C7EB091CF23A}"/>
    <pc:docChg chg="undo custSel addSld delSld modSld sldOrd">
      <pc:chgData name="jan.willem.kooi@interaccess.nl" userId="97efbf116aa12408" providerId="LiveId" clId="{05ED04E5-A434-4682-9A04-C7EB091CF23A}" dt="2019-01-30T09:59:14.072" v="464" actId="20577"/>
      <pc:docMkLst>
        <pc:docMk/>
      </pc:docMkLst>
      <pc:sldChg chg="modSp">
        <pc:chgData name="jan.willem.kooi@interaccess.nl" userId="97efbf116aa12408" providerId="LiveId" clId="{05ED04E5-A434-4682-9A04-C7EB091CF23A}" dt="2019-01-30T09:50:46.956" v="68" actId="20577"/>
        <pc:sldMkLst>
          <pc:docMk/>
          <pc:sldMk cId="1326593785" sldId="257"/>
        </pc:sldMkLst>
        <pc:graphicFrameChg chg="modGraphic">
          <ac:chgData name="jan.willem.kooi@interaccess.nl" userId="97efbf116aa12408" providerId="LiveId" clId="{05ED04E5-A434-4682-9A04-C7EB091CF23A}" dt="2019-01-30T09:50:46.956" v="68" actId="20577"/>
          <ac:graphicFrameMkLst>
            <pc:docMk/>
            <pc:sldMk cId="1326593785" sldId="257"/>
            <ac:graphicFrameMk id="5" creationId="{00000000-0000-0000-0000-000000000000}"/>
          </ac:graphicFrameMkLst>
        </pc:graphicFrameChg>
      </pc:sldChg>
      <pc:sldChg chg="modNotesTx">
        <pc:chgData name="jan.willem.kooi@interaccess.nl" userId="97efbf116aa12408" providerId="LiveId" clId="{05ED04E5-A434-4682-9A04-C7EB091CF23A}" dt="2019-01-30T09:59:14.072" v="464" actId="20577"/>
        <pc:sldMkLst>
          <pc:docMk/>
          <pc:sldMk cId="1606279363" sldId="258"/>
        </pc:sldMkLst>
      </pc:sldChg>
      <pc:sldChg chg="modSp">
        <pc:chgData name="jan.willem.kooi@interaccess.nl" userId="97efbf116aa12408" providerId="LiveId" clId="{05ED04E5-A434-4682-9A04-C7EB091CF23A}" dt="2019-01-30T09:55:48.972" v="115" actId="20577"/>
        <pc:sldMkLst>
          <pc:docMk/>
          <pc:sldMk cId="883986112" sldId="384"/>
        </pc:sldMkLst>
        <pc:spChg chg="mod">
          <ac:chgData name="jan.willem.kooi@interaccess.nl" userId="97efbf116aa12408" providerId="LiveId" clId="{05ED04E5-A434-4682-9A04-C7EB091CF23A}" dt="2019-01-30T09:55:48.972" v="115" actId="20577"/>
          <ac:spMkLst>
            <pc:docMk/>
            <pc:sldMk cId="883986112" sldId="384"/>
            <ac:spMk id="3" creationId="{C44A3C5A-BD85-4BFA-B1F9-E49C062299C5}"/>
          </ac:spMkLst>
        </pc:spChg>
      </pc:sldChg>
      <pc:sldChg chg="addSp delSp modSp ord modNotesTx">
        <pc:chgData name="jan.willem.kooi@interaccess.nl" userId="97efbf116aa12408" providerId="LiveId" clId="{05ED04E5-A434-4682-9A04-C7EB091CF23A}" dt="2019-01-30T09:58:26.112" v="342" actId="20577"/>
        <pc:sldMkLst>
          <pc:docMk/>
          <pc:sldMk cId="2577218059" sldId="388"/>
        </pc:sldMkLst>
        <pc:spChg chg="mod">
          <ac:chgData name="jan.willem.kooi@interaccess.nl" userId="97efbf116aa12408" providerId="LiveId" clId="{05ED04E5-A434-4682-9A04-C7EB091CF23A}" dt="2019-01-30T09:51:04.756" v="69" actId="20577"/>
          <ac:spMkLst>
            <pc:docMk/>
            <pc:sldMk cId="2577218059" sldId="388"/>
            <ac:spMk id="2" creationId="{00000000-0000-0000-0000-000000000000}"/>
          </ac:spMkLst>
        </pc:spChg>
        <pc:spChg chg="del mod">
          <ac:chgData name="jan.willem.kooi@interaccess.nl" userId="97efbf116aa12408" providerId="LiveId" clId="{05ED04E5-A434-4682-9A04-C7EB091CF23A}" dt="2019-01-30T09:52:07.464" v="78" actId="478"/>
          <ac:spMkLst>
            <pc:docMk/>
            <pc:sldMk cId="2577218059" sldId="388"/>
            <ac:spMk id="3" creationId="{00000000-0000-0000-0000-000000000000}"/>
          </ac:spMkLst>
        </pc:spChg>
        <pc:graphicFrameChg chg="add mod modGraphic">
          <ac:chgData name="jan.willem.kooi@interaccess.nl" userId="97efbf116aa12408" providerId="LiveId" clId="{05ED04E5-A434-4682-9A04-C7EB091CF23A}" dt="2019-01-30T09:55:16.504" v="101" actId="1076"/>
          <ac:graphicFrameMkLst>
            <pc:docMk/>
            <pc:sldMk cId="2577218059" sldId="388"/>
            <ac:graphicFrameMk id="5" creationId="{D5C7CB9D-264B-498C-915F-18230A2B2363}"/>
          </ac:graphicFrameMkLst>
        </pc:graphicFrameChg>
        <pc:graphicFrameChg chg="mod modGraphic">
          <ac:chgData name="jan.willem.kooi@interaccess.nl" userId="97efbf116aa12408" providerId="LiveId" clId="{05ED04E5-A434-4682-9A04-C7EB091CF23A}" dt="2019-01-30T09:53:44.799" v="96" actId="1076"/>
          <ac:graphicFrameMkLst>
            <pc:docMk/>
            <pc:sldMk cId="2577218059" sldId="388"/>
            <ac:graphicFrameMk id="9" creationId="{B66BF041-A286-4C53-B7C3-364BE84F4F38}"/>
          </ac:graphicFrameMkLst>
        </pc:graphicFrameChg>
      </pc:sldChg>
      <pc:sldChg chg="del ord">
        <pc:chgData name="jan.willem.kooi@interaccess.nl" userId="97efbf116aa12408" providerId="LiveId" clId="{05ED04E5-A434-4682-9A04-C7EB091CF23A}" dt="2019-01-30T09:48:29.784" v="1" actId="2696"/>
        <pc:sldMkLst>
          <pc:docMk/>
          <pc:sldMk cId="1424224025" sldId="389"/>
        </pc:sldMkLst>
      </pc:sldChg>
      <pc:sldChg chg="add del">
        <pc:chgData name="jan.willem.kooi@interaccess.nl" userId="97efbf116aa12408" providerId="LiveId" clId="{05ED04E5-A434-4682-9A04-C7EB091CF23A}" dt="2019-01-30T09:54:46.620" v="99" actId="2696"/>
        <pc:sldMkLst>
          <pc:docMk/>
          <pc:sldMk cId="654673355" sldId="390"/>
        </pc:sldMkLst>
      </pc:sldChg>
      <pc:sldChg chg="modNotesTx">
        <pc:chgData name="jan.willem.kooi@interaccess.nl" userId="97efbf116aa12408" providerId="LiveId" clId="{05ED04E5-A434-4682-9A04-C7EB091CF23A}" dt="2019-01-30T09:58:03.164" v="305" actId="20577"/>
        <pc:sldMkLst>
          <pc:docMk/>
          <pc:sldMk cId="3467560517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DEA7-5C6E-4914-9F15-0B59593ECCF9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6417-DBF6-49C7-95CE-DE7A35A2EE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7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0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Onderzoek </a:t>
            </a:r>
            <a:r>
              <a:rPr lang="nl-NL" baseline="0" dirty="0" err="1"/>
              <a:t>Standish</a:t>
            </a:r>
            <a:r>
              <a:rPr lang="nl-NL" baseline="0" dirty="0"/>
              <a:t> Group in 2011</a:t>
            </a:r>
          </a:p>
          <a:p>
            <a:endParaRPr lang="nl-NL" baseline="0" dirty="0"/>
          </a:p>
          <a:p>
            <a:r>
              <a:rPr lang="nl-NL" baseline="0" dirty="0"/>
              <a:t>De klant weet niet van te voren wat ze wil. </a:t>
            </a:r>
          </a:p>
          <a:p>
            <a:r>
              <a:rPr lang="nl-NL" baseline="0" dirty="0"/>
              <a:t>Met waterval wel van te voren zeggen wat er allemaal nodig is.</a:t>
            </a:r>
          </a:p>
          <a:p>
            <a:endParaRPr lang="nl-NL" baseline="0" dirty="0"/>
          </a:p>
          <a:p>
            <a:r>
              <a:rPr lang="nl-NL" baseline="0" dirty="0"/>
              <a:t>Door agile methode laat je sneller zien wat de klant krijgt. </a:t>
            </a:r>
          </a:p>
          <a:p>
            <a:r>
              <a:rPr lang="nl-NL" baseline="0" dirty="0"/>
              <a:t>Klant krijgt meer het stuur </a:t>
            </a:r>
            <a:r>
              <a:rPr lang="nl-NL" baseline="0"/>
              <a:t>in handen. Ontwikkelaars krijgen sneller feedback</a:t>
            </a:r>
          </a:p>
          <a:p>
            <a:endParaRPr lang="nl-NL" baseline="0"/>
          </a:p>
          <a:p>
            <a:r>
              <a:rPr lang="nl-NL" baseline="0"/>
              <a:t>Software wordt vaak gemaakt op basis van de volgende uitgangspunten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Herbruikbaarheid van code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Universeel toepasbaar (niet alleen voor het probleem maar ook voor eventuele toekomstige problemen)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Als we toch bezig zijn, laten we dit dan ook meenemen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Gevolg: Langdurige ontwerpfase. Complexe software die in theorie voor van alles en nog wat gebruikt kan worden maar daardoor niet optimaal voor het oorspronkelijk doel</a:t>
            </a:r>
          </a:p>
          <a:p>
            <a:pPr marL="171450" indent="-171450">
              <a:buFontTx/>
              <a:buChar char="-"/>
            </a:pPr>
            <a:endParaRPr lang="nl-NL" baseline="0"/>
          </a:p>
          <a:p>
            <a:pPr marL="171450" indent="-171450">
              <a:buFontTx/>
              <a:buChar char="-"/>
            </a:pPr>
            <a:r>
              <a:rPr lang="nl-NL" baseline="0"/>
              <a:t>Hoe te voorkomen:</a:t>
            </a:r>
          </a:p>
          <a:p>
            <a:pPr marL="171450" indent="-171450">
              <a:buFontTx/>
              <a:buChar char="-"/>
            </a:pPr>
            <a:r>
              <a:rPr lang="nl-NL" baseline="0"/>
              <a:t>Vertikaal te slicen: Zo snel mogelijke iets opleveren</a:t>
            </a:r>
          </a:p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E6AA-C5E5-4A3E-8460-79F2BE99BEB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47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7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Bespreken of dit wenselijk is. Alle Scrum events op 1 dag. </a:t>
            </a:r>
          </a:p>
          <a:p>
            <a:r>
              <a:rPr lang="nl-NL"/>
              <a:t>Afspreken hoe we demo’s gaan doen.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24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Reserveerde Scrum Events in je agenda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46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labels toevoegen aan issue’s op Github. </a:t>
            </a:r>
          </a:p>
          <a:p>
            <a:r>
              <a:rPr lang="nl-NL"/>
              <a:t>Afspreken welke worden gebruikt. </a:t>
            </a:r>
          </a:p>
          <a:p>
            <a:r>
              <a:rPr lang="nl-NL"/>
              <a:t>Afspreken hoe we een Taak aan de US koppelen. </a:t>
            </a:r>
          </a:p>
          <a:p>
            <a:r>
              <a:rPr lang="nl-NL"/>
              <a:t>Afspreken hoe we een US aan het Epic koppelen.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6417-DBF6-49C7-95CE-DE7A35A2EEB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4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8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08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1"/>
            <a:ext cx="6582229" cy="783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900" y="1157976"/>
            <a:ext cx="6582229" cy="5285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Rectangle 4"/>
          <p:cNvSpPr/>
          <p:nvPr userDrawn="1"/>
        </p:nvSpPr>
        <p:spPr>
          <a:xfrm>
            <a:off x="0" y="863408"/>
            <a:ext cx="1987551" cy="5661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9482" y="971704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39482" y="2862662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39482" y="4737430"/>
            <a:ext cx="1733453" cy="16878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Voeg hier foto in</a:t>
            </a:r>
          </a:p>
        </p:txBody>
      </p:sp>
    </p:spTree>
    <p:extLst>
      <p:ext uri="{BB962C8B-B14F-4D97-AF65-F5344CB8AC3E}">
        <p14:creationId xmlns:p14="http://schemas.microsoft.com/office/powerpoint/2010/main" val="17703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7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6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EABF-D7D1-4B6A-AFBC-E84D056D1B6C}" type="datetimeFigureOut">
              <a:rPr lang="nl-NL" smtClean="0"/>
              <a:t>30-1-2019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366-4F73-4BC4-A0D7-D810C33ED6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520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sz="6700">
                <a:solidFill>
                  <a:schemeClr val="accent1">
                    <a:lumMod val="75000"/>
                  </a:schemeClr>
                </a:solidFill>
              </a:rPr>
              <a:t>Bevraging BRK</a:t>
            </a:r>
            <a:br>
              <a:rPr lang="nl-NL"/>
            </a:br>
            <a:r>
              <a:rPr lang="nl-NL"/>
              <a:t>Sprint planning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B8835C7-95AF-4521-B70E-98AA0260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68960"/>
            <a:ext cx="3022398" cy="108585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F72DD95-25C2-4DA0-B6E3-850006EA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005064"/>
            <a:ext cx="3528123" cy="79637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C47AEC1-F10E-4A3C-9258-0BB80B36B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5229200"/>
            <a:ext cx="1438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4034"/>
              </p:ext>
            </p:extLst>
          </p:nvPr>
        </p:nvGraphicFramePr>
        <p:xfrm>
          <a:off x="611560" y="1134269"/>
          <a:ext cx="7920880" cy="5049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14.00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/>
                        <a:t>Kennismaken &amp; introductie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14.05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/>
                        <a:t>Scrum/ Agile aanpak (Scrum Master (SM)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14.15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/>
                        <a:t>Sprint Planning (wat door PO)</a:t>
                      </a:r>
                      <a:endParaRPr lang="nl-NL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/>
                        <a:t>Toelichting welke User Story’s (US’s) in deze sprint gerealiseerd worden door PO </a:t>
                      </a:r>
                      <a:endParaRPr lang="nl-N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/>
                        <a:t>15:00</a:t>
                      </a:r>
                      <a:endParaRPr lang="nl-NL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/>
                        <a:t>Sprint Planning (hoe door uitvoerdende team)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/>
                        <a:t>Interactieve discussie hoe groot de US zijn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/>
                        <a:t>Hoe de US’s uitgevoerd kunnen worden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/>
                        <a:t>Welke door het team kunnen worden opgepakt (resource planning)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/>
                        <a:t>Taken definieren en toewijzen op Scrumboard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15.45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baseline="0"/>
                        <a:t>Sprint doel overeenkomen</a:t>
                      </a:r>
                      <a:endParaRPr lang="nl-NL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/>
                        <a:t>Commitment van uitvoerende team op Sprint doel</a:t>
                      </a:r>
                      <a:endParaRPr lang="nl-NL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baseline="0"/>
                        <a:t>Afspraken over gebruik van Conf Call, Slack, GitHub.</a:t>
                      </a:r>
                      <a:endParaRPr lang="nl-N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16.00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3" y="857250"/>
            <a:ext cx="8563646" cy="587731"/>
          </a:xfrm>
        </p:spPr>
        <p:txBody>
          <a:bodyPr anchor="t">
            <a:noAutofit/>
          </a:bodyPr>
          <a:lstStyle/>
          <a:p>
            <a:r>
              <a:rPr lang="nl-NL" sz="4500" dirty="0">
                <a:solidFill>
                  <a:schemeClr val="accent1">
                    <a:lumMod val="75000"/>
                  </a:schemeClr>
                </a:solidFill>
                <a:latin typeface="Northwood High" panose="02000000000000000000" pitchFamily="2" charset="0"/>
              </a:rPr>
              <a:t>Waarom agile?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9740-9F3A-41A0-9184-EDD7A8843EF9}" type="slidenum">
              <a:rPr lang="nl-NL" sz="1350"/>
              <a:t>3</a:t>
            </a:fld>
            <a:endParaRPr lang="nl-NL" sz="135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43044" y="1586027"/>
            <a:ext cx="6881058" cy="40902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CF5905D-CB30-4643-9929-98EEAB10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19" y="1658998"/>
            <a:ext cx="6052908" cy="39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F5DDE-1F9C-4161-88ED-B2D84F9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/>
              <a:t>      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Verticaal slicen      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4A3C5A-BD85-4BFA-B1F9-E49C0622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71" y="2708920"/>
            <a:ext cx="8075240" cy="4525963"/>
          </a:xfrm>
        </p:spPr>
        <p:txBody>
          <a:bodyPr/>
          <a:lstStyle/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Nadruk op iets opleveren wat waarde heeft</a:t>
            </a:r>
          </a:p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Nadruk op goede richting. Focus op huidige Spring. Fouten maken mag.</a:t>
            </a:r>
          </a:p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Kracht van Scrum komt met demo’s en interactie het best tot zijn recht.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33C577-660D-4E28-B7F8-AC398356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90" y="452532"/>
            <a:ext cx="2744738" cy="18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Scrumaanpak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67199"/>
            <a:ext cx="8229600" cy="45259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Product Owner: Product Backlog, prioriteiten </a:t>
            </a:r>
          </a:p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uitvoerende team: de realisatie van de Sprint </a:t>
            </a:r>
          </a:p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Scrum Master: Agile/ Scrum proces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NL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4A39931-3A80-4668-9F7A-4A129557E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83551"/>
              </p:ext>
            </p:extLst>
          </p:nvPr>
        </p:nvGraphicFramePr>
        <p:xfrm>
          <a:off x="685800" y="2852936"/>
          <a:ext cx="7270577" cy="373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483">
                  <a:extLst>
                    <a:ext uri="{9D8B030D-6E8A-4147-A177-3AD203B41FA5}">
                      <a16:colId xmlns:a16="http://schemas.microsoft.com/office/drawing/2014/main" val="4140930054"/>
                    </a:ext>
                  </a:extLst>
                </a:gridCol>
                <a:gridCol w="1140483">
                  <a:extLst>
                    <a:ext uri="{9D8B030D-6E8A-4147-A177-3AD203B41FA5}">
                      <a16:colId xmlns:a16="http://schemas.microsoft.com/office/drawing/2014/main" val="480657562"/>
                    </a:ext>
                  </a:extLst>
                </a:gridCol>
                <a:gridCol w="3302647">
                  <a:extLst>
                    <a:ext uri="{9D8B030D-6E8A-4147-A177-3AD203B41FA5}">
                      <a16:colId xmlns:a16="http://schemas.microsoft.com/office/drawing/2014/main" val="625956432"/>
                    </a:ext>
                  </a:extLst>
                </a:gridCol>
                <a:gridCol w="1686964">
                  <a:extLst>
                    <a:ext uri="{9D8B030D-6E8A-4147-A177-3AD203B41FA5}">
                      <a16:colId xmlns:a16="http://schemas.microsoft.com/office/drawing/2014/main" val="3353290370"/>
                    </a:ext>
                  </a:extLst>
                </a:gridCol>
              </a:tblGrid>
              <a:tr h="31521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Sprint 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Sprint Planning (Wat/ Hoe)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Scrum events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769516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Weekly Scrum Call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0158207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Weekly Scrum Call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497896"/>
                  </a:ext>
                </a:extLst>
              </a:tr>
              <a:tr h="31521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Weekly Scrum Call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096221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Scrum Review (Demo)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Scrum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078275"/>
                  </a:ext>
                </a:extLst>
              </a:tr>
              <a:tr h="31521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Retrospective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events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038127"/>
                  </a:ext>
                </a:extLst>
              </a:tr>
              <a:tr h="31521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Sprint 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Sprint Planning (Wat/ Hoe)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bijeenkomst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104308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Weekly Scrum Call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9366524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7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Weekly Scrum Call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4363517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Week 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Scrum Review (Demo)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9488355"/>
                  </a:ext>
                </a:extLst>
              </a:tr>
              <a:tr h="31521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 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Retrospective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9292969"/>
                  </a:ext>
                </a:extLst>
              </a:tr>
              <a:tr h="307763"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etc. etc. 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4823624"/>
                  </a:ext>
                </a:extLst>
              </a:tr>
            </a:tbl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id="{690D9E57-00E3-477A-92D8-68054387DF9F}"/>
              </a:ext>
            </a:extLst>
          </p:cNvPr>
          <p:cNvSpPr/>
          <p:nvPr/>
        </p:nvSpPr>
        <p:spPr>
          <a:xfrm>
            <a:off x="674016" y="2836954"/>
            <a:ext cx="55423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A26A34E-7F32-446F-839B-1130FC799A1D}"/>
              </a:ext>
            </a:extLst>
          </p:cNvPr>
          <p:cNvSpPr/>
          <p:nvPr/>
        </p:nvSpPr>
        <p:spPr>
          <a:xfrm>
            <a:off x="674016" y="4780398"/>
            <a:ext cx="554238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2201810-E873-4C1E-872B-81EB439D3CB2}"/>
              </a:ext>
            </a:extLst>
          </p:cNvPr>
          <p:cNvSpPr/>
          <p:nvPr/>
        </p:nvSpPr>
        <p:spPr>
          <a:xfrm>
            <a:off x="6206953" y="2836954"/>
            <a:ext cx="1749424" cy="37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DE24334-4142-4FB2-BAA9-45F8113F214C}"/>
              </a:ext>
            </a:extLst>
          </p:cNvPr>
          <p:cNvSpPr/>
          <p:nvPr/>
        </p:nvSpPr>
        <p:spPr>
          <a:xfrm>
            <a:off x="6218737" y="4105638"/>
            <a:ext cx="1737640" cy="907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2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Sprintenplanning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B66BF041-A286-4C53-B7C3-364BE84F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83294"/>
              </p:ext>
            </p:extLst>
          </p:nvPr>
        </p:nvGraphicFramePr>
        <p:xfrm>
          <a:off x="899592" y="1304766"/>
          <a:ext cx="3312368" cy="4248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698">
                  <a:extLst>
                    <a:ext uri="{9D8B030D-6E8A-4147-A177-3AD203B41FA5}">
                      <a16:colId xmlns:a16="http://schemas.microsoft.com/office/drawing/2014/main" val="184225053"/>
                    </a:ext>
                  </a:extLst>
                </a:gridCol>
                <a:gridCol w="854804">
                  <a:extLst>
                    <a:ext uri="{9D8B030D-6E8A-4147-A177-3AD203B41FA5}">
                      <a16:colId xmlns:a16="http://schemas.microsoft.com/office/drawing/2014/main" val="2106027482"/>
                    </a:ext>
                  </a:extLst>
                </a:gridCol>
                <a:gridCol w="1406866">
                  <a:extLst>
                    <a:ext uri="{9D8B030D-6E8A-4147-A177-3AD203B41FA5}">
                      <a16:colId xmlns:a16="http://schemas.microsoft.com/office/drawing/2014/main" val="2966278900"/>
                    </a:ext>
                  </a:extLst>
                </a:gridCol>
              </a:tblGrid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1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  <a:highlight>
                            <a:srgbClr val="FFFF00"/>
                          </a:highlight>
                        </a:rPr>
                        <a:t>30-01-19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  <a:highlight>
                            <a:srgbClr val="FFFF00"/>
                          </a:highlight>
                        </a:rPr>
                        <a:t>Sprint planning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422125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06-02-19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187149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13-02-19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63724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20-02-19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910483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2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27-02-19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Scrum Events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69409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06-03-19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552094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13-03-19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766149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20-03-19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947071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3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27-03-19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Scrum Events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11144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03-04-19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753965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10-04-19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6090836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17-04-19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14802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D5C7CB9D-264B-498C-915F-18230A2B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16162"/>
              </p:ext>
            </p:extLst>
          </p:nvPr>
        </p:nvGraphicFramePr>
        <p:xfrm>
          <a:off x="4788024" y="1304766"/>
          <a:ext cx="3312368" cy="4248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697">
                  <a:extLst>
                    <a:ext uri="{9D8B030D-6E8A-4147-A177-3AD203B41FA5}">
                      <a16:colId xmlns:a16="http://schemas.microsoft.com/office/drawing/2014/main" val="184225053"/>
                    </a:ext>
                  </a:extLst>
                </a:gridCol>
                <a:gridCol w="854805">
                  <a:extLst>
                    <a:ext uri="{9D8B030D-6E8A-4147-A177-3AD203B41FA5}">
                      <a16:colId xmlns:a16="http://schemas.microsoft.com/office/drawing/2014/main" val="2106027482"/>
                    </a:ext>
                  </a:extLst>
                </a:gridCol>
                <a:gridCol w="1406866">
                  <a:extLst>
                    <a:ext uri="{9D8B030D-6E8A-4147-A177-3AD203B41FA5}">
                      <a16:colId xmlns:a16="http://schemas.microsoft.com/office/drawing/2014/main" val="2966278900"/>
                    </a:ext>
                  </a:extLst>
                </a:gridCol>
              </a:tblGrid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4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24-04-19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Scrum Events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104163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01-05-19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392933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08-05-19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72069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15-05-19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408653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5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22-05-19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Scrum Events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620239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29-05-19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1964139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05-06-19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21032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12-06-19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738329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Sprint 6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19-06-19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Scrum Events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3645619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26-06-19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6487167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03-07-19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598956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 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10-07-19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>
                          <a:effectLst/>
                        </a:rPr>
                        <a:t>Eind Demo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7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1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Scrumaanpak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1688" indent="-801688">
              <a:buNone/>
            </a:pPr>
            <a:r>
              <a:rPr lang="nl-NL" b="1">
                <a:solidFill>
                  <a:schemeClr val="accent1">
                    <a:lumMod val="75000"/>
                  </a:schemeClr>
                </a:solidFill>
              </a:rPr>
              <a:t>Epic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: Overkoepelende globale beschrijving. Kan over meerdere Sprints lopen. </a:t>
            </a:r>
          </a:p>
          <a:p>
            <a:pPr marL="801688" indent="-801688">
              <a:buNone/>
            </a:pPr>
            <a:r>
              <a:rPr lang="nl-NL" b="1">
                <a:solidFill>
                  <a:schemeClr val="accent1">
                    <a:lumMod val="75000"/>
                  </a:schemeClr>
                </a:solidFill>
              </a:rPr>
              <a:t>User Story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: Beschrijving van een functionaliteit. Moet klein genoeg zijn om binnen een sprint opgepakt te kunnen worden. Klaar als het voldoet aan de DoD.</a:t>
            </a:r>
          </a:p>
          <a:p>
            <a:pPr marL="801688" indent="-801688">
              <a:buNone/>
            </a:pPr>
            <a:r>
              <a:rPr lang="nl-NL" b="1">
                <a:solidFill>
                  <a:schemeClr val="accent1">
                    <a:lumMod val="75000"/>
                  </a:schemeClr>
                </a:solidFill>
              </a:rPr>
              <a:t>Taak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: Opdeling van een User Story. Kan toegewezen worden aan 1 persoon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75605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543</Words>
  <Application>Microsoft Office PowerPoint</Application>
  <PresentationFormat>Diavoorstelling (4:3)</PresentationFormat>
  <Paragraphs>176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Northwood High</vt:lpstr>
      <vt:lpstr>Verdana</vt:lpstr>
      <vt:lpstr>Kantoorthema</vt:lpstr>
      <vt:lpstr>Bevraging BRK Sprint planning</vt:lpstr>
      <vt:lpstr>Agenda</vt:lpstr>
      <vt:lpstr>Waarom agile?</vt:lpstr>
      <vt:lpstr>      Verticaal slicen        </vt:lpstr>
      <vt:lpstr>Scrumaanpak</vt:lpstr>
      <vt:lpstr>Sprintenplanning</vt:lpstr>
      <vt:lpstr>Scrumaanpak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Convenant Gemeenten “Trouwen”</dc:title>
  <dc:creator>KEngel</dc:creator>
  <cp:lastModifiedBy>Jan Willem Kooi</cp:lastModifiedBy>
  <cp:revision>4</cp:revision>
  <dcterms:created xsi:type="dcterms:W3CDTF">2019-01-11T13:25:52Z</dcterms:created>
  <dcterms:modified xsi:type="dcterms:W3CDTF">2019-01-30T09:59:17Z</dcterms:modified>
</cp:coreProperties>
</file>