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9dac7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9dac7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9dac787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9dac787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9dac78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59dac78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9dac787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9dac787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9dac78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9dac78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9dac787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9dac78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9dac78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9dac78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9dac78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9dac78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channel/UCZPFjMe1uRSirmSpznqvJfQ" TargetMode="External"/><Relationship Id="rId4" Type="http://schemas.openxmlformats.org/officeDocument/2006/relationships/hyperlink" Target="https://machinelearningmastery.com/choose-an-activation-function-for-deep-learning/" TargetMode="External"/><Relationship Id="rId5" Type="http://schemas.openxmlformats.org/officeDocument/2006/relationships/hyperlink" Target="https://machinelearningmastery.com/weight-initialization-for-deep-learning-neur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Katrina Li, </a:t>
            </a:r>
            <a:r>
              <a:rPr lang="en"/>
              <a:t>Cathy Guang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Fourier transform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time Fourier transform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9982" t="6498"/>
          <a:stretch/>
        </p:blipFill>
        <p:spPr>
          <a:xfrm>
            <a:off x="2830549" y="1263825"/>
            <a:ext cx="6177923" cy="16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950" y="3112430"/>
            <a:ext cx="5211524" cy="18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 Frequency Cepstral Coefficients (MFCCs)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Capture timbral/textural aspects of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Approximate human auditory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13 to 40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Calculated at each frame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825" y="2101475"/>
            <a:ext cx="455280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CNN?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369"/>
            <a:ext cx="9144001" cy="208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each audio file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10 segments (</a:t>
            </a:r>
            <a:r>
              <a:rPr lang="en" sz="2000"/>
              <a:t>there are overlaps between each segment)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each segment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Label their genre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Extract 13 MFCCs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Store only MFCC for segment if it has expected number of vectors</a:t>
            </a:r>
            <a:endParaRPr sz="2000"/>
          </a:p>
        </p:txBody>
      </p:sp>
      <p:sp>
        <p:nvSpPr>
          <p:cNvPr id="84" name="Google Shape;84;p17"/>
          <p:cNvSpPr txBox="1"/>
          <p:nvPr/>
        </p:nvSpPr>
        <p:spPr>
          <a:xfrm>
            <a:off x="1473000" y="4246025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X.shape  = (10000, 130, 13)   Y.shape = (10000,)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0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Layers: ReLU, he_</a:t>
            </a:r>
            <a:r>
              <a:rPr lang="en"/>
              <a:t>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 Layer: Softmax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8702"/>
            <a:ext cx="6694674" cy="2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7330" l="9858" r="48822" t="16310"/>
          <a:stretch/>
        </p:blipFill>
        <p:spPr>
          <a:xfrm>
            <a:off x="5089950" y="445025"/>
            <a:ext cx="3742351" cy="432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for the test data: 0.66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701900"/>
            <a:ext cx="40005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  Youtube channel-Valerio Velardo - The Sound of AI: </a:t>
            </a:r>
            <a:r>
              <a:rPr lang="en">
                <a:uFill>
                  <a:noFill/>
                </a:uFill>
                <a:hlinkClick r:id="rId3"/>
              </a:rPr>
              <a:t>https://www.youtube.com/channel/UCZPFjMe1uRSirmSpznqvJfQ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  Why we choose ReLU for hidden layers: </a:t>
            </a:r>
            <a:r>
              <a:rPr lang="en">
                <a:uFill>
                  <a:noFill/>
                </a:uFill>
                <a:hlinkClick r:id="rId4"/>
              </a:rPr>
              <a:t>https://machinelearningmastery.com/choose-an-activation-function-for-deep-learning/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  Why use he_normal for ReLU: </a:t>
            </a:r>
            <a:r>
              <a:rPr lang="en">
                <a:uFill>
                  <a:noFill/>
                </a:uFill>
                <a:hlinkClick r:id="rId5"/>
              </a:rPr>
              <a:t>https://machinelearningmastery.com/weight-initialization-for-deep-learning-neural-networks/</a:t>
            </a:r>
            <a:endParaRPr sz="1200">
              <a:solidFill>
                <a:schemeClr val="hlink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