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/>
    <p:restoredTop sz="93631"/>
  </p:normalViewPr>
  <p:slideViewPr>
    <p:cSldViewPr snapToGrid="0" snapToObjects="1">
      <p:cViewPr>
        <p:scale>
          <a:sx n="88" d="100"/>
          <a:sy n="88" d="100"/>
        </p:scale>
        <p:origin x="16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478CD-8856-D743-8FE5-5F0A37A30F38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8AC4A-9C5B-8341-AF40-7AB16D89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5.jpe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App Initiative and Girls Who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434" y="286035"/>
            <a:ext cx="8534400" cy="1507067"/>
          </a:xfrm>
        </p:spPr>
        <p:txBody>
          <a:bodyPr/>
          <a:lstStyle/>
          <a:p>
            <a:r>
              <a:rPr lang="en-US" smtClean="0"/>
              <a:t>Motivation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77" y="1187966"/>
            <a:ext cx="3221936" cy="484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8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434" y="286035"/>
            <a:ext cx="8534400" cy="1507067"/>
          </a:xfrm>
        </p:spPr>
        <p:txBody>
          <a:bodyPr/>
          <a:lstStyle/>
          <a:p>
            <a:r>
              <a:rPr lang="en-US" smtClean="0"/>
              <a:t>Motivation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02652"/>
            <a:ext cx="1075032" cy="1616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01" y="2002652"/>
            <a:ext cx="2026119" cy="1616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39" y="1892802"/>
            <a:ext cx="1243030" cy="18365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74" y="1496979"/>
            <a:ext cx="2065185" cy="2593733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5" idx="3"/>
            <a:endCxn id="3" idx="1"/>
          </p:cNvCxnSpPr>
          <p:nvPr/>
        </p:nvCxnSpPr>
        <p:spPr>
          <a:xfrm>
            <a:off x="1703682" y="2811076"/>
            <a:ext cx="12380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67820" y="2793846"/>
            <a:ext cx="12380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48869" y="2793846"/>
            <a:ext cx="14892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9" y="3147231"/>
            <a:ext cx="1489205" cy="11883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33" y="2965795"/>
            <a:ext cx="1235145" cy="15512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34" y="3147231"/>
            <a:ext cx="791550" cy="11904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53" y="3124399"/>
            <a:ext cx="835242" cy="1234050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10" idx="3"/>
          </p:cNvCxnSpPr>
          <p:nvPr/>
        </p:nvCxnSpPr>
        <p:spPr>
          <a:xfrm flipV="1">
            <a:off x="3764878" y="3741424"/>
            <a:ext cx="842712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66" y="1160970"/>
            <a:ext cx="835242" cy="12340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21" y="829615"/>
            <a:ext cx="1235145" cy="155125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96" y="5024983"/>
            <a:ext cx="1489205" cy="118838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454" y="5015889"/>
            <a:ext cx="835242" cy="123405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1161090" y="4342802"/>
            <a:ext cx="1688605" cy="13268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9" idx="1"/>
          </p:cNvCxnSpPr>
          <p:nvPr/>
        </p:nvCxnSpPr>
        <p:spPr>
          <a:xfrm flipV="1">
            <a:off x="1067359" y="1605245"/>
            <a:ext cx="1860262" cy="1516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8561" y="151818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6424" y="547721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Chapter 2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4162766" y="1273515"/>
            <a:ext cx="890095" cy="12280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28955" y="1425055"/>
            <a:ext cx="823906" cy="109272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84635" y="333228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Master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stCxn id="28" idx="3"/>
          </p:cNvCxnSpPr>
          <p:nvPr/>
        </p:nvCxnSpPr>
        <p:spPr>
          <a:xfrm>
            <a:off x="4998008" y="1777995"/>
            <a:ext cx="1490086" cy="19236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33" idx="1"/>
          </p:cNvCxnSpPr>
          <p:nvPr/>
        </p:nvCxnSpPr>
        <p:spPr>
          <a:xfrm flipV="1">
            <a:off x="2849695" y="5632914"/>
            <a:ext cx="3547759" cy="289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746" y="3072161"/>
            <a:ext cx="1489205" cy="118838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96" y="3070059"/>
            <a:ext cx="791550" cy="119049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164" y="2889674"/>
            <a:ext cx="1235145" cy="1551259"/>
          </a:xfrm>
          <a:prstGeom prst="rect">
            <a:avLst/>
          </a:prstGeom>
        </p:spPr>
      </p:pic>
      <p:cxnSp>
        <p:nvCxnSpPr>
          <p:cNvPr id="82" name="Straight Connector 81"/>
          <p:cNvCxnSpPr/>
          <p:nvPr/>
        </p:nvCxnSpPr>
        <p:spPr>
          <a:xfrm flipV="1">
            <a:off x="6856325" y="537029"/>
            <a:ext cx="1405969" cy="25316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391176" y="35664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Chapter 3</a:t>
            </a:r>
          </a:p>
        </p:txBody>
      </p:sp>
      <p:cxnSp>
        <p:nvCxnSpPr>
          <p:cNvPr id="87" name="Straight Arrow Connector 86"/>
          <p:cNvCxnSpPr>
            <a:stCxn id="32" idx="3"/>
          </p:cNvCxnSpPr>
          <p:nvPr/>
        </p:nvCxnSpPr>
        <p:spPr>
          <a:xfrm flipV="1">
            <a:off x="8721901" y="3741424"/>
            <a:ext cx="1278442" cy="1877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71" y="3118342"/>
            <a:ext cx="1489205" cy="1188389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47" y="3112977"/>
            <a:ext cx="791550" cy="1190491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478" y="2925987"/>
            <a:ext cx="1235145" cy="1551259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 flipH="1" flipV="1">
            <a:off x="10259749" y="4269003"/>
            <a:ext cx="988822" cy="2262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535314" y="628870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Chapter 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8262294" y="537030"/>
            <a:ext cx="3929706" cy="4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11248571" y="6528106"/>
            <a:ext cx="943429" cy="3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0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3" grpId="0"/>
      <p:bldP spid="85" grpId="0"/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0"/>
            <a:ext cx="5175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1371" y="5657671"/>
            <a:ext cx="267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Image </a:t>
            </a:r>
            <a:r>
              <a:rPr lang="en-US" smtClean="0">
                <a:solidFill>
                  <a:schemeClr val="bg1"/>
                </a:solidFill>
              </a:rPr>
              <a:t>from: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</a:t>
            </a:r>
            <a:r>
              <a:rPr lang="en-US" dirty="0">
                <a:solidFill>
                  <a:schemeClr val="bg1"/>
                </a:solidFill>
              </a:rPr>
              <a:t>://</a:t>
            </a:r>
            <a:r>
              <a:rPr lang="en-US" dirty="0" err="1">
                <a:solidFill>
                  <a:schemeClr val="bg1"/>
                </a:solidFill>
              </a:rPr>
              <a:t>nvie.com</a:t>
            </a:r>
            <a:r>
              <a:rPr lang="en-US" dirty="0">
                <a:solidFill>
                  <a:schemeClr val="bg1"/>
                </a:solidFill>
              </a:rPr>
              <a:t>/posts/a-successful-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-branching-model/</a:t>
            </a:r>
          </a:p>
        </p:txBody>
      </p:sp>
    </p:spTree>
    <p:extLst>
      <p:ext uri="{BB962C8B-B14F-4D97-AF65-F5344CB8AC3E}">
        <p14:creationId xmlns:p14="http://schemas.microsoft.com/office/powerpoint/2010/main" val="116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143</TotalTime>
  <Words>30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intro to git &amp; github</vt:lpstr>
      <vt:lpstr>Motivation</vt:lpstr>
      <vt:lpstr>Motivation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 &amp; github</dc:title>
  <dc:creator>Microsoft Office User</dc:creator>
  <cp:lastModifiedBy>Microsoft Office User</cp:lastModifiedBy>
  <cp:revision>11</cp:revision>
  <dcterms:created xsi:type="dcterms:W3CDTF">2017-09-28T06:24:46Z</dcterms:created>
  <dcterms:modified xsi:type="dcterms:W3CDTF">2017-09-28T08:48:34Z</dcterms:modified>
</cp:coreProperties>
</file>