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7" r:id="rId4"/>
  </p:sldMasterIdLst>
  <p:notesMasterIdLst>
    <p:notesMasterId r:id="rId25"/>
  </p:notesMasterIdLst>
  <p:handoutMasterIdLst>
    <p:handoutMasterId r:id="rId26"/>
  </p:handoutMasterIdLst>
  <p:sldIdLst>
    <p:sldId id="258" r:id="rId5"/>
    <p:sldId id="284" r:id="rId6"/>
    <p:sldId id="261" r:id="rId7"/>
    <p:sldId id="286" r:id="rId8"/>
    <p:sldId id="263" r:id="rId9"/>
    <p:sldId id="264" r:id="rId10"/>
    <p:sldId id="287" r:id="rId11"/>
    <p:sldId id="294" r:id="rId12"/>
    <p:sldId id="293" r:id="rId13"/>
    <p:sldId id="295" r:id="rId14"/>
    <p:sldId id="297" r:id="rId15"/>
    <p:sldId id="298" r:id="rId16"/>
    <p:sldId id="299" r:id="rId17"/>
    <p:sldId id="296" r:id="rId18"/>
    <p:sldId id="268" r:id="rId19"/>
    <p:sldId id="275" r:id="rId20"/>
    <p:sldId id="271" r:id="rId21"/>
    <p:sldId id="266" r:id="rId22"/>
    <p:sldId id="274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8DE76A-3D0F-4FD8-8D9D-A34A699F2146}" v="4" dt="2025-07-04T04:18:18.0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39" autoAdjust="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 Dhanuka" userId="9bdf9ff3-749f-4f2f-a04f-f95b922fc988" providerId="ADAL" clId="{278DE76A-3D0F-4FD8-8D9D-A34A699F2146}"/>
    <pc:docChg chg="addSld modSld">
      <pc:chgData name="Richa Dhanuka" userId="9bdf9ff3-749f-4f2f-a04f-f95b922fc988" providerId="ADAL" clId="{278DE76A-3D0F-4FD8-8D9D-A34A699F2146}" dt="2025-07-04T04:19:04.838" v="107" actId="20577"/>
      <pc:docMkLst>
        <pc:docMk/>
      </pc:docMkLst>
      <pc:sldChg chg="modSp mod">
        <pc:chgData name="Richa Dhanuka" userId="9bdf9ff3-749f-4f2f-a04f-f95b922fc988" providerId="ADAL" clId="{278DE76A-3D0F-4FD8-8D9D-A34A699F2146}" dt="2025-07-04T04:16:25.303" v="4" actId="20577"/>
        <pc:sldMkLst>
          <pc:docMk/>
          <pc:sldMk cId="4172296837" sldId="258"/>
        </pc:sldMkLst>
        <pc:spChg chg="mod">
          <ac:chgData name="Richa Dhanuka" userId="9bdf9ff3-749f-4f2f-a04f-f95b922fc988" providerId="ADAL" clId="{278DE76A-3D0F-4FD8-8D9D-A34A699F2146}" dt="2025-07-04T04:16:25.303" v="4" actId="20577"/>
          <ac:spMkLst>
            <pc:docMk/>
            <pc:sldMk cId="4172296837" sldId="258"/>
            <ac:spMk id="3" creationId="{A017FF9C-6A7E-4A79-81BB-438E8EA9676A}"/>
          </ac:spMkLst>
        </pc:spChg>
      </pc:sldChg>
      <pc:sldChg chg="modSp mod">
        <pc:chgData name="Richa Dhanuka" userId="9bdf9ff3-749f-4f2f-a04f-f95b922fc988" providerId="ADAL" clId="{278DE76A-3D0F-4FD8-8D9D-A34A699F2146}" dt="2025-07-04T04:16:45.963" v="9" actId="20577"/>
        <pc:sldMkLst>
          <pc:docMk/>
          <pc:sldMk cId="2667318545" sldId="284"/>
        </pc:sldMkLst>
        <pc:spChg chg="mod">
          <ac:chgData name="Richa Dhanuka" userId="9bdf9ff3-749f-4f2f-a04f-f95b922fc988" providerId="ADAL" clId="{278DE76A-3D0F-4FD8-8D9D-A34A699F2146}" dt="2025-07-04T04:16:45.963" v="9" actId="20577"/>
          <ac:spMkLst>
            <pc:docMk/>
            <pc:sldMk cId="2667318545" sldId="284"/>
            <ac:spMk id="10" creationId="{40FC70B0-5D08-4BDC-852E-3FD7214DA9BD}"/>
          </ac:spMkLst>
        </pc:spChg>
      </pc:sldChg>
      <pc:sldChg chg="modSp add mod">
        <pc:chgData name="Richa Dhanuka" userId="9bdf9ff3-749f-4f2f-a04f-f95b922fc988" providerId="ADAL" clId="{278DE76A-3D0F-4FD8-8D9D-A34A699F2146}" dt="2025-07-04T04:18:19.944" v="52" actId="113"/>
        <pc:sldMkLst>
          <pc:docMk/>
          <pc:sldMk cId="2861411174" sldId="297"/>
        </pc:sldMkLst>
        <pc:spChg chg="mod">
          <ac:chgData name="Richa Dhanuka" userId="9bdf9ff3-749f-4f2f-a04f-f95b922fc988" providerId="ADAL" clId="{278DE76A-3D0F-4FD8-8D9D-A34A699F2146}" dt="2025-07-04T04:17:54.631" v="48" actId="20577"/>
          <ac:spMkLst>
            <pc:docMk/>
            <pc:sldMk cId="2861411174" sldId="297"/>
            <ac:spMk id="6" creationId="{EC799726-8DA2-B9D1-23C4-90FAA6430D47}"/>
          </ac:spMkLst>
        </pc:spChg>
        <pc:spChg chg="mod">
          <ac:chgData name="Richa Dhanuka" userId="9bdf9ff3-749f-4f2f-a04f-f95b922fc988" providerId="ADAL" clId="{278DE76A-3D0F-4FD8-8D9D-A34A699F2146}" dt="2025-07-04T04:18:19.944" v="52" actId="113"/>
          <ac:spMkLst>
            <pc:docMk/>
            <pc:sldMk cId="2861411174" sldId="297"/>
            <ac:spMk id="7" creationId="{43B1FF5F-33CE-3684-714F-316597E8548D}"/>
          </ac:spMkLst>
        </pc:spChg>
      </pc:sldChg>
      <pc:sldChg chg="modSp add mod">
        <pc:chgData name="Richa Dhanuka" userId="9bdf9ff3-749f-4f2f-a04f-f95b922fc988" providerId="ADAL" clId="{278DE76A-3D0F-4FD8-8D9D-A34A699F2146}" dt="2025-07-04T04:18:42.680" v="84" actId="20577"/>
        <pc:sldMkLst>
          <pc:docMk/>
          <pc:sldMk cId="1956541450" sldId="298"/>
        </pc:sldMkLst>
        <pc:spChg chg="mod">
          <ac:chgData name="Richa Dhanuka" userId="9bdf9ff3-749f-4f2f-a04f-f95b922fc988" providerId="ADAL" clId="{278DE76A-3D0F-4FD8-8D9D-A34A699F2146}" dt="2025-07-04T04:18:28.440" v="68" actId="20577"/>
          <ac:spMkLst>
            <pc:docMk/>
            <pc:sldMk cId="1956541450" sldId="298"/>
            <ac:spMk id="6" creationId="{AEE0CC04-215F-63CE-8832-8577E50B75D4}"/>
          </ac:spMkLst>
        </pc:spChg>
        <pc:spChg chg="mod">
          <ac:chgData name="Richa Dhanuka" userId="9bdf9ff3-749f-4f2f-a04f-f95b922fc988" providerId="ADAL" clId="{278DE76A-3D0F-4FD8-8D9D-A34A699F2146}" dt="2025-07-04T04:18:42.680" v="84" actId="20577"/>
          <ac:spMkLst>
            <pc:docMk/>
            <pc:sldMk cId="1956541450" sldId="298"/>
            <ac:spMk id="7" creationId="{54CA1A64-2F7F-6B9A-FB1C-2BA2333064BA}"/>
          </ac:spMkLst>
        </pc:spChg>
      </pc:sldChg>
      <pc:sldChg chg="modSp add mod">
        <pc:chgData name="Richa Dhanuka" userId="9bdf9ff3-749f-4f2f-a04f-f95b922fc988" providerId="ADAL" clId="{278DE76A-3D0F-4FD8-8D9D-A34A699F2146}" dt="2025-07-04T04:19:04.838" v="107" actId="20577"/>
        <pc:sldMkLst>
          <pc:docMk/>
          <pc:sldMk cId="1439590025" sldId="299"/>
        </pc:sldMkLst>
        <pc:spChg chg="mod">
          <ac:chgData name="Richa Dhanuka" userId="9bdf9ff3-749f-4f2f-a04f-f95b922fc988" providerId="ADAL" clId="{278DE76A-3D0F-4FD8-8D9D-A34A699F2146}" dt="2025-07-04T04:19:00.422" v="97" actId="20577"/>
          <ac:spMkLst>
            <pc:docMk/>
            <pc:sldMk cId="1439590025" sldId="299"/>
            <ac:spMk id="6" creationId="{DAC111FF-149B-A9B3-37CF-D666B9FA8F39}"/>
          </ac:spMkLst>
        </pc:spChg>
        <pc:spChg chg="mod">
          <ac:chgData name="Richa Dhanuka" userId="9bdf9ff3-749f-4f2f-a04f-f95b922fc988" providerId="ADAL" clId="{278DE76A-3D0F-4FD8-8D9D-A34A699F2146}" dt="2025-07-04T04:19:04.838" v="107" actId="20577"/>
          <ac:spMkLst>
            <pc:docMk/>
            <pc:sldMk cId="1439590025" sldId="299"/>
            <ac:spMk id="7" creationId="{3817290E-C582-529E-8EAC-486064408F8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5C-4F0A-9E1F-D7DC524387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5C-4F0A-9E1F-D7DC524387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5C-4F0A-9E1F-D7DC524387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0702240"/>
        <c:axId val="1983816912"/>
      </c:barChart>
      <c:catAx>
        <c:axId val="103070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3816912"/>
        <c:crosses val="autoZero"/>
        <c:auto val="1"/>
        <c:lblAlgn val="ctr"/>
        <c:lblOffset val="100"/>
        <c:noMultiLvlLbl val="0"/>
      </c:catAx>
      <c:valAx>
        <c:axId val="198381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070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01-4AB5-9812-3BE7D0943A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01-4AB5-9812-3BE7D0943A1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01-4AB5-9812-3BE7D0943A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73548912"/>
        <c:axId val="1584010032"/>
      </c:lineChart>
      <c:catAx>
        <c:axId val="197354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4010032"/>
        <c:crosses val="autoZero"/>
        <c:auto val="1"/>
        <c:lblAlgn val="ctr"/>
        <c:lblOffset val="100"/>
        <c:noMultiLvlLbl val="0"/>
      </c:catAx>
      <c:valAx>
        <c:axId val="158401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3548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7/4/2025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8468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833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533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643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8266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168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7502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7459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557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6621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26472-F7AC-4F04-9A89-2E56C180590C}" type="datetime1">
              <a:rPr lang="en-US" noProof="0" smtClean="0"/>
              <a:t>7/4/2025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Regenesys School of Technology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82FE43-3D4B-45E4-B39F-421045E9C690}" type="datetime1">
              <a:rPr lang="en-US" noProof="0" smtClean="0"/>
              <a:t>7/4/2025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Regenesys School of Technology</a:t>
            </a:r>
            <a:endParaRPr lang="en-US" noProof="0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DEBC-BEC6-4F74-8C06-63F8512E42B0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Regenesys School of Technology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CCFD8F-8078-4AEA-8E0E-13D6D881ECC7}" type="datetime1">
              <a:rPr lang="en-US" noProof="0" smtClean="0"/>
              <a:t>7/4/2025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Regenesys School of Technology</a:t>
            </a:r>
            <a:endParaRPr lang="en-US" noProof="0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A84FB4-B0F6-4F44-A646-976B8EF912D0}" type="datetime1">
              <a:rPr lang="en-US" noProof="0" smtClean="0"/>
              <a:t>7/4/2025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Regenesys School of Technology</a:t>
            </a:r>
            <a:endParaRPr lang="en-US" noProof="0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C7DE90D-84E5-4946-898F-55C9381C1674}" type="datetime1">
              <a:rPr lang="en-US" noProof="0" smtClean="0"/>
              <a:t>7/4/2025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Regenesys School of Technology</a:t>
            </a:r>
            <a:endParaRPr lang="en-US" noProof="0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3A278E-E875-4FDA-BB10-9C3845DAE5CC}" type="datetime1">
              <a:rPr lang="en-US" noProof="0" smtClean="0"/>
              <a:t>7/4/2025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Regenesys School of Technology</a:t>
            </a:r>
            <a:endParaRPr lang="en-US" noProof="0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3EEBEA9-4DFA-4CD6-9360-9D00A9A3100F}" type="datetime1">
              <a:rPr lang="en-US" noProof="0" smtClean="0"/>
              <a:t>7/4/2025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Regenesys School of Technology</a:t>
            </a:r>
            <a:endParaRPr lang="en-US" noProof="0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F7F2636-41F7-4E33-A8B8-4AAB01341027}" type="datetime1">
              <a:rPr lang="en-US" noProof="0" smtClean="0"/>
              <a:t>7/4/2025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Regenesys School of Technology</a:t>
            </a:r>
            <a:endParaRPr lang="en-US" noProof="0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FD7C7B-51DC-475B-B3A4-EE6206638E43}" type="datetime1">
              <a:rPr lang="en-US" noProof="0" smtClean="0"/>
              <a:t>7/4/2025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Regenesys School of Technology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B210B-5014-4A1F-89ED-ED44672E3515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Regenesys School of Technology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182436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914B1-5EFC-D2F0-A9B4-8C38BF700F3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F988A38-44EC-493D-9046-2D43F99B99B7}" type="datetime1">
              <a:rPr lang="en-US" noProof="0" smtClean="0"/>
              <a:t>7/4/2025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A9FB9A-9C07-E704-0F08-92DDE30FE7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 err="1"/>
              <a:t>Regenesys</a:t>
            </a:r>
            <a:r>
              <a:rPr lang="en-US" noProof="0" dirty="0"/>
              <a:t> School of Technology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F6C6F-7D6D-180E-2929-E9509DFD2E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F3D8-83D5-4F05-A8D0-169CB365D118}" type="datetime1">
              <a:rPr lang="en-US" noProof="0" smtClean="0"/>
              <a:t>7/4/2025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Regenesys School of Technology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2B57F-0E41-4395-83D0-787CA1E03AFB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Regenesys School of Technology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E8B59F7-5C4B-4AF5-9DF6-57BE49626AE7}" type="datetime1">
              <a:rPr lang="en-US" noProof="0" smtClean="0"/>
              <a:t>7/4/2025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Regenesys School of Technology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5341F14-93C0-4B87-A3D5-11B132D7E827}" type="datetime1">
              <a:rPr lang="en-US" noProof="0" smtClean="0"/>
              <a:t>7/4/2025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Regenesys School of Technology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5D3E-1743-4B22-9FBC-85F4BC23D6BD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Regenesys School of Technology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977D-2835-4596-A1C3-143952057853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Regenesys School of Technology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0E83-F11E-447C-ADA0-BB9CFECCC109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Regenesys School of Technology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93261E-2925-4527-920B-5DA3175EC51A}" type="datetime1">
              <a:rPr lang="en-US" noProof="0" smtClean="0"/>
              <a:t>7/4/2025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Regenesys School of Technology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F1F925A-12E8-4DB4-8875-B4142E4C356D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Regenesys School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816366" cy="2094607"/>
          </a:xfrm>
        </p:spPr>
        <p:txBody>
          <a:bodyPr/>
          <a:lstStyle/>
          <a:p>
            <a:r>
              <a:rPr lang="en-US" dirty="0"/>
              <a:t>Major Project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9400" y="3641397"/>
            <a:ext cx="5131676" cy="1279652"/>
          </a:xfrm>
        </p:spPr>
        <p:txBody>
          <a:bodyPr/>
          <a:lstStyle/>
          <a:p>
            <a:r>
              <a:rPr lang="en-US" b="1" dirty="0">
                <a:latin typeface="+mj-lt"/>
              </a:rPr>
              <a:t>Title :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highlight>
                  <a:srgbClr val="FFFF00"/>
                </a:highlight>
                <a:latin typeface="+mj-lt"/>
              </a:rPr>
              <a:t>&lt;</a:t>
            </a:r>
            <a:r>
              <a:rPr lang="en-US" b="1" dirty="0" err="1">
                <a:highlight>
                  <a:srgbClr val="FFFF00"/>
                </a:highlight>
                <a:latin typeface="+mj-lt"/>
              </a:rPr>
              <a:t>ENter</a:t>
            </a:r>
            <a:r>
              <a:rPr lang="en-US" b="1" dirty="0">
                <a:highlight>
                  <a:srgbClr val="FFFF00"/>
                </a:highlight>
                <a:latin typeface="+mj-lt"/>
              </a:rPr>
              <a:t> PROJECT TOPIC&gt;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93C39-11F9-BF94-AA8B-D6A09D77EC8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834126" y="6446838"/>
            <a:ext cx="2584850" cy="365125"/>
          </a:xfrm>
        </p:spPr>
        <p:txBody>
          <a:bodyPr/>
          <a:lstStyle/>
          <a:p>
            <a:fld id="{FC62B518-952E-4C88-9187-AE5F71784BFC}" type="datetime1">
              <a:rPr lang="en-US" noProof="0" smtClean="0"/>
              <a:t>7/4/2025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21412-9CF7-60E3-06AD-75D0A0AD927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97279" y="6446838"/>
            <a:ext cx="4846321" cy="365125"/>
          </a:xfrm>
        </p:spPr>
        <p:txBody>
          <a:bodyPr/>
          <a:lstStyle/>
          <a:p>
            <a:r>
              <a:rPr lang="en-US" noProof="0" dirty="0" err="1"/>
              <a:t>Regenesys</a:t>
            </a:r>
            <a:r>
              <a:rPr lang="en-US" noProof="0" dirty="0"/>
              <a:t> School of Technology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A2A9CC6-29EA-9518-A9DA-591D3FEBB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30"/>
            <a:ext cx="6327058" cy="632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Feature Selection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92245-175D-4EB6-15D5-42C16230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3EE3-4CED-4C5B-8C9F-2C4AAC914F92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8ACC3-A97F-D914-AC0E-40A74053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Regenesys School of Technology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501B57-3535-628C-CA17-F517A7907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&lt;FEATURE SELECTION</a:t>
            </a:r>
            <a:r>
              <a:rPr lang="en-IN" b="1" dirty="0">
                <a:highlight>
                  <a:srgbClr val="FFFF00"/>
                </a:highlight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42278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F9CF4C-FE19-8E95-F9C6-4805B0D8B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799726-8DA2-B9D1-23C4-90FAA643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Model Selection and Training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897EE0-E201-200A-FB8A-E857A86D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3EE3-4CED-4C5B-8C9F-2C4AAC914F92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3D5FC-F1B2-4E11-A548-FAAFD27A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Regenesys School of Technology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B1FF5F-33CE-3684-714F-316597E85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&lt; MODEL SELECTION AND TRAINING </a:t>
            </a:r>
            <a:r>
              <a:rPr lang="en-IN" b="1" dirty="0">
                <a:highlight>
                  <a:srgbClr val="FFFF00"/>
                </a:highlight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61411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E8C4AF-0E74-A403-8B86-CD6B84D94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E0CC04-215F-63CE-8832-8577E50B7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Model Evaluation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C0B02-293C-CF85-81BA-D3709269C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3EE3-4CED-4C5B-8C9F-2C4AAC914F92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C1114-62AD-6462-0730-26410CB9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Regenesys School of Technology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CA1A64-2F7F-6B9A-FB1C-2BA233306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&lt;MODEL EVALUATION</a:t>
            </a:r>
            <a:r>
              <a:rPr lang="en-IN" b="1" dirty="0">
                <a:highlight>
                  <a:srgbClr val="FFFF00"/>
                </a:highlight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56541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EA4257-566A-4F0B-3FB3-B54060B11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AC111FF-149B-A9B3-37CF-D666B9FA8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Model Deployment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43A66-3C14-1108-C306-5B4011C0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3EE3-4CED-4C5B-8C9F-2C4AAC914F92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7E494-ED18-4673-CE3B-8CF87BD1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Regenesys School of Technology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17290E-C582-529E-8EAC-486064408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&lt;</a:t>
            </a:r>
            <a:r>
              <a:rPr lang="en-US" b="1">
                <a:highlight>
                  <a:srgbClr val="FFFF00"/>
                </a:highlight>
              </a:rPr>
              <a:t>MODEL DEPLOYMENT</a:t>
            </a:r>
            <a:r>
              <a:rPr lang="en-IN" b="1">
                <a:highlight>
                  <a:srgbClr val="FFFF00"/>
                </a:highlight>
              </a:rPr>
              <a:t>&gt;</a:t>
            </a:r>
            <a:endParaRPr lang="en-IN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39590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Results / Discussion / Interpretation 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92245-175D-4EB6-15D5-42C16230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F5A5-FC63-4977-8661-4CD26D8B64A1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8ACC3-A97F-D914-AC0E-40A74053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Regenesys School of Technology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501B57-3535-628C-CA17-F517A7907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&lt;EXPLAIN THE RESULTS AND THEIR IMPLICATIONS</a:t>
            </a:r>
            <a:r>
              <a:rPr lang="en-IN" b="1" dirty="0">
                <a:highlight>
                  <a:srgbClr val="FFFF00"/>
                </a:highlight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71613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BA7203-E18A-4594-9991-EFE3B8E4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presentation (If any)</a:t>
            </a:r>
          </a:p>
        </p:txBody>
      </p:sp>
      <p:graphicFrame>
        <p:nvGraphicFramePr>
          <p:cNvPr id="8" name="Content Placeholder 5" descr="Bar charts">
            <a:extLst>
              <a:ext uri="{FF2B5EF4-FFF2-40B4-BE49-F238E27FC236}">
                <a16:creationId xmlns:a16="http://schemas.microsoft.com/office/drawing/2014/main" id="{6EC5BF26-2477-4F05-8212-95DB512392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599401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C2AC44-D1D8-7BBE-E8F1-07DD90D0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E32F-7353-46BF-8892-4DC5C60905E5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4A03C-6B98-0787-D787-B3EBEC004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Regenesys School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00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050037D-17B6-4B6A-BF3A-E271DFEB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presentation (If any)</a:t>
            </a:r>
          </a:p>
        </p:txBody>
      </p:sp>
      <p:graphicFrame>
        <p:nvGraphicFramePr>
          <p:cNvPr id="10" name="Content Placeholder 5" descr="Line chart, progress chart">
            <a:extLst>
              <a:ext uri="{FF2B5EF4-FFF2-40B4-BE49-F238E27FC236}">
                <a16:creationId xmlns:a16="http://schemas.microsoft.com/office/drawing/2014/main" id="{6574203E-A0B2-46E6-954F-B68557A5A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48188"/>
              </p:ext>
            </p:extLst>
          </p:nvPr>
        </p:nvGraphicFramePr>
        <p:xfrm>
          <a:off x="1216025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E1879-4820-C776-24DF-AEE74CF8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B56B-55A0-436C-B517-2F74D27BC89B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E74166-A9F3-2AFF-5164-7C8748F5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Regenesys School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68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5E388D-0F85-4EDA-A59C-C4E14987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D6565CB-45A4-465A-A747-D83A67D205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947601"/>
              </p:ext>
            </p:extLst>
          </p:nvPr>
        </p:nvGraphicFramePr>
        <p:xfrm>
          <a:off x="1216025" y="2108199"/>
          <a:ext cx="9939656" cy="3499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914">
                  <a:extLst>
                    <a:ext uri="{9D8B030D-6E8A-4147-A177-3AD203B41FA5}">
                      <a16:colId xmlns:a16="http://schemas.microsoft.com/office/drawing/2014/main" val="2527041651"/>
                    </a:ext>
                  </a:extLst>
                </a:gridCol>
                <a:gridCol w="2484914">
                  <a:extLst>
                    <a:ext uri="{9D8B030D-6E8A-4147-A177-3AD203B41FA5}">
                      <a16:colId xmlns:a16="http://schemas.microsoft.com/office/drawing/2014/main" val="2564999608"/>
                    </a:ext>
                  </a:extLst>
                </a:gridCol>
                <a:gridCol w="2484914">
                  <a:extLst>
                    <a:ext uri="{9D8B030D-6E8A-4147-A177-3AD203B41FA5}">
                      <a16:colId xmlns:a16="http://schemas.microsoft.com/office/drawing/2014/main" val="1779352262"/>
                    </a:ext>
                  </a:extLst>
                </a:gridCol>
                <a:gridCol w="2484914">
                  <a:extLst>
                    <a:ext uri="{9D8B030D-6E8A-4147-A177-3AD203B41FA5}">
                      <a16:colId xmlns:a16="http://schemas.microsoft.com/office/drawing/2014/main" val="2529204405"/>
                    </a:ext>
                  </a:extLst>
                </a:gridCol>
              </a:tblGrid>
              <a:tr h="673101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Stage 1</a:t>
                      </a:r>
                    </a:p>
                  </a:txBody>
                  <a:tcPr marL="108757" marR="108757" marT="54378" marB="5437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Stage 2</a:t>
                      </a:r>
                    </a:p>
                  </a:txBody>
                  <a:tcPr marL="108757" marR="108757" marT="54378" marB="5437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Stage 3</a:t>
                      </a:r>
                    </a:p>
                  </a:txBody>
                  <a:tcPr marL="108757" marR="108757" marT="54378" marB="54378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Stage 4</a:t>
                      </a:r>
                    </a:p>
                  </a:txBody>
                  <a:tcPr marL="108757" marR="108757" marT="54378" marB="54378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982286"/>
                  </a:ext>
                </a:extLst>
              </a:tr>
              <a:tr h="9421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854204"/>
                  </a:ext>
                </a:extLst>
              </a:tr>
              <a:tr h="9421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341735"/>
                  </a:ext>
                </a:extLst>
              </a:tr>
              <a:tr h="9421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567498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A6DB8-E6AA-6F8D-466C-5051C04E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3BF4-9D60-401E-9CBC-EA705E5429B6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64BFE-2B5C-0562-D3AF-107568A5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Regenesys School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373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27" name="Straight Connector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7" y="516836"/>
            <a:ext cx="3697683" cy="196023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Conclusion </a:t>
            </a:r>
          </a:p>
        </p:txBody>
      </p:sp>
      <p:cxnSp>
        <p:nvCxnSpPr>
          <p:cNvPr id="30" name="Straight Connector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3084844" cy="3311766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b="1" dirty="0">
                <a:highlight>
                  <a:srgbClr val="FFFF00"/>
                </a:highlight>
                <a:latin typeface="+mj-lt"/>
              </a:rPr>
              <a:t>&lt;</a:t>
            </a:r>
            <a:r>
              <a:rPr lang="en-US" b="1" dirty="0">
                <a:highlight>
                  <a:srgbClr val="FFFF00"/>
                </a:highlight>
              </a:rPr>
              <a:t>SUMMARIZE THE PROJECT FINDINGS AND THEIR IMPLICATIONS &gt;</a:t>
            </a:r>
            <a:endParaRPr lang="en-US" b="1" dirty="0">
              <a:highlight>
                <a:srgbClr val="FFFF00"/>
              </a:highlight>
              <a:latin typeface="+mj-lt"/>
            </a:endParaRPr>
          </a:p>
        </p:txBody>
      </p:sp>
      <p:pic>
        <p:nvPicPr>
          <p:cNvPr id="9" name="Picture Placeholder 8" descr="A person with a sunset in the background. This image is also reflects achievements&#10;">
            <a:extLst>
              <a:ext uri="{FF2B5EF4-FFF2-40B4-BE49-F238E27FC236}">
                <a16:creationId xmlns:a16="http://schemas.microsoft.com/office/drawing/2014/main" id="{73634FB2-CF5B-4C8E-9EF0-593506A28F3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0728" y="10"/>
            <a:ext cx="8111272" cy="685799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829B3-48E4-F732-2FB9-31D9D1B6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F9CB-1788-4566-8147-7A6F82DCF2F1}" type="datetime1">
              <a:rPr lang="en-US" noProof="0" smtClean="0"/>
              <a:t>7/4/2025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D73A0-48AD-09D5-40DC-FFC78EBF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Regenesys School of Technology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5727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EFADC-1ECC-45BD-B9E8-3CFEF6CE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Future Work / Recommendations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F28FD-683A-4188-810D-0EBFAB286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b="1" dirty="0">
                <a:highlight>
                  <a:srgbClr val="FFFF00"/>
                </a:highlight>
                <a:latin typeface="+mj-lt"/>
              </a:rPr>
              <a:t>&lt;</a:t>
            </a:r>
            <a:r>
              <a:rPr lang="en-IN" b="1" dirty="0">
                <a:highlight>
                  <a:srgbClr val="FFFF00"/>
                </a:highlight>
              </a:rPr>
              <a:t> POTENTIAL DIRECTIONS &gt;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IN" b="1" dirty="0">
                <a:highlight>
                  <a:srgbClr val="FFFF00"/>
                </a:highlight>
              </a:rPr>
              <a:t>&lt; ACTIONABLE ADVICE&gt;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3E169-1236-A1A2-BBAD-E2B06820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4DCE-6916-4D1A-B092-9CC817679B31}" type="datetime1">
              <a:rPr lang="en-US" noProof="0" smtClean="0"/>
              <a:t>7/4/2025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C93B6-66C1-5178-6959-A18B4002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Regenesys School of Technology</a:t>
            </a:r>
            <a:endParaRPr lang="en-US" noProof="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ED17591-9FE5-6770-05F9-3F4C31A08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70"/>
            <a:ext cx="5058697" cy="635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51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Presenter Info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FC70B0-5D08-4BDC-852E-3FD7214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262" y="723900"/>
            <a:ext cx="6810703" cy="4642517"/>
          </a:xfrm>
        </p:spPr>
        <p:txBody>
          <a:bodyPr tIns="0" bIns="0" numCol="2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Aptos Display" panose="020B0004020202020204" pitchFamily="34" charset="0"/>
              </a:rPr>
              <a:t>Name 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Aptos Display" panose="020B00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Aptos Display" panose="020B0004020202020204" pitchFamily="34" charset="0"/>
              </a:rPr>
              <a:t>REG No. 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Aptos Display" panose="020B00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Aptos Display" panose="020B0004020202020204" pitchFamily="34" charset="0"/>
              </a:rPr>
              <a:t>Project Type : Major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Aptos Display" panose="020B00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Aptos Display" panose="020B0004020202020204" pitchFamily="34" charset="0"/>
              </a:rPr>
              <a:t>Year : </a:t>
            </a:r>
            <a:endParaRPr lang="en-US" sz="2400" dirty="0">
              <a:latin typeface="Aptos Display" panose="020B0004020202020204" pitchFamily="34" charset="0"/>
            </a:endParaRPr>
          </a:p>
          <a:p>
            <a:pPr marL="53340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5B239-9B3A-04D2-3E34-2288F79C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C80D-36AD-4CFB-9596-7620005A39EF}" type="datetime1">
              <a:rPr lang="en-US" noProof="0" smtClean="0"/>
              <a:t>7/4/2025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5B8BE-3C01-C6E2-C6FC-19A7FCF1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Regenesys School of Technology</a:t>
            </a: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34E7CD-6915-5C62-1ECD-FB24238290B4}"/>
              </a:ext>
            </a:extLst>
          </p:cNvPr>
          <p:cNvSpPr txBox="1"/>
          <p:nvPr/>
        </p:nvSpPr>
        <p:spPr>
          <a:xfrm>
            <a:off x="5450927" y="4843637"/>
            <a:ext cx="6093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  <a:latin typeface="+mj-lt"/>
              </a:rPr>
              <a:t>&lt;ENTER STUDENTS INFORMATION&gt;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9451528-0368-45CE-A13E-EDB97BE9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5" y="2344004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Thanks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467F2-B5DE-236C-097A-79B44F96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75A7-4F14-418F-AF7D-7D78FDDA248F}" type="datetime1">
              <a:rPr lang="en-US" noProof="0" smtClean="0"/>
              <a:t>7/4/2025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38DA4F-B875-1F59-FA3F-FE51FE6A5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Regenesys School of Technology</a:t>
            </a:r>
            <a:endParaRPr lang="en-US" noProof="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FEEEFC0-32D0-7F71-FAB7-481C59C05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62" y="822066"/>
            <a:ext cx="4717744" cy="481181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50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Subtopic 1</a:t>
            </a:r>
          </a:p>
          <a:p>
            <a:r>
              <a:rPr lang="en-US" dirty="0"/>
              <a:t>Subtopic 2</a:t>
            </a:r>
          </a:p>
          <a:p>
            <a:r>
              <a:rPr lang="en-US" dirty="0"/>
              <a:t>Subtopic 3</a:t>
            </a:r>
          </a:p>
          <a:p>
            <a:r>
              <a:rPr lang="en-US" dirty="0"/>
              <a:t>Subtopic 4</a:t>
            </a:r>
          </a:p>
          <a:p>
            <a:r>
              <a:rPr lang="en-US" dirty="0"/>
              <a:t>Subtopic 5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4E911E-EB99-038A-48FD-75BC8AB3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EDB4-0E5C-419D-A32F-93031EB9802D}" type="datetime1">
              <a:rPr lang="en-US" noProof="0" smtClean="0"/>
              <a:t>7/4/2025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CF8F6-68B7-1676-3EBF-CB222456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Regenesys School of Technology</a:t>
            </a: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988ED9-49FA-0425-7D03-62681129C97B}"/>
              </a:ext>
            </a:extLst>
          </p:cNvPr>
          <p:cNvSpPr txBox="1"/>
          <p:nvPr/>
        </p:nvSpPr>
        <p:spPr>
          <a:xfrm>
            <a:off x="5450927" y="4843637"/>
            <a:ext cx="6093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  <a:latin typeface="+mj-lt"/>
              </a:rPr>
              <a:t>&lt;ENTER PROJECT OUTLINE&gt;</a:t>
            </a:r>
            <a:endParaRPr lang="en-IN" sz="2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612861-913C-199E-7F01-7C02F2315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347" y="2477729"/>
            <a:ext cx="766580" cy="951271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105670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About the Project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92245-175D-4EB6-15D5-42C16230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DF8D-918F-4B47-B350-C02E54068A89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8ACC3-A97F-D914-AC0E-40A74053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Regenesys School of Technology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1D7E06-54FF-D461-F1B0-7742354EE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&lt;PROVIDE AN OVERVIEW OF THE PROJECT&gt;</a:t>
            </a:r>
            <a:endParaRPr lang="en-IN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9633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Problem Statement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D22D53-586E-4F80-B549-03B4A942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3084844" cy="3311766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b="1" dirty="0">
                <a:highlight>
                  <a:srgbClr val="FFFF00"/>
                </a:highlight>
                <a:latin typeface="+mj-lt"/>
              </a:rPr>
              <a:t>&lt;STATEMENT1&gt;</a:t>
            </a:r>
          </a:p>
          <a:p>
            <a:r>
              <a:rPr lang="en-US" b="1" dirty="0">
                <a:highlight>
                  <a:srgbClr val="FFFF00"/>
                </a:highlight>
                <a:latin typeface="+mj-lt"/>
              </a:rPr>
              <a:t>&lt;STATEMENT2&gt;</a:t>
            </a:r>
          </a:p>
        </p:txBody>
      </p:sp>
      <p:pic>
        <p:nvPicPr>
          <p:cNvPr id="9" name="Picture Placeholder 8" descr="A picture containing object that represents mission, goal&#10;">
            <a:extLst>
              <a:ext uri="{FF2B5EF4-FFF2-40B4-BE49-F238E27FC236}">
                <a16:creationId xmlns:a16="http://schemas.microsoft.com/office/drawing/2014/main" id="{8CFBDF6E-78AD-4FBA-9B07-1F98608A8B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701" r="2" b="2295"/>
          <a:stretch/>
        </p:blipFill>
        <p:spPr>
          <a:xfrm>
            <a:off x="4080728" y="10"/>
            <a:ext cx="8111272" cy="685799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376F0-F086-493E-54A8-3254F628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856B-FA91-4DAE-B5D9-BD309749A394}" type="datetime1">
              <a:rPr lang="en-US" noProof="0" smtClean="0"/>
              <a:t>7/4/2025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59DD9B-EB34-A772-A81D-B755A36C9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Regenesys School of Technology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322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6DB04AA-2B2C-4162-AD6D-1FF80268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Scope</a:t>
            </a:r>
          </a:p>
        </p:txBody>
      </p:sp>
      <p:pic>
        <p:nvPicPr>
          <p:cNvPr id="11" name="Picture Placeholder 10" descr="A picture containing sky, water, outdoor, person. It also reflects philosophy, peace&#10;&#10;">
            <a:extLst>
              <a:ext uri="{FF2B5EF4-FFF2-40B4-BE49-F238E27FC236}">
                <a16:creationId xmlns:a16="http://schemas.microsoft.com/office/drawing/2014/main" id="{94B2FFE9-6D1F-4DC1-8532-95405973AB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CBAAA8-DE36-46A7-8728-72C3486FD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87313" indent="0">
              <a:buFont typeface="Calibri" panose="020F0502020204030204" pitchFamily="34" charset="0"/>
              <a:buNone/>
            </a:pPr>
            <a:r>
              <a:rPr lang="en-US" b="1" dirty="0">
                <a:highlight>
                  <a:srgbClr val="FFFF00"/>
                </a:highlight>
                <a:latin typeface="+mj-lt"/>
              </a:rPr>
              <a:t>&lt;</a:t>
            </a:r>
            <a:r>
              <a:rPr lang="en-US" dirty="0">
                <a:highlight>
                  <a:srgbClr val="FFFF00"/>
                </a:highlight>
              </a:rPr>
              <a:t>DEFINE BOUNDARIES OF THE PROJECT</a:t>
            </a:r>
            <a:r>
              <a:rPr lang="en-US" b="1" dirty="0">
                <a:highlight>
                  <a:srgbClr val="FFFF00"/>
                </a:highlight>
                <a:latin typeface="+mj-lt"/>
              </a:rPr>
              <a:t>&gt;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50DCF7-ED0E-2BAC-69E5-64CC97B4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24C5-3C5E-4CAC-A00F-31C5FE1CDDE4}" type="datetime1">
              <a:rPr lang="en-US" noProof="0" smtClean="0"/>
              <a:t>7/4/2025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014598-4FCF-E303-C4CB-6A9CA01D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Regenesys School of Technology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89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DA682D-7AC5-48E0-993B-AB3F0273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Dataset Description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E5680-6AF0-DEDD-F353-478F63C5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D53F-6536-44FE-91C3-5417A941E58E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5EBFE-3F3A-2A0A-B375-26C2414D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Regenesys School of Technology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292387-E6A0-1A65-9F0E-AA06411B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&lt;SOURCE, DESCRIPTION, RELEVANCE&gt;</a:t>
            </a:r>
            <a:endParaRPr lang="en-IN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015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CC3EF0-F13E-468D-8198-2FFABAAB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2A3650-CE74-4B2A-A714-A99CA1898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CLEANING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401CC4-711A-4213-A098-6A62651D89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highlight>
                  <a:srgbClr val="FFFF00"/>
                </a:highlight>
                <a:latin typeface="+mj-lt"/>
              </a:rPr>
              <a:t>&lt;MISSING VALUE&gt;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7F6AE95-B6EE-4C2B-8982-2E15916B0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F5CF3C2-A35B-4374-871A-C68ACFAD47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highlight>
                  <a:srgbClr val="FFFF00"/>
                </a:highlight>
                <a:latin typeface="+mj-lt"/>
              </a:rPr>
              <a:t>&lt;NORMALISATION&gt;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AB819-FF5B-10E0-78E5-640450F7E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4669-F181-4F78-B6B4-4411190FEB2D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D27EA4-E097-28B7-125C-B8852DCA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Regenesys School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31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EDA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92245-175D-4EB6-15D5-42C16230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A2B6-5A26-44F8-B8A1-D3BA962599CB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8ACC3-A97F-D914-AC0E-40A74053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Regenesys School of Technology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501B57-3535-628C-CA17-F517A7907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&lt;</a:t>
            </a:r>
            <a:r>
              <a:rPr lang="en-IN" b="1" dirty="0">
                <a:highlight>
                  <a:srgbClr val="FFFF00"/>
                </a:highlight>
              </a:rPr>
              <a:t>SUMMARIZING AND VISUALIZING DATA&gt;</a:t>
            </a:r>
          </a:p>
        </p:txBody>
      </p:sp>
    </p:spTree>
    <p:extLst>
      <p:ext uri="{BB962C8B-B14F-4D97-AF65-F5344CB8AC3E}">
        <p14:creationId xmlns:p14="http://schemas.microsoft.com/office/powerpoint/2010/main" val="8992014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 SLide Format" id="{2BD9A7FE-53DE-4854-860F-E274A29DB6AE}" vid="{F1032E0C-8FAD-4BD6-8904-C0CCACC633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SLide Format-1</Template>
  <TotalTime>69</TotalTime>
  <Words>407</Words>
  <Application>Microsoft Office PowerPoint</Application>
  <PresentationFormat>Widescreen</PresentationFormat>
  <Paragraphs>122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 Display</vt:lpstr>
      <vt:lpstr>Calibri</vt:lpstr>
      <vt:lpstr>Wingdings</vt:lpstr>
      <vt:lpstr>RetrospectVTI</vt:lpstr>
      <vt:lpstr>Major Project</vt:lpstr>
      <vt:lpstr>Presenter Info</vt:lpstr>
      <vt:lpstr>Project Outline</vt:lpstr>
      <vt:lpstr>About the Project</vt:lpstr>
      <vt:lpstr>Problem Statement</vt:lpstr>
      <vt:lpstr>Scope</vt:lpstr>
      <vt:lpstr>Dataset Description</vt:lpstr>
      <vt:lpstr>Data Preprocessing</vt:lpstr>
      <vt:lpstr>EDA</vt:lpstr>
      <vt:lpstr>Feature Selection</vt:lpstr>
      <vt:lpstr>Model Selection and Training</vt:lpstr>
      <vt:lpstr>Model Evaluation</vt:lpstr>
      <vt:lpstr>Model Deployment</vt:lpstr>
      <vt:lpstr>Results / Discussion / Interpretation </vt:lpstr>
      <vt:lpstr>Graphical presentation (If any)</vt:lpstr>
      <vt:lpstr>Graphical presentation (If any)</vt:lpstr>
      <vt:lpstr>Timeline</vt:lpstr>
      <vt:lpstr>Conclusion </vt:lpstr>
      <vt:lpstr>Future Work / Recommendations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 dhanuka</dc:creator>
  <cp:lastModifiedBy>richa dhanuka</cp:lastModifiedBy>
  <cp:revision>1</cp:revision>
  <dcterms:created xsi:type="dcterms:W3CDTF">2024-10-25T08:49:03Z</dcterms:created>
  <dcterms:modified xsi:type="dcterms:W3CDTF">2025-07-04T04:19:05Z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