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04" r:id="rId2"/>
    <p:sldId id="293" r:id="rId3"/>
    <p:sldId id="268" r:id="rId4"/>
    <p:sldId id="280" r:id="rId5"/>
    <p:sldId id="345" r:id="rId6"/>
    <p:sldId id="346" r:id="rId7"/>
    <p:sldId id="301" r:id="rId8"/>
    <p:sldId id="318" r:id="rId9"/>
    <p:sldId id="347" r:id="rId10"/>
    <p:sldId id="358" r:id="rId11"/>
    <p:sldId id="349" r:id="rId12"/>
    <p:sldId id="350" r:id="rId13"/>
    <p:sldId id="348" r:id="rId14"/>
    <p:sldId id="302" r:id="rId15"/>
    <p:sldId id="351" r:id="rId16"/>
    <p:sldId id="368" r:id="rId17"/>
    <p:sldId id="367" r:id="rId18"/>
    <p:sldId id="361" r:id="rId19"/>
    <p:sldId id="352" r:id="rId20"/>
    <p:sldId id="355" r:id="rId21"/>
    <p:sldId id="356" r:id="rId22"/>
    <p:sldId id="357" r:id="rId23"/>
    <p:sldId id="359" r:id="rId24"/>
    <p:sldId id="362" r:id="rId25"/>
    <p:sldId id="363" r:id="rId26"/>
    <p:sldId id="364" r:id="rId27"/>
    <p:sldId id="365" r:id="rId28"/>
    <p:sldId id="366" r:id="rId29"/>
    <p:sldId id="360" r:id="rId30"/>
    <p:sldId id="370" r:id="rId31"/>
    <p:sldId id="371" r:id="rId32"/>
    <p:sldId id="303" r:id="rId33"/>
    <p:sldId id="343" r:id="rId34"/>
    <p:sldId id="344" r:id="rId35"/>
    <p:sldId id="281" r:id="rId36"/>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2A2E"/>
    <a:srgbClr val="404040"/>
    <a:srgbClr val="F17F82"/>
    <a:srgbClr val="EC5558"/>
    <a:srgbClr val="FF0000"/>
    <a:srgbClr val="331CA8"/>
    <a:srgbClr val="5845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96" autoAdjust="0"/>
    <p:restoredTop sz="70897" autoAdjust="0"/>
  </p:normalViewPr>
  <p:slideViewPr>
    <p:cSldViewPr snapToGrid="0">
      <p:cViewPr varScale="1">
        <p:scale>
          <a:sx n="70" d="100"/>
          <a:sy n="70" d="100"/>
        </p:scale>
        <p:origin x="1114" y="43"/>
      </p:cViewPr>
      <p:guideLst>
        <p:guide orient="horz" pos="2160"/>
        <p:guide pos="384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7D3261-9FA5-4768-83B7-2B616B7EED0C}" type="datetimeFigureOut">
              <a:rPr lang="zh-CN" altLang="en-US" smtClean="0"/>
              <a:t>2020/1/3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1040F3-F9A5-45FE-9730-963179644A45}" type="slidenum">
              <a:rPr lang="zh-CN" altLang="en-US" smtClean="0"/>
              <a:t>‹#›</a:t>
            </a:fld>
            <a:endParaRPr lang="zh-CN" altLang="en-US"/>
          </a:p>
        </p:txBody>
      </p:sp>
    </p:spTree>
    <p:extLst>
      <p:ext uri="{BB962C8B-B14F-4D97-AF65-F5344CB8AC3E}">
        <p14:creationId xmlns:p14="http://schemas.microsoft.com/office/powerpoint/2010/main" val="1824904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1040F3-F9A5-45FE-9730-963179644A45}" type="slidenum">
              <a:rPr lang="zh-CN" altLang="en-US" smtClean="0"/>
              <a:t>1</a:t>
            </a:fld>
            <a:endParaRPr lang="zh-CN" altLang="en-US"/>
          </a:p>
        </p:txBody>
      </p:sp>
    </p:spTree>
    <p:extLst>
      <p:ext uri="{BB962C8B-B14F-4D97-AF65-F5344CB8AC3E}">
        <p14:creationId xmlns:p14="http://schemas.microsoft.com/office/powerpoint/2010/main" val="2741090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1040F3-F9A5-45FE-9730-963179644A45}" type="slidenum">
              <a:rPr lang="zh-CN" altLang="en-US" smtClean="0"/>
              <a:t>10</a:t>
            </a:fld>
            <a:endParaRPr lang="zh-CN" altLang="en-US"/>
          </a:p>
        </p:txBody>
      </p:sp>
    </p:spTree>
    <p:extLst>
      <p:ext uri="{BB962C8B-B14F-4D97-AF65-F5344CB8AC3E}">
        <p14:creationId xmlns:p14="http://schemas.microsoft.com/office/powerpoint/2010/main" val="1984114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1040F3-F9A5-45FE-9730-963179644A45}" type="slidenum">
              <a:rPr lang="zh-CN" altLang="en-US" smtClean="0"/>
              <a:t>11</a:t>
            </a:fld>
            <a:endParaRPr lang="zh-CN" altLang="en-US"/>
          </a:p>
        </p:txBody>
      </p:sp>
    </p:spTree>
    <p:extLst>
      <p:ext uri="{BB962C8B-B14F-4D97-AF65-F5344CB8AC3E}">
        <p14:creationId xmlns:p14="http://schemas.microsoft.com/office/powerpoint/2010/main" val="949808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1040F3-F9A5-45FE-9730-963179644A45}" type="slidenum">
              <a:rPr lang="zh-CN" altLang="en-US" smtClean="0"/>
              <a:t>12</a:t>
            </a:fld>
            <a:endParaRPr lang="zh-CN" altLang="en-US"/>
          </a:p>
        </p:txBody>
      </p:sp>
    </p:spTree>
    <p:extLst>
      <p:ext uri="{BB962C8B-B14F-4D97-AF65-F5344CB8AC3E}">
        <p14:creationId xmlns:p14="http://schemas.microsoft.com/office/powerpoint/2010/main" val="4250158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1040F3-F9A5-45FE-9730-963179644A45}" type="slidenum">
              <a:rPr lang="zh-CN" altLang="en-US" smtClean="0"/>
              <a:t>13</a:t>
            </a:fld>
            <a:endParaRPr lang="zh-CN" altLang="en-US"/>
          </a:p>
        </p:txBody>
      </p:sp>
    </p:spTree>
    <p:extLst>
      <p:ext uri="{BB962C8B-B14F-4D97-AF65-F5344CB8AC3E}">
        <p14:creationId xmlns:p14="http://schemas.microsoft.com/office/powerpoint/2010/main" val="30089777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1040F3-F9A5-45FE-9730-963179644A45}" type="slidenum">
              <a:rPr lang="zh-CN" altLang="en-US" smtClean="0"/>
              <a:t>14</a:t>
            </a:fld>
            <a:endParaRPr lang="zh-CN" altLang="en-US"/>
          </a:p>
        </p:txBody>
      </p:sp>
    </p:spTree>
    <p:extLst>
      <p:ext uri="{BB962C8B-B14F-4D97-AF65-F5344CB8AC3E}">
        <p14:creationId xmlns:p14="http://schemas.microsoft.com/office/powerpoint/2010/main" val="28058628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1040F3-F9A5-45FE-9730-963179644A45}" type="slidenum">
              <a:rPr lang="zh-CN" altLang="en-US" smtClean="0"/>
              <a:t>15</a:t>
            </a:fld>
            <a:endParaRPr lang="zh-CN" altLang="en-US"/>
          </a:p>
        </p:txBody>
      </p:sp>
    </p:spTree>
    <p:extLst>
      <p:ext uri="{BB962C8B-B14F-4D97-AF65-F5344CB8AC3E}">
        <p14:creationId xmlns:p14="http://schemas.microsoft.com/office/powerpoint/2010/main" val="30260324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1040F3-F9A5-45FE-9730-963179644A45}" type="slidenum">
              <a:rPr lang="zh-CN" altLang="en-US" smtClean="0"/>
              <a:t>16</a:t>
            </a:fld>
            <a:endParaRPr lang="zh-CN" altLang="en-US"/>
          </a:p>
        </p:txBody>
      </p:sp>
    </p:spTree>
    <p:extLst>
      <p:ext uri="{BB962C8B-B14F-4D97-AF65-F5344CB8AC3E}">
        <p14:creationId xmlns:p14="http://schemas.microsoft.com/office/powerpoint/2010/main" val="30634776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1040F3-F9A5-45FE-9730-963179644A45}" type="slidenum">
              <a:rPr lang="zh-CN" altLang="en-US" smtClean="0"/>
              <a:t>17</a:t>
            </a:fld>
            <a:endParaRPr lang="zh-CN" altLang="en-US"/>
          </a:p>
        </p:txBody>
      </p:sp>
    </p:spTree>
    <p:extLst>
      <p:ext uri="{BB962C8B-B14F-4D97-AF65-F5344CB8AC3E}">
        <p14:creationId xmlns:p14="http://schemas.microsoft.com/office/powerpoint/2010/main" val="3781215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1040F3-F9A5-45FE-9730-963179644A45}" type="slidenum">
              <a:rPr lang="zh-CN" altLang="en-US" smtClean="0"/>
              <a:t>18</a:t>
            </a:fld>
            <a:endParaRPr lang="zh-CN" altLang="en-US"/>
          </a:p>
        </p:txBody>
      </p:sp>
    </p:spTree>
    <p:extLst>
      <p:ext uri="{BB962C8B-B14F-4D97-AF65-F5344CB8AC3E}">
        <p14:creationId xmlns:p14="http://schemas.microsoft.com/office/powerpoint/2010/main" val="25547986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B1040F3-F9A5-45FE-9730-963179644A45}" type="slidenum">
              <a:rPr lang="zh-CN" altLang="en-US" smtClean="0"/>
              <a:t>19</a:t>
            </a:fld>
            <a:endParaRPr lang="zh-CN" altLang="en-US"/>
          </a:p>
        </p:txBody>
      </p:sp>
    </p:spTree>
    <p:extLst>
      <p:ext uri="{BB962C8B-B14F-4D97-AF65-F5344CB8AC3E}">
        <p14:creationId xmlns:p14="http://schemas.microsoft.com/office/powerpoint/2010/main" val="1525045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1040F3-F9A5-45FE-9730-963179644A45}" type="slidenum">
              <a:rPr lang="zh-CN" altLang="en-US" smtClean="0"/>
              <a:t>2</a:t>
            </a:fld>
            <a:endParaRPr lang="zh-CN" altLang="en-US"/>
          </a:p>
        </p:txBody>
      </p:sp>
    </p:spTree>
    <p:extLst>
      <p:ext uri="{BB962C8B-B14F-4D97-AF65-F5344CB8AC3E}">
        <p14:creationId xmlns:p14="http://schemas.microsoft.com/office/powerpoint/2010/main" val="23851369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B1040F3-F9A5-45FE-9730-963179644A45}" type="slidenum">
              <a:rPr lang="zh-CN" altLang="en-US" smtClean="0"/>
              <a:t>20</a:t>
            </a:fld>
            <a:endParaRPr lang="zh-CN" altLang="en-US"/>
          </a:p>
        </p:txBody>
      </p:sp>
    </p:spTree>
    <p:extLst>
      <p:ext uri="{BB962C8B-B14F-4D97-AF65-F5344CB8AC3E}">
        <p14:creationId xmlns:p14="http://schemas.microsoft.com/office/powerpoint/2010/main" val="8615343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B1040F3-F9A5-45FE-9730-963179644A45}" type="slidenum">
              <a:rPr lang="zh-CN" altLang="en-US" smtClean="0"/>
              <a:t>21</a:t>
            </a:fld>
            <a:endParaRPr lang="zh-CN" altLang="en-US"/>
          </a:p>
        </p:txBody>
      </p:sp>
    </p:spTree>
    <p:extLst>
      <p:ext uri="{BB962C8B-B14F-4D97-AF65-F5344CB8AC3E}">
        <p14:creationId xmlns:p14="http://schemas.microsoft.com/office/powerpoint/2010/main" val="5404681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B1040F3-F9A5-45FE-9730-963179644A45}" type="slidenum">
              <a:rPr lang="zh-CN" altLang="en-US" smtClean="0"/>
              <a:t>22</a:t>
            </a:fld>
            <a:endParaRPr lang="zh-CN" altLang="en-US"/>
          </a:p>
        </p:txBody>
      </p:sp>
    </p:spTree>
    <p:extLst>
      <p:ext uri="{BB962C8B-B14F-4D97-AF65-F5344CB8AC3E}">
        <p14:creationId xmlns:p14="http://schemas.microsoft.com/office/powerpoint/2010/main" val="29447018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B1040F3-F9A5-45FE-9730-963179644A45}" type="slidenum">
              <a:rPr lang="zh-CN" altLang="en-US" smtClean="0"/>
              <a:t>23</a:t>
            </a:fld>
            <a:endParaRPr lang="zh-CN" altLang="en-US"/>
          </a:p>
        </p:txBody>
      </p:sp>
    </p:spTree>
    <p:extLst>
      <p:ext uri="{BB962C8B-B14F-4D97-AF65-F5344CB8AC3E}">
        <p14:creationId xmlns:p14="http://schemas.microsoft.com/office/powerpoint/2010/main" val="35679533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B1040F3-F9A5-45FE-9730-963179644A45}" type="slidenum">
              <a:rPr lang="zh-CN" altLang="en-US" smtClean="0"/>
              <a:t>24</a:t>
            </a:fld>
            <a:endParaRPr lang="zh-CN" altLang="en-US"/>
          </a:p>
        </p:txBody>
      </p:sp>
    </p:spTree>
    <p:extLst>
      <p:ext uri="{BB962C8B-B14F-4D97-AF65-F5344CB8AC3E}">
        <p14:creationId xmlns:p14="http://schemas.microsoft.com/office/powerpoint/2010/main" val="20254665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B1040F3-F9A5-45FE-9730-963179644A45}" type="slidenum">
              <a:rPr lang="zh-CN" altLang="en-US" smtClean="0"/>
              <a:t>25</a:t>
            </a:fld>
            <a:endParaRPr lang="zh-CN" altLang="en-US"/>
          </a:p>
        </p:txBody>
      </p:sp>
    </p:spTree>
    <p:extLst>
      <p:ext uri="{BB962C8B-B14F-4D97-AF65-F5344CB8AC3E}">
        <p14:creationId xmlns:p14="http://schemas.microsoft.com/office/powerpoint/2010/main" val="25677315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B1040F3-F9A5-45FE-9730-963179644A45}" type="slidenum">
              <a:rPr lang="zh-CN" altLang="en-US" smtClean="0"/>
              <a:t>26</a:t>
            </a:fld>
            <a:endParaRPr lang="zh-CN" altLang="en-US"/>
          </a:p>
        </p:txBody>
      </p:sp>
    </p:spTree>
    <p:extLst>
      <p:ext uri="{BB962C8B-B14F-4D97-AF65-F5344CB8AC3E}">
        <p14:creationId xmlns:p14="http://schemas.microsoft.com/office/powerpoint/2010/main" val="25221085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B1040F3-F9A5-45FE-9730-963179644A45}" type="slidenum">
              <a:rPr lang="zh-CN" altLang="en-US" smtClean="0"/>
              <a:t>27</a:t>
            </a:fld>
            <a:endParaRPr lang="zh-CN" altLang="en-US"/>
          </a:p>
        </p:txBody>
      </p:sp>
    </p:spTree>
    <p:extLst>
      <p:ext uri="{BB962C8B-B14F-4D97-AF65-F5344CB8AC3E}">
        <p14:creationId xmlns:p14="http://schemas.microsoft.com/office/powerpoint/2010/main" val="39817261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B1040F3-F9A5-45FE-9730-963179644A45}" type="slidenum">
              <a:rPr lang="zh-CN" altLang="en-US" smtClean="0"/>
              <a:t>28</a:t>
            </a:fld>
            <a:endParaRPr lang="zh-CN" altLang="en-US"/>
          </a:p>
        </p:txBody>
      </p:sp>
    </p:spTree>
    <p:extLst>
      <p:ext uri="{BB962C8B-B14F-4D97-AF65-F5344CB8AC3E}">
        <p14:creationId xmlns:p14="http://schemas.microsoft.com/office/powerpoint/2010/main" val="5801584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B1040F3-F9A5-45FE-9730-963179644A45}" type="slidenum">
              <a:rPr lang="zh-CN" altLang="en-US" smtClean="0"/>
              <a:t>29</a:t>
            </a:fld>
            <a:endParaRPr lang="zh-CN" altLang="en-US"/>
          </a:p>
        </p:txBody>
      </p:sp>
    </p:spTree>
    <p:extLst>
      <p:ext uri="{BB962C8B-B14F-4D97-AF65-F5344CB8AC3E}">
        <p14:creationId xmlns:p14="http://schemas.microsoft.com/office/powerpoint/2010/main" val="299816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1040F3-F9A5-45FE-9730-963179644A45}" type="slidenum">
              <a:rPr lang="zh-CN" altLang="en-US" smtClean="0"/>
              <a:t>3</a:t>
            </a:fld>
            <a:endParaRPr lang="zh-CN" altLang="en-US"/>
          </a:p>
        </p:txBody>
      </p:sp>
    </p:spTree>
    <p:extLst>
      <p:ext uri="{BB962C8B-B14F-4D97-AF65-F5344CB8AC3E}">
        <p14:creationId xmlns:p14="http://schemas.microsoft.com/office/powerpoint/2010/main" val="28339280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B1040F3-F9A5-45FE-9730-963179644A45}" type="slidenum">
              <a:rPr lang="zh-CN" altLang="en-US" smtClean="0"/>
              <a:t>30</a:t>
            </a:fld>
            <a:endParaRPr lang="zh-CN" altLang="en-US"/>
          </a:p>
        </p:txBody>
      </p:sp>
    </p:spTree>
    <p:extLst>
      <p:ext uri="{BB962C8B-B14F-4D97-AF65-F5344CB8AC3E}">
        <p14:creationId xmlns:p14="http://schemas.microsoft.com/office/powerpoint/2010/main" val="10951991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B1040F3-F9A5-45FE-9730-963179644A45}" type="slidenum">
              <a:rPr lang="zh-CN" altLang="en-US" smtClean="0"/>
              <a:t>31</a:t>
            </a:fld>
            <a:endParaRPr lang="zh-CN" altLang="en-US"/>
          </a:p>
        </p:txBody>
      </p:sp>
    </p:spTree>
    <p:extLst>
      <p:ext uri="{BB962C8B-B14F-4D97-AF65-F5344CB8AC3E}">
        <p14:creationId xmlns:p14="http://schemas.microsoft.com/office/powerpoint/2010/main" val="30435219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1040F3-F9A5-45FE-9730-963179644A45}" type="slidenum">
              <a:rPr lang="zh-CN" altLang="en-US" smtClean="0"/>
              <a:t>32</a:t>
            </a:fld>
            <a:endParaRPr lang="zh-CN" altLang="en-US"/>
          </a:p>
        </p:txBody>
      </p:sp>
    </p:spTree>
    <p:extLst>
      <p:ext uri="{BB962C8B-B14F-4D97-AF65-F5344CB8AC3E}">
        <p14:creationId xmlns:p14="http://schemas.microsoft.com/office/powerpoint/2010/main" val="12583937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dirty="0"/>
          </a:p>
          <a:p>
            <a:endParaRPr lang="zh-CN" altLang="en-US" dirty="0"/>
          </a:p>
        </p:txBody>
      </p:sp>
      <p:sp>
        <p:nvSpPr>
          <p:cNvPr id="4" name="灯片编号占位符 3"/>
          <p:cNvSpPr>
            <a:spLocks noGrp="1"/>
          </p:cNvSpPr>
          <p:nvPr>
            <p:ph type="sldNum" sz="quarter" idx="10"/>
          </p:nvPr>
        </p:nvSpPr>
        <p:spPr/>
        <p:txBody>
          <a:bodyPr/>
          <a:lstStyle/>
          <a:p>
            <a:fld id="{CB1040F3-F9A5-45FE-9730-963179644A45}" type="slidenum">
              <a:rPr lang="zh-CN" altLang="en-US" smtClean="0"/>
              <a:t>33</a:t>
            </a:fld>
            <a:endParaRPr lang="zh-CN" altLang="en-US"/>
          </a:p>
        </p:txBody>
      </p:sp>
    </p:spTree>
    <p:extLst>
      <p:ext uri="{BB962C8B-B14F-4D97-AF65-F5344CB8AC3E}">
        <p14:creationId xmlns:p14="http://schemas.microsoft.com/office/powerpoint/2010/main" val="19378062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dirty="0"/>
          </a:p>
          <a:p>
            <a:endParaRPr lang="zh-CN" altLang="en-US" dirty="0"/>
          </a:p>
        </p:txBody>
      </p:sp>
      <p:sp>
        <p:nvSpPr>
          <p:cNvPr id="4" name="灯片编号占位符 3"/>
          <p:cNvSpPr>
            <a:spLocks noGrp="1"/>
          </p:cNvSpPr>
          <p:nvPr>
            <p:ph type="sldNum" sz="quarter" idx="10"/>
          </p:nvPr>
        </p:nvSpPr>
        <p:spPr/>
        <p:txBody>
          <a:bodyPr/>
          <a:lstStyle/>
          <a:p>
            <a:fld id="{CB1040F3-F9A5-45FE-9730-963179644A45}" type="slidenum">
              <a:rPr lang="zh-CN" altLang="en-US" smtClean="0"/>
              <a:t>34</a:t>
            </a:fld>
            <a:endParaRPr lang="zh-CN" altLang="en-US"/>
          </a:p>
        </p:txBody>
      </p:sp>
    </p:spTree>
    <p:extLst>
      <p:ext uri="{BB962C8B-B14F-4D97-AF65-F5344CB8AC3E}">
        <p14:creationId xmlns:p14="http://schemas.microsoft.com/office/powerpoint/2010/main" val="2452628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1040F3-F9A5-45FE-9730-963179644A45}" type="slidenum">
              <a:rPr lang="zh-CN" altLang="en-US" smtClean="0"/>
              <a:t>35</a:t>
            </a:fld>
            <a:endParaRPr lang="zh-CN" altLang="en-US"/>
          </a:p>
        </p:txBody>
      </p:sp>
    </p:spTree>
    <p:extLst>
      <p:ext uri="{BB962C8B-B14F-4D97-AF65-F5344CB8AC3E}">
        <p14:creationId xmlns:p14="http://schemas.microsoft.com/office/powerpoint/2010/main" val="290769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B1040F3-F9A5-45FE-9730-963179644A45}" type="slidenum">
              <a:rPr lang="zh-CN" altLang="en-US" smtClean="0"/>
              <a:t>4</a:t>
            </a:fld>
            <a:endParaRPr lang="zh-CN" altLang="en-US"/>
          </a:p>
        </p:txBody>
      </p:sp>
    </p:spTree>
    <p:extLst>
      <p:ext uri="{BB962C8B-B14F-4D97-AF65-F5344CB8AC3E}">
        <p14:creationId xmlns:p14="http://schemas.microsoft.com/office/powerpoint/2010/main" val="2435482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1040F3-F9A5-45FE-9730-963179644A45}" type="slidenum">
              <a:rPr lang="zh-CN" altLang="en-US" smtClean="0"/>
              <a:t>5</a:t>
            </a:fld>
            <a:endParaRPr lang="zh-CN" altLang="en-US"/>
          </a:p>
        </p:txBody>
      </p:sp>
    </p:spTree>
    <p:extLst>
      <p:ext uri="{BB962C8B-B14F-4D97-AF65-F5344CB8AC3E}">
        <p14:creationId xmlns:p14="http://schemas.microsoft.com/office/powerpoint/2010/main" val="239243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1040F3-F9A5-45FE-9730-963179644A45}" type="slidenum">
              <a:rPr lang="zh-CN" altLang="en-US" smtClean="0"/>
              <a:t>6</a:t>
            </a:fld>
            <a:endParaRPr lang="zh-CN" altLang="en-US"/>
          </a:p>
        </p:txBody>
      </p:sp>
    </p:spTree>
    <p:extLst>
      <p:ext uri="{BB962C8B-B14F-4D97-AF65-F5344CB8AC3E}">
        <p14:creationId xmlns:p14="http://schemas.microsoft.com/office/powerpoint/2010/main" val="2813400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1040F3-F9A5-45FE-9730-963179644A45}" type="slidenum">
              <a:rPr lang="zh-CN" altLang="en-US" smtClean="0"/>
              <a:t>7</a:t>
            </a:fld>
            <a:endParaRPr lang="zh-CN" altLang="en-US"/>
          </a:p>
        </p:txBody>
      </p:sp>
    </p:spTree>
    <p:extLst>
      <p:ext uri="{BB962C8B-B14F-4D97-AF65-F5344CB8AC3E}">
        <p14:creationId xmlns:p14="http://schemas.microsoft.com/office/powerpoint/2010/main" val="1867998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1040F3-F9A5-45FE-9730-963179644A45}" type="slidenum">
              <a:rPr lang="zh-CN" altLang="en-US" smtClean="0"/>
              <a:t>8</a:t>
            </a:fld>
            <a:endParaRPr lang="zh-CN" altLang="en-US"/>
          </a:p>
        </p:txBody>
      </p:sp>
    </p:spTree>
    <p:extLst>
      <p:ext uri="{BB962C8B-B14F-4D97-AF65-F5344CB8AC3E}">
        <p14:creationId xmlns:p14="http://schemas.microsoft.com/office/powerpoint/2010/main" val="3322431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1040F3-F9A5-45FE-9730-963179644A45}" type="slidenum">
              <a:rPr lang="zh-CN" altLang="en-US" smtClean="0"/>
              <a:t>9</a:t>
            </a:fld>
            <a:endParaRPr lang="zh-CN" altLang="en-US"/>
          </a:p>
        </p:txBody>
      </p:sp>
    </p:spTree>
    <p:extLst>
      <p:ext uri="{BB962C8B-B14F-4D97-AF65-F5344CB8AC3E}">
        <p14:creationId xmlns:p14="http://schemas.microsoft.com/office/powerpoint/2010/main" val="461631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0590696"/>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2020/1/3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60" r:id="rId2"/>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C7467C1C-D01B-400F-89A3-6B097FBD35DF}"/>
              </a:ext>
            </a:extLst>
          </p:cNvPr>
          <p:cNvSpPr/>
          <p:nvPr/>
        </p:nvSpPr>
        <p:spPr>
          <a:xfrm>
            <a:off x="7355359" y="5567223"/>
            <a:ext cx="3708813" cy="432362"/>
          </a:xfrm>
          <a:prstGeom prst="rect">
            <a:avLst/>
          </a:prstGeom>
        </p:spPr>
        <p:txBody>
          <a:bodyPr wrap="square">
            <a:spAutoFit/>
          </a:bodyPr>
          <a:lstStyle/>
          <a:p>
            <a:pPr algn="dist">
              <a:lnSpc>
                <a:spcPct val="120000"/>
              </a:lnSpc>
            </a:pPr>
            <a:r>
              <a:rPr lang="en-US" altLang="zh-CN" sz="2000" dirty="0">
                <a:solidFill>
                  <a:schemeClr val="tx1">
                    <a:lumMod val="75000"/>
                    <a:lumOff val="25000"/>
                  </a:schemeClr>
                </a:solidFill>
                <a:latin typeface="微软雅黑 Light" panose="020B0502040204020203" pitchFamily="34" charset="-122"/>
                <a:ea typeface="微软雅黑 Light" panose="020B0502040204020203" pitchFamily="34" charset="-122"/>
              </a:rPr>
              <a:t>Group 29	 </a:t>
            </a:r>
            <a:r>
              <a:rPr lang="zh-CN" altLang="en-US" sz="2000" dirty="0">
                <a:solidFill>
                  <a:schemeClr val="tx1">
                    <a:lumMod val="75000"/>
                    <a:lumOff val="25000"/>
                  </a:schemeClr>
                </a:solidFill>
                <a:latin typeface="微软雅黑 Light" panose="020B0502040204020203" pitchFamily="34" charset="-122"/>
                <a:ea typeface="微软雅黑 Light" panose="020B0502040204020203" pitchFamily="34" charset="-122"/>
              </a:rPr>
              <a:t>软网</a:t>
            </a:r>
            <a:r>
              <a:rPr lang="en-US" altLang="zh-CN" sz="2000" dirty="0">
                <a:solidFill>
                  <a:schemeClr val="tx1">
                    <a:lumMod val="75000"/>
                    <a:lumOff val="25000"/>
                  </a:schemeClr>
                </a:solidFill>
                <a:latin typeface="微软雅黑 Light" panose="020B0502040204020203" pitchFamily="34" charset="-122"/>
                <a:ea typeface="微软雅黑 Light" panose="020B0502040204020203" pitchFamily="34" charset="-122"/>
              </a:rPr>
              <a:t>1702 </a:t>
            </a:r>
            <a:r>
              <a:rPr lang="zh-CN" altLang="en-US" sz="2000" dirty="0">
                <a:solidFill>
                  <a:schemeClr val="tx1">
                    <a:lumMod val="75000"/>
                    <a:lumOff val="25000"/>
                  </a:schemeClr>
                </a:solidFill>
                <a:latin typeface="微软雅黑 Light" panose="020B0502040204020203" pitchFamily="34" charset="-122"/>
                <a:ea typeface="微软雅黑 Light" panose="020B0502040204020203" pitchFamily="34" charset="-122"/>
              </a:rPr>
              <a:t>杨璐</a:t>
            </a:r>
            <a:endParaRPr lang="en-US" altLang="zh-CN" sz="20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46A6ADE8-8B29-4C7B-8E4E-7791B817C0AF}"/>
              </a:ext>
            </a:extLst>
          </p:cNvPr>
          <p:cNvSpPr txBox="1"/>
          <p:nvPr/>
        </p:nvSpPr>
        <p:spPr>
          <a:xfrm>
            <a:off x="1743480" y="3110354"/>
            <a:ext cx="8762784" cy="1754326"/>
          </a:xfrm>
          <a:prstGeom prst="rect">
            <a:avLst/>
          </a:prstGeom>
          <a:noFill/>
        </p:spPr>
        <p:txBody>
          <a:bodyPr wrap="none" rtlCol="0">
            <a:spAutoFit/>
          </a:bodyPr>
          <a:lstStyle/>
          <a:p>
            <a:pPr algn="ctr"/>
            <a:r>
              <a:rPr lang="en-US" altLang="zh-CN" sz="5400" b="1" dirty="0">
                <a:solidFill>
                  <a:srgbClr val="4B4B4B"/>
                </a:solidFill>
              </a:rPr>
              <a:t>Dynamic Source Routing(DSR)</a:t>
            </a:r>
          </a:p>
          <a:p>
            <a:pPr algn="ctr"/>
            <a:r>
              <a:rPr lang="zh-CN" altLang="en-US" sz="5400" b="1" dirty="0">
                <a:solidFill>
                  <a:srgbClr val="4B4B4B"/>
                </a:solidFill>
              </a:rPr>
              <a:t>动态源路由协议</a:t>
            </a:r>
            <a:r>
              <a:rPr lang="en-US" altLang="zh-CN" sz="5400" b="1" dirty="0">
                <a:solidFill>
                  <a:srgbClr val="4B4B4B"/>
                </a:solidFill>
              </a:rPr>
              <a:t> </a:t>
            </a:r>
            <a:endParaRPr lang="zh-CN" altLang="en-US" sz="5400" b="1" dirty="0">
              <a:solidFill>
                <a:srgbClr val="4B4B4B"/>
              </a:solidFill>
            </a:endParaRPr>
          </a:p>
        </p:txBody>
      </p:sp>
      <p:sp>
        <p:nvSpPr>
          <p:cNvPr id="10" name="矩形 9">
            <a:extLst>
              <a:ext uri="{FF2B5EF4-FFF2-40B4-BE49-F238E27FC236}">
                <a16:creationId xmlns:a16="http://schemas.microsoft.com/office/drawing/2014/main" id="{AC56C109-B222-4372-B757-D796093FF125}"/>
              </a:ext>
            </a:extLst>
          </p:cNvPr>
          <p:cNvSpPr/>
          <p:nvPr/>
        </p:nvSpPr>
        <p:spPr>
          <a:xfrm>
            <a:off x="0" y="6634162"/>
            <a:ext cx="12192000" cy="223838"/>
          </a:xfrm>
          <a:prstGeom prst="rect">
            <a:avLst/>
          </a:prstGeom>
          <a:solidFill>
            <a:srgbClr val="E72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任意多边形: 形状 10">
            <a:extLst>
              <a:ext uri="{FF2B5EF4-FFF2-40B4-BE49-F238E27FC236}">
                <a16:creationId xmlns:a16="http://schemas.microsoft.com/office/drawing/2014/main" id="{176DA669-D026-45BD-8D7C-ADE4B71DEF80}"/>
              </a:ext>
            </a:extLst>
          </p:cNvPr>
          <p:cNvSpPr/>
          <p:nvPr/>
        </p:nvSpPr>
        <p:spPr>
          <a:xfrm>
            <a:off x="5186102" y="1789882"/>
            <a:ext cx="102699" cy="36247"/>
          </a:xfrm>
          <a:custGeom>
            <a:avLst/>
            <a:gdLst>
              <a:gd name="connsiteX0" fmla="*/ 64770 w 64770"/>
              <a:gd name="connsiteY0" fmla="*/ 22860 h 22860"/>
              <a:gd name="connsiteX1" fmla="*/ 0 w 64770"/>
              <a:gd name="connsiteY1" fmla="*/ 0 h 22860"/>
            </a:gdLst>
            <a:ahLst/>
            <a:cxnLst>
              <a:cxn ang="0">
                <a:pos x="connsiteX0" y="connsiteY0"/>
              </a:cxn>
              <a:cxn ang="0">
                <a:pos x="connsiteX1" y="connsiteY1"/>
              </a:cxn>
            </a:cxnLst>
            <a:rect l="l" t="t" r="r" b="b"/>
            <a:pathLst>
              <a:path w="64769" h="22860">
                <a:moveTo>
                  <a:pt x="64770" y="22860"/>
                </a:moveTo>
                <a:lnTo>
                  <a:pt x="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形状 11">
            <a:extLst>
              <a:ext uri="{FF2B5EF4-FFF2-40B4-BE49-F238E27FC236}">
                <a16:creationId xmlns:a16="http://schemas.microsoft.com/office/drawing/2014/main" id="{D91DCDCA-F03C-43DA-8572-29605E620060}"/>
              </a:ext>
            </a:extLst>
          </p:cNvPr>
          <p:cNvSpPr/>
          <p:nvPr/>
        </p:nvSpPr>
        <p:spPr>
          <a:xfrm>
            <a:off x="5258596" y="1681142"/>
            <a:ext cx="126863" cy="72494"/>
          </a:xfrm>
          <a:custGeom>
            <a:avLst/>
            <a:gdLst>
              <a:gd name="connsiteX0" fmla="*/ 80010 w 80010"/>
              <a:gd name="connsiteY0" fmla="*/ 45720 h 45720"/>
              <a:gd name="connsiteX1" fmla="*/ 19050 w 80010"/>
              <a:gd name="connsiteY1" fmla="*/ 19050 h 45720"/>
              <a:gd name="connsiteX2" fmla="*/ 0 w 80010"/>
              <a:gd name="connsiteY2" fmla="*/ 0 h 45720"/>
            </a:gdLst>
            <a:ahLst/>
            <a:cxnLst>
              <a:cxn ang="0">
                <a:pos x="connsiteX0" y="connsiteY0"/>
              </a:cxn>
              <a:cxn ang="0">
                <a:pos x="connsiteX1" y="connsiteY1"/>
              </a:cxn>
              <a:cxn ang="0">
                <a:pos x="connsiteX2" y="connsiteY2"/>
              </a:cxn>
            </a:cxnLst>
            <a:rect l="l" t="t" r="r" b="b"/>
            <a:pathLst>
              <a:path w="80010" h="45720">
                <a:moveTo>
                  <a:pt x="80010" y="45720"/>
                </a:moveTo>
                <a:cubicBezTo>
                  <a:pt x="59690" y="36830"/>
                  <a:pt x="32385" y="26670"/>
                  <a:pt x="19050" y="19050"/>
                </a:cubicBezTo>
                <a:cubicBezTo>
                  <a:pt x="5715" y="11430"/>
                  <a:pt x="2857" y="5715"/>
                  <a:pt x="0"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a:extLst>
              <a:ext uri="{FF2B5EF4-FFF2-40B4-BE49-F238E27FC236}">
                <a16:creationId xmlns:a16="http://schemas.microsoft.com/office/drawing/2014/main" id="{F0E0080C-33C6-4FDC-8F8C-834AE61B1A5B}"/>
              </a:ext>
            </a:extLst>
          </p:cNvPr>
          <p:cNvSpPr/>
          <p:nvPr/>
        </p:nvSpPr>
        <p:spPr>
          <a:xfrm>
            <a:off x="5451911" y="1590526"/>
            <a:ext cx="18123" cy="108739"/>
          </a:xfrm>
          <a:custGeom>
            <a:avLst/>
            <a:gdLst>
              <a:gd name="connsiteX0" fmla="*/ 11430 w 11430"/>
              <a:gd name="connsiteY0" fmla="*/ 68580 h 68580"/>
              <a:gd name="connsiteX1" fmla="*/ 0 w 11430"/>
              <a:gd name="connsiteY1" fmla="*/ 0 h 68580"/>
            </a:gdLst>
            <a:ahLst/>
            <a:cxnLst>
              <a:cxn ang="0">
                <a:pos x="connsiteX0" y="connsiteY0"/>
              </a:cxn>
              <a:cxn ang="0">
                <a:pos x="connsiteX1" y="connsiteY1"/>
              </a:cxn>
            </a:cxnLst>
            <a:rect l="l" t="t" r="r" b="b"/>
            <a:pathLst>
              <a:path w="11430" h="68580">
                <a:moveTo>
                  <a:pt x="11430" y="68580"/>
                </a:moveTo>
                <a:lnTo>
                  <a:pt x="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a:extLst>
              <a:ext uri="{FF2B5EF4-FFF2-40B4-BE49-F238E27FC236}">
                <a16:creationId xmlns:a16="http://schemas.microsoft.com/office/drawing/2014/main" id="{B6D61807-A11D-4267-9299-9146A38D0D9B}"/>
              </a:ext>
            </a:extLst>
          </p:cNvPr>
          <p:cNvSpPr/>
          <p:nvPr/>
        </p:nvSpPr>
        <p:spPr>
          <a:xfrm>
            <a:off x="6467570" y="1767580"/>
            <a:ext cx="138946" cy="152315"/>
          </a:xfrm>
          <a:custGeom>
            <a:avLst/>
            <a:gdLst>
              <a:gd name="connsiteX0" fmla="*/ 0 w 87630"/>
              <a:gd name="connsiteY0" fmla="*/ 96062 h 96062"/>
              <a:gd name="connsiteX1" fmla="*/ 64770 w 87630"/>
              <a:gd name="connsiteY1" fmla="*/ 8432 h 96062"/>
              <a:gd name="connsiteX2" fmla="*/ 87630 w 87630"/>
              <a:gd name="connsiteY2" fmla="*/ 8432 h 96062"/>
            </a:gdLst>
            <a:ahLst/>
            <a:cxnLst>
              <a:cxn ang="0">
                <a:pos x="connsiteX0" y="connsiteY0"/>
              </a:cxn>
              <a:cxn ang="0">
                <a:pos x="connsiteX1" y="connsiteY1"/>
              </a:cxn>
              <a:cxn ang="0">
                <a:pos x="connsiteX2" y="connsiteY2"/>
              </a:cxn>
            </a:cxnLst>
            <a:rect l="l" t="t" r="r" b="b"/>
            <a:pathLst>
              <a:path w="87630" h="96062">
                <a:moveTo>
                  <a:pt x="0" y="96062"/>
                </a:moveTo>
                <a:cubicBezTo>
                  <a:pt x="25082" y="59549"/>
                  <a:pt x="50165" y="23037"/>
                  <a:pt x="64770" y="8432"/>
                </a:cubicBezTo>
                <a:cubicBezTo>
                  <a:pt x="79375" y="-6173"/>
                  <a:pt x="83502" y="1129"/>
                  <a:pt x="87630" y="843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a:extLst>
              <a:ext uri="{FF2B5EF4-FFF2-40B4-BE49-F238E27FC236}">
                <a16:creationId xmlns:a16="http://schemas.microsoft.com/office/drawing/2014/main" id="{D768EAA7-C9DD-426B-843D-48D91DFDAE6B}"/>
              </a:ext>
            </a:extLst>
          </p:cNvPr>
          <p:cNvSpPr/>
          <p:nvPr/>
        </p:nvSpPr>
        <p:spPr>
          <a:xfrm>
            <a:off x="6648803" y="2016552"/>
            <a:ext cx="72494" cy="36247"/>
          </a:xfrm>
          <a:custGeom>
            <a:avLst/>
            <a:gdLst>
              <a:gd name="connsiteX0" fmla="*/ 0 w 45720"/>
              <a:gd name="connsiteY0" fmla="*/ 22860 h 22860"/>
              <a:gd name="connsiteX1" fmla="*/ 45720 w 45720"/>
              <a:gd name="connsiteY1" fmla="*/ 0 h 22860"/>
            </a:gdLst>
            <a:ahLst/>
            <a:cxnLst>
              <a:cxn ang="0">
                <a:pos x="connsiteX0" y="connsiteY0"/>
              </a:cxn>
              <a:cxn ang="0">
                <a:pos x="connsiteX1" y="connsiteY1"/>
              </a:cxn>
            </a:cxnLst>
            <a:rect l="l" t="t" r="r" b="b"/>
            <a:pathLst>
              <a:path w="45720" h="22860">
                <a:moveTo>
                  <a:pt x="0" y="22860"/>
                </a:moveTo>
                <a:lnTo>
                  <a:pt x="4572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a:extLst>
              <a:ext uri="{FF2B5EF4-FFF2-40B4-BE49-F238E27FC236}">
                <a16:creationId xmlns:a16="http://schemas.microsoft.com/office/drawing/2014/main" id="{2546DFB0-0ECB-46C3-894A-26C5A00CE81F}"/>
              </a:ext>
            </a:extLst>
          </p:cNvPr>
          <p:cNvSpPr/>
          <p:nvPr/>
        </p:nvSpPr>
        <p:spPr>
          <a:xfrm>
            <a:off x="6564228" y="1901771"/>
            <a:ext cx="138946" cy="30205"/>
          </a:xfrm>
          <a:custGeom>
            <a:avLst/>
            <a:gdLst>
              <a:gd name="connsiteX0" fmla="*/ 0 w 87630"/>
              <a:gd name="connsiteY0" fmla="*/ 19050 h 19050"/>
              <a:gd name="connsiteX1" fmla="*/ 87630 w 87630"/>
              <a:gd name="connsiteY1" fmla="*/ 0 h 19050"/>
            </a:gdLst>
            <a:ahLst/>
            <a:cxnLst>
              <a:cxn ang="0">
                <a:pos x="connsiteX0" y="connsiteY0"/>
              </a:cxn>
              <a:cxn ang="0">
                <a:pos x="connsiteX1" y="connsiteY1"/>
              </a:cxn>
            </a:cxnLst>
            <a:rect l="l" t="t" r="r" b="b"/>
            <a:pathLst>
              <a:path w="87630" h="19050">
                <a:moveTo>
                  <a:pt x="0" y="19050"/>
                </a:moveTo>
                <a:lnTo>
                  <a:pt x="8763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a:extLst>
              <a:ext uri="{FF2B5EF4-FFF2-40B4-BE49-F238E27FC236}">
                <a16:creationId xmlns:a16="http://schemas.microsoft.com/office/drawing/2014/main" id="{4E35CB47-2770-49D3-B455-B28CB600222B}"/>
              </a:ext>
            </a:extLst>
          </p:cNvPr>
          <p:cNvGrpSpPr/>
          <p:nvPr/>
        </p:nvGrpSpPr>
        <p:grpSpPr>
          <a:xfrm>
            <a:off x="5385459" y="1830307"/>
            <a:ext cx="1421083" cy="974367"/>
            <a:chOff x="5667422" y="2009709"/>
            <a:chExt cx="1142214" cy="783160"/>
          </a:xfrm>
        </p:grpSpPr>
        <p:sp>
          <p:nvSpPr>
            <p:cNvPr id="22" name="bookshelf-with-fout-books_73928">
              <a:extLst>
                <a:ext uri="{FF2B5EF4-FFF2-40B4-BE49-F238E27FC236}">
                  <a16:creationId xmlns:a16="http://schemas.microsoft.com/office/drawing/2014/main" id="{F6679264-7A25-44CC-B62F-B361128327B9}"/>
                </a:ext>
              </a:extLst>
            </p:cNvPr>
            <p:cNvSpPr>
              <a:spLocks noChangeAspect="1"/>
            </p:cNvSpPr>
            <p:nvPr/>
          </p:nvSpPr>
          <p:spPr bwMode="auto">
            <a:xfrm>
              <a:off x="5667422" y="2009709"/>
              <a:ext cx="1142214" cy="783160"/>
            </a:xfrm>
            <a:custGeom>
              <a:avLst/>
              <a:gdLst>
                <a:gd name="T0" fmla="*/ 2431 w 2498"/>
                <a:gd name="T1" fmla="*/ 1583 h 1716"/>
                <a:gd name="T2" fmla="*/ 2162 w 2498"/>
                <a:gd name="T3" fmla="*/ 1583 h 1716"/>
                <a:gd name="T4" fmla="*/ 2162 w 2498"/>
                <a:gd name="T5" fmla="*/ 611 h 1716"/>
                <a:gd name="T6" fmla="*/ 2096 w 2498"/>
                <a:gd name="T7" fmla="*/ 544 h 1716"/>
                <a:gd name="T8" fmla="*/ 1898 w 2498"/>
                <a:gd name="T9" fmla="*/ 544 h 1716"/>
                <a:gd name="T10" fmla="*/ 1831 w 2498"/>
                <a:gd name="T11" fmla="*/ 611 h 1716"/>
                <a:gd name="T12" fmla="*/ 1831 w 2498"/>
                <a:gd name="T13" fmla="*/ 1583 h 1716"/>
                <a:gd name="T14" fmla="*/ 1776 w 2498"/>
                <a:gd name="T15" fmla="*/ 1583 h 1716"/>
                <a:gd name="T16" fmla="*/ 1776 w 2498"/>
                <a:gd name="T17" fmla="*/ 446 h 1716"/>
                <a:gd name="T18" fmla="*/ 1709 w 2498"/>
                <a:gd name="T19" fmla="*/ 380 h 1716"/>
                <a:gd name="T20" fmla="*/ 1511 w 2498"/>
                <a:gd name="T21" fmla="*/ 380 h 1716"/>
                <a:gd name="T22" fmla="*/ 1445 w 2498"/>
                <a:gd name="T23" fmla="*/ 446 h 1716"/>
                <a:gd name="T24" fmla="*/ 1445 w 2498"/>
                <a:gd name="T25" fmla="*/ 1583 h 1716"/>
                <a:gd name="T26" fmla="*/ 1348 w 2498"/>
                <a:gd name="T27" fmla="*/ 1583 h 1716"/>
                <a:gd name="T28" fmla="*/ 1349 w 2498"/>
                <a:gd name="T29" fmla="*/ 1555 h 1716"/>
                <a:gd name="T30" fmla="*/ 1079 w 2498"/>
                <a:gd name="T31" fmla="*/ 77 h 1716"/>
                <a:gd name="T32" fmla="*/ 1001 w 2498"/>
                <a:gd name="T33" fmla="*/ 24 h 1716"/>
                <a:gd name="T34" fmla="*/ 676 w 2498"/>
                <a:gd name="T35" fmla="*/ 83 h 1716"/>
                <a:gd name="T36" fmla="*/ 673 w 2498"/>
                <a:gd name="T37" fmla="*/ 84 h 1716"/>
                <a:gd name="T38" fmla="*/ 653 w 2498"/>
                <a:gd name="T39" fmla="*/ 81 h 1716"/>
                <a:gd name="T40" fmla="*/ 322 w 2498"/>
                <a:gd name="T41" fmla="*/ 81 h 1716"/>
                <a:gd name="T42" fmla="*/ 256 w 2498"/>
                <a:gd name="T43" fmla="*/ 147 h 1716"/>
                <a:gd name="T44" fmla="*/ 256 w 2498"/>
                <a:gd name="T45" fmla="*/ 1583 h 1716"/>
                <a:gd name="T46" fmla="*/ 133 w 2498"/>
                <a:gd name="T47" fmla="*/ 1583 h 1716"/>
                <a:gd name="T48" fmla="*/ 133 w 2498"/>
                <a:gd name="T49" fmla="*/ 66 h 1716"/>
                <a:gd name="T50" fmla="*/ 67 w 2498"/>
                <a:gd name="T51" fmla="*/ 0 h 1716"/>
                <a:gd name="T52" fmla="*/ 0 w 2498"/>
                <a:gd name="T53" fmla="*/ 66 h 1716"/>
                <a:gd name="T54" fmla="*/ 0 w 2498"/>
                <a:gd name="T55" fmla="*/ 1650 h 1716"/>
                <a:gd name="T56" fmla="*/ 67 w 2498"/>
                <a:gd name="T57" fmla="*/ 1716 h 1716"/>
                <a:gd name="T58" fmla="*/ 322 w 2498"/>
                <a:gd name="T59" fmla="*/ 1716 h 1716"/>
                <a:gd name="T60" fmla="*/ 653 w 2498"/>
                <a:gd name="T61" fmla="*/ 1716 h 1716"/>
                <a:gd name="T62" fmla="*/ 2431 w 2498"/>
                <a:gd name="T63" fmla="*/ 1716 h 1716"/>
                <a:gd name="T64" fmla="*/ 2498 w 2498"/>
                <a:gd name="T65" fmla="*/ 1650 h 1716"/>
                <a:gd name="T66" fmla="*/ 2431 w 2498"/>
                <a:gd name="T67" fmla="*/ 1583 h 1716"/>
                <a:gd name="T68" fmla="*/ 720 w 2498"/>
                <a:gd name="T69" fmla="*/ 695 h 1716"/>
                <a:gd name="T70" fmla="*/ 882 w 2498"/>
                <a:gd name="T71" fmla="*/ 1583 h 1716"/>
                <a:gd name="T72" fmla="*/ 720 w 2498"/>
                <a:gd name="T73" fmla="*/ 1583 h 1716"/>
                <a:gd name="T74" fmla="*/ 720 w 2498"/>
                <a:gd name="T75" fmla="*/ 695 h 1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98" h="1716">
                  <a:moveTo>
                    <a:pt x="2431" y="1583"/>
                  </a:moveTo>
                  <a:lnTo>
                    <a:pt x="2162" y="1583"/>
                  </a:lnTo>
                  <a:lnTo>
                    <a:pt x="2162" y="611"/>
                  </a:lnTo>
                  <a:cubicBezTo>
                    <a:pt x="2162" y="574"/>
                    <a:pt x="2132" y="544"/>
                    <a:pt x="2096" y="544"/>
                  </a:cubicBezTo>
                  <a:lnTo>
                    <a:pt x="1898" y="544"/>
                  </a:lnTo>
                  <a:cubicBezTo>
                    <a:pt x="1861" y="544"/>
                    <a:pt x="1831" y="574"/>
                    <a:pt x="1831" y="611"/>
                  </a:cubicBezTo>
                  <a:lnTo>
                    <a:pt x="1831" y="1583"/>
                  </a:lnTo>
                  <a:lnTo>
                    <a:pt x="1776" y="1583"/>
                  </a:lnTo>
                  <a:lnTo>
                    <a:pt x="1776" y="446"/>
                  </a:lnTo>
                  <a:cubicBezTo>
                    <a:pt x="1776" y="410"/>
                    <a:pt x="1746" y="380"/>
                    <a:pt x="1709" y="380"/>
                  </a:cubicBezTo>
                  <a:lnTo>
                    <a:pt x="1511" y="380"/>
                  </a:lnTo>
                  <a:cubicBezTo>
                    <a:pt x="1475" y="380"/>
                    <a:pt x="1445" y="410"/>
                    <a:pt x="1445" y="446"/>
                  </a:cubicBezTo>
                  <a:lnTo>
                    <a:pt x="1445" y="1583"/>
                  </a:lnTo>
                  <a:lnTo>
                    <a:pt x="1348" y="1583"/>
                  </a:lnTo>
                  <a:cubicBezTo>
                    <a:pt x="1350" y="1574"/>
                    <a:pt x="1351" y="1564"/>
                    <a:pt x="1349" y="1555"/>
                  </a:cubicBezTo>
                  <a:lnTo>
                    <a:pt x="1079" y="77"/>
                  </a:lnTo>
                  <a:cubicBezTo>
                    <a:pt x="1072" y="41"/>
                    <a:pt x="1038" y="17"/>
                    <a:pt x="1001" y="24"/>
                  </a:cubicBezTo>
                  <a:lnTo>
                    <a:pt x="676" y="83"/>
                  </a:lnTo>
                  <a:cubicBezTo>
                    <a:pt x="675" y="83"/>
                    <a:pt x="674" y="84"/>
                    <a:pt x="673" y="84"/>
                  </a:cubicBezTo>
                  <a:cubicBezTo>
                    <a:pt x="667" y="82"/>
                    <a:pt x="660" y="81"/>
                    <a:pt x="653" y="81"/>
                  </a:cubicBezTo>
                  <a:lnTo>
                    <a:pt x="322" y="81"/>
                  </a:lnTo>
                  <a:cubicBezTo>
                    <a:pt x="286" y="81"/>
                    <a:pt x="256" y="111"/>
                    <a:pt x="256" y="147"/>
                  </a:cubicBezTo>
                  <a:lnTo>
                    <a:pt x="256" y="1583"/>
                  </a:lnTo>
                  <a:lnTo>
                    <a:pt x="133" y="1583"/>
                  </a:lnTo>
                  <a:lnTo>
                    <a:pt x="133" y="66"/>
                  </a:lnTo>
                  <a:cubicBezTo>
                    <a:pt x="133" y="29"/>
                    <a:pt x="103" y="0"/>
                    <a:pt x="67" y="0"/>
                  </a:cubicBezTo>
                  <a:cubicBezTo>
                    <a:pt x="30" y="0"/>
                    <a:pt x="0" y="29"/>
                    <a:pt x="0" y="66"/>
                  </a:cubicBezTo>
                  <a:lnTo>
                    <a:pt x="0" y="1650"/>
                  </a:lnTo>
                  <a:cubicBezTo>
                    <a:pt x="0" y="1686"/>
                    <a:pt x="30" y="1716"/>
                    <a:pt x="67" y="1716"/>
                  </a:cubicBezTo>
                  <a:lnTo>
                    <a:pt x="322" y="1716"/>
                  </a:lnTo>
                  <a:lnTo>
                    <a:pt x="653" y="1716"/>
                  </a:lnTo>
                  <a:lnTo>
                    <a:pt x="2431" y="1716"/>
                  </a:lnTo>
                  <a:cubicBezTo>
                    <a:pt x="2468" y="1716"/>
                    <a:pt x="2498" y="1686"/>
                    <a:pt x="2498" y="1650"/>
                  </a:cubicBezTo>
                  <a:cubicBezTo>
                    <a:pt x="2498" y="1613"/>
                    <a:pt x="2468" y="1583"/>
                    <a:pt x="2431" y="1583"/>
                  </a:cubicBezTo>
                  <a:close/>
                  <a:moveTo>
                    <a:pt x="720" y="695"/>
                  </a:moveTo>
                  <a:lnTo>
                    <a:pt x="882" y="1583"/>
                  </a:lnTo>
                  <a:lnTo>
                    <a:pt x="720" y="1583"/>
                  </a:lnTo>
                  <a:lnTo>
                    <a:pt x="720" y="695"/>
                  </a:lnTo>
                  <a:close/>
                </a:path>
              </a:pathLst>
            </a:custGeom>
            <a:solidFill>
              <a:srgbClr val="E72A2E"/>
            </a:solidFill>
            <a:ln>
              <a:noFill/>
            </a:ln>
          </p:spPr>
          <p:txBody>
            <a:bodyPr/>
            <a:lstStyle/>
            <a:p>
              <a:endParaRPr/>
            </a:p>
          </p:txBody>
        </p:sp>
        <p:sp>
          <p:nvSpPr>
            <p:cNvPr id="24" name="矩形: 圆角 23">
              <a:extLst>
                <a:ext uri="{FF2B5EF4-FFF2-40B4-BE49-F238E27FC236}">
                  <a16:creationId xmlns:a16="http://schemas.microsoft.com/office/drawing/2014/main" id="{8F01F4F5-6085-480C-AB1F-2172B6212EE7}"/>
                </a:ext>
              </a:extLst>
            </p:cNvPr>
            <p:cNvSpPr/>
            <p:nvPr/>
          </p:nvSpPr>
          <p:spPr>
            <a:xfrm>
              <a:off x="5829042" y="2104780"/>
              <a:ext cx="104398" cy="62202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圆角 24">
              <a:extLst>
                <a:ext uri="{FF2B5EF4-FFF2-40B4-BE49-F238E27FC236}">
                  <a16:creationId xmlns:a16="http://schemas.microsoft.com/office/drawing/2014/main" id="{F1186DD7-D0C7-4218-A59C-4DB49C7536AE}"/>
                </a:ext>
              </a:extLst>
            </p:cNvPr>
            <p:cNvSpPr/>
            <p:nvPr/>
          </p:nvSpPr>
          <p:spPr>
            <a:xfrm rot="20971884">
              <a:off x="6068330" y="2090275"/>
              <a:ext cx="104398" cy="62202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形状 25">
              <a:extLst>
                <a:ext uri="{FF2B5EF4-FFF2-40B4-BE49-F238E27FC236}">
                  <a16:creationId xmlns:a16="http://schemas.microsoft.com/office/drawing/2014/main" id="{8EFAF43F-5201-4184-83B2-871DE73855AC}"/>
                </a:ext>
              </a:extLst>
            </p:cNvPr>
            <p:cNvSpPr/>
            <p:nvPr/>
          </p:nvSpPr>
          <p:spPr>
            <a:xfrm>
              <a:off x="6339840" y="2245360"/>
              <a:ext cx="142240" cy="11137"/>
            </a:xfrm>
            <a:custGeom>
              <a:avLst/>
              <a:gdLst>
                <a:gd name="connsiteX0" fmla="*/ 0 w 142240"/>
                <a:gd name="connsiteY0" fmla="*/ 0 h 11137"/>
                <a:gd name="connsiteX1" fmla="*/ 91440 w 142240"/>
                <a:gd name="connsiteY1" fmla="*/ 10160 h 11137"/>
                <a:gd name="connsiteX2" fmla="*/ 142240 w 142240"/>
                <a:gd name="connsiteY2" fmla="*/ 10160 h 11137"/>
              </a:gdLst>
              <a:ahLst/>
              <a:cxnLst>
                <a:cxn ang="0">
                  <a:pos x="connsiteX0" y="connsiteY0"/>
                </a:cxn>
                <a:cxn ang="0">
                  <a:pos x="connsiteX1" y="connsiteY1"/>
                </a:cxn>
                <a:cxn ang="0">
                  <a:pos x="connsiteX2" y="connsiteY2"/>
                </a:cxn>
              </a:cxnLst>
              <a:rect l="l" t="t" r="r" b="b"/>
              <a:pathLst>
                <a:path w="142240" h="11137">
                  <a:moveTo>
                    <a:pt x="0" y="0"/>
                  </a:moveTo>
                  <a:cubicBezTo>
                    <a:pt x="30480" y="3387"/>
                    <a:pt x="67733" y="8467"/>
                    <a:pt x="91440" y="10160"/>
                  </a:cubicBezTo>
                  <a:cubicBezTo>
                    <a:pt x="115147" y="11853"/>
                    <a:pt x="128693" y="11006"/>
                    <a:pt x="142240" y="10160"/>
                  </a:cubicBez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a:extLst>
                <a:ext uri="{FF2B5EF4-FFF2-40B4-BE49-F238E27FC236}">
                  <a16:creationId xmlns:a16="http://schemas.microsoft.com/office/drawing/2014/main" id="{88ECB347-BDB7-4EF7-B379-7B456FCE2598}"/>
                </a:ext>
              </a:extLst>
            </p:cNvPr>
            <p:cNvSpPr/>
            <p:nvPr/>
          </p:nvSpPr>
          <p:spPr>
            <a:xfrm>
              <a:off x="6334760" y="2296160"/>
              <a:ext cx="133651" cy="36820"/>
            </a:xfrm>
            <a:custGeom>
              <a:avLst/>
              <a:gdLst>
                <a:gd name="connsiteX0" fmla="*/ 0 w 133651"/>
                <a:gd name="connsiteY0" fmla="*/ 0 h 36820"/>
                <a:gd name="connsiteX1" fmla="*/ 121920 w 133651"/>
                <a:gd name="connsiteY1" fmla="*/ 35560 h 36820"/>
                <a:gd name="connsiteX2" fmla="*/ 121920 w 133651"/>
                <a:gd name="connsiteY2" fmla="*/ 25400 h 36820"/>
              </a:gdLst>
              <a:ahLst/>
              <a:cxnLst>
                <a:cxn ang="0">
                  <a:pos x="connsiteX0" y="connsiteY0"/>
                </a:cxn>
                <a:cxn ang="0">
                  <a:pos x="connsiteX1" y="connsiteY1"/>
                </a:cxn>
                <a:cxn ang="0">
                  <a:pos x="connsiteX2" y="connsiteY2"/>
                </a:cxn>
              </a:cxnLst>
              <a:rect l="l" t="t" r="r" b="b"/>
              <a:pathLst>
                <a:path w="133651" h="36820">
                  <a:moveTo>
                    <a:pt x="0" y="0"/>
                  </a:moveTo>
                  <a:lnTo>
                    <a:pt x="121920" y="35560"/>
                  </a:lnTo>
                  <a:cubicBezTo>
                    <a:pt x="142240" y="39793"/>
                    <a:pt x="132080" y="32596"/>
                    <a:pt x="121920" y="25400"/>
                  </a:cubicBez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8" name="任意多边形: 形状 27">
              <a:extLst>
                <a:ext uri="{FF2B5EF4-FFF2-40B4-BE49-F238E27FC236}">
                  <a16:creationId xmlns:a16="http://schemas.microsoft.com/office/drawing/2014/main" id="{68EC5C6D-0BC1-4C92-B17B-29E7AE0BA12C}"/>
                </a:ext>
              </a:extLst>
            </p:cNvPr>
            <p:cNvSpPr/>
            <p:nvPr/>
          </p:nvSpPr>
          <p:spPr>
            <a:xfrm>
              <a:off x="6332220" y="2377440"/>
              <a:ext cx="137160" cy="38100"/>
            </a:xfrm>
            <a:custGeom>
              <a:avLst/>
              <a:gdLst>
                <a:gd name="connsiteX0" fmla="*/ 0 w 137160"/>
                <a:gd name="connsiteY0" fmla="*/ 0 h 38100"/>
                <a:gd name="connsiteX1" fmla="*/ 137160 w 137160"/>
                <a:gd name="connsiteY1" fmla="*/ 38100 h 38100"/>
              </a:gdLst>
              <a:ahLst/>
              <a:cxnLst>
                <a:cxn ang="0">
                  <a:pos x="connsiteX0" y="connsiteY0"/>
                </a:cxn>
                <a:cxn ang="0">
                  <a:pos x="connsiteX1" y="connsiteY1"/>
                </a:cxn>
              </a:cxnLst>
              <a:rect l="l" t="t" r="r" b="b"/>
              <a:pathLst>
                <a:path w="137160" h="38100">
                  <a:moveTo>
                    <a:pt x="0" y="0"/>
                  </a:moveTo>
                  <a:lnTo>
                    <a:pt x="137160" y="38100"/>
                  </a:ln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任意多边形: 形状 28">
              <a:extLst>
                <a:ext uri="{FF2B5EF4-FFF2-40B4-BE49-F238E27FC236}">
                  <a16:creationId xmlns:a16="http://schemas.microsoft.com/office/drawing/2014/main" id="{635F7975-E480-438A-B4DC-B9F1FE0B7060}"/>
                </a:ext>
              </a:extLst>
            </p:cNvPr>
            <p:cNvSpPr/>
            <p:nvPr/>
          </p:nvSpPr>
          <p:spPr>
            <a:xfrm>
              <a:off x="6355080" y="2438400"/>
              <a:ext cx="114300" cy="45720"/>
            </a:xfrm>
            <a:custGeom>
              <a:avLst/>
              <a:gdLst>
                <a:gd name="connsiteX0" fmla="*/ 114300 w 114300"/>
                <a:gd name="connsiteY0" fmla="*/ 45720 h 45720"/>
                <a:gd name="connsiteX1" fmla="*/ 22860 w 114300"/>
                <a:gd name="connsiteY1" fmla="*/ 22860 h 45720"/>
                <a:gd name="connsiteX2" fmla="*/ 0 w 114300"/>
                <a:gd name="connsiteY2" fmla="*/ 0 h 45720"/>
              </a:gdLst>
              <a:ahLst/>
              <a:cxnLst>
                <a:cxn ang="0">
                  <a:pos x="connsiteX0" y="connsiteY0"/>
                </a:cxn>
                <a:cxn ang="0">
                  <a:pos x="connsiteX1" y="connsiteY1"/>
                </a:cxn>
                <a:cxn ang="0">
                  <a:pos x="connsiteX2" y="connsiteY2"/>
                </a:cxn>
              </a:cxnLst>
              <a:rect l="l" t="t" r="r" b="b"/>
              <a:pathLst>
                <a:path w="114300" h="45720">
                  <a:moveTo>
                    <a:pt x="114300" y="45720"/>
                  </a:moveTo>
                  <a:lnTo>
                    <a:pt x="22860" y="22860"/>
                  </a:lnTo>
                  <a:cubicBezTo>
                    <a:pt x="3810" y="15240"/>
                    <a:pt x="1905" y="7620"/>
                    <a:pt x="0" y="0"/>
                  </a:cubicBez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0" name="任意多边形: 形状 29">
              <a:extLst>
                <a:ext uri="{FF2B5EF4-FFF2-40B4-BE49-F238E27FC236}">
                  <a16:creationId xmlns:a16="http://schemas.microsoft.com/office/drawing/2014/main" id="{DA2D7070-59EC-47E0-A90F-3759B02DAF24}"/>
                </a:ext>
              </a:extLst>
            </p:cNvPr>
            <p:cNvSpPr/>
            <p:nvPr/>
          </p:nvSpPr>
          <p:spPr>
            <a:xfrm>
              <a:off x="6377940" y="2529840"/>
              <a:ext cx="60960" cy="30480"/>
            </a:xfrm>
            <a:custGeom>
              <a:avLst/>
              <a:gdLst>
                <a:gd name="connsiteX0" fmla="*/ 60960 w 60960"/>
                <a:gd name="connsiteY0" fmla="*/ 30480 h 30480"/>
                <a:gd name="connsiteX1" fmla="*/ 0 w 60960"/>
                <a:gd name="connsiteY1" fmla="*/ 0 h 30480"/>
              </a:gdLst>
              <a:ahLst/>
              <a:cxnLst>
                <a:cxn ang="0">
                  <a:pos x="connsiteX0" y="connsiteY0"/>
                </a:cxn>
                <a:cxn ang="0">
                  <a:pos x="connsiteX1" y="connsiteY1"/>
                </a:cxn>
              </a:cxnLst>
              <a:rect l="l" t="t" r="r" b="b"/>
              <a:pathLst>
                <a:path w="60960" h="30480">
                  <a:moveTo>
                    <a:pt x="60960" y="30480"/>
                  </a:moveTo>
                  <a:lnTo>
                    <a:pt x="0" y="0"/>
                  </a:ln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 name="任意多边形: 形状 30">
              <a:extLst>
                <a:ext uri="{FF2B5EF4-FFF2-40B4-BE49-F238E27FC236}">
                  <a16:creationId xmlns:a16="http://schemas.microsoft.com/office/drawing/2014/main" id="{589E1D58-CEEC-4ED7-BCE5-E45F5F43B036}"/>
                </a:ext>
              </a:extLst>
            </p:cNvPr>
            <p:cNvSpPr/>
            <p:nvPr/>
          </p:nvSpPr>
          <p:spPr>
            <a:xfrm>
              <a:off x="6347460" y="2598998"/>
              <a:ext cx="106680" cy="53340"/>
            </a:xfrm>
            <a:custGeom>
              <a:avLst/>
              <a:gdLst>
                <a:gd name="connsiteX0" fmla="*/ 106680 w 106680"/>
                <a:gd name="connsiteY0" fmla="*/ 53340 h 53340"/>
                <a:gd name="connsiteX1" fmla="*/ 0 w 106680"/>
                <a:gd name="connsiteY1" fmla="*/ 0 h 53340"/>
              </a:gdLst>
              <a:ahLst/>
              <a:cxnLst>
                <a:cxn ang="0">
                  <a:pos x="connsiteX0" y="connsiteY0"/>
                </a:cxn>
                <a:cxn ang="0">
                  <a:pos x="connsiteX1" y="connsiteY1"/>
                </a:cxn>
              </a:cxnLst>
              <a:rect l="l" t="t" r="r" b="b"/>
              <a:pathLst>
                <a:path w="106680" h="53340">
                  <a:moveTo>
                    <a:pt x="106680" y="53340"/>
                  </a:moveTo>
                  <a:lnTo>
                    <a:pt x="0" y="0"/>
                  </a:ln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2" name="矩形: 圆角 31">
              <a:extLst>
                <a:ext uri="{FF2B5EF4-FFF2-40B4-BE49-F238E27FC236}">
                  <a16:creationId xmlns:a16="http://schemas.microsoft.com/office/drawing/2014/main" id="{05F95AFA-96CB-42A4-9D48-4ED1EAE6B9A6}"/>
                </a:ext>
              </a:extLst>
            </p:cNvPr>
            <p:cNvSpPr/>
            <p:nvPr/>
          </p:nvSpPr>
          <p:spPr>
            <a:xfrm>
              <a:off x="6593216" y="2287984"/>
              <a:ext cx="45719" cy="42862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形状 32">
              <a:extLst>
                <a:ext uri="{FF2B5EF4-FFF2-40B4-BE49-F238E27FC236}">
                  <a16:creationId xmlns:a16="http://schemas.microsoft.com/office/drawing/2014/main" id="{425E5D5F-8C58-439A-B82F-0E92635C93A0}"/>
                </a:ext>
              </a:extLst>
            </p:cNvPr>
            <p:cNvSpPr/>
            <p:nvPr/>
          </p:nvSpPr>
          <p:spPr>
            <a:xfrm>
              <a:off x="5783580" y="2122170"/>
              <a:ext cx="381000" cy="45858"/>
            </a:xfrm>
            <a:custGeom>
              <a:avLst/>
              <a:gdLst>
                <a:gd name="connsiteX0" fmla="*/ 0 w 381000"/>
                <a:gd name="connsiteY0" fmla="*/ 11430 h 45858"/>
                <a:gd name="connsiteX1" fmla="*/ 194310 w 381000"/>
                <a:gd name="connsiteY1" fmla="*/ 45720 h 45858"/>
                <a:gd name="connsiteX2" fmla="*/ 381000 w 381000"/>
                <a:gd name="connsiteY2" fmla="*/ 0 h 45858"/>
              </a:gdLst>
              <a:ahLst/>
              <a:cxnLst>
                <a:cxn ang="0">
                  <a:pos x="connsiteX0" y="connsiteY0"/>
                </a:cxn>
                <a:cxn ang="0">
                  <a:pos x="connsiteX1" y="connsiteY1"/>
                </a:cxn>
                <a:cxn ang="0">
                  <a:pos x="connsiteX2" y="connsiteY2"/>
                </a:cxn>
              </a:cxnLst>
              <a:rect l="l" t="t" r="r" b="b"/>
              <a:pathLst>
                <a:path w="381000" h="45858">
                  <a:moveTo>
                    <a:pt x="0" y="11430"/>
                  </a:moveTo>
                  <a:cubicBezTo>
                    <a:pt x="65405" y="29527"/>
                    <a:pt x="130810" y="47625"/>
                    <a:pt x="194310" y="45720"/>
                  </a:cubicBezTo>
                  <a:cubicBezTo>
                    <a:pt x="257810" y="43815"/>
                    <a:pt x="319405" y="21907"/>
                    <a:pt x="381000" y="0"/>
                  </a:cubicBez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形状 33">
              <a:extLst>
                <a:ext uri="{FF2B5EF4-FFF2-40B4-BE49-F238E27FC236}">
                  <a16:creationId xmlns:a16="http://schemas.microsoft.com/office/drawing/2014/main" id="{5EBAE23D-E86E-4A60-B4A3-905707352790}"/>
                </a:ext>
              </a:extLst>
            </p:cNvPr>
            <p:cNvSpPr/>
            <p:nvPr/>
          </p:nvSpPr>
          <p:spPr>
            <a:xfrm>
              <a:off x="5781675" y="2177415"/>
              <a:ext cx="403860" cy="61098"/>
            </a:xfrm>
            <a:custGeom>
              <a:avLst/>
              <a:gdLst>
                <a:gd name="connsiteX0" fmla="*/ 0 w 403860"/>
                <a:gd name="connsiteY0" fmla="*/ 13335 h 61098"/>
                <a:gd name="connsiteX1" fmla="*/ 196215 w 403860"/>
                <a:gd name="connsiteY1" fmla="*/ 60960 h 61098"/>
                <a:gd name="connsiteX2" fmla="*/ 403860 w 403860"/>
                <a:gd name="connsiteY2" fmla="*/ 0 h 61098"/>
              </a:gdLst>
              <a:ahLst/>
              <a:cxnLst>
                <a:cxn ang="0">
                  <a:pos x="connsiteX0" y="connsiteY0"/>
                </a:cxn>
                <a:cxn ang="0">
                  <a:pos x="connsiteX1" y="connsiteY1"/>
                </a:cxn>
                <a:cxn ang="0">
                  <a:pos x="connsiteX2" y="connsiteY2"/>
                </a:cxn>
              </a:cxnLst>
              <a:rect l="l" t="t" r="r" b="b"/>
              <a:pathLst>
                <a:path w="403860" h="61098">
                  <a:moveTo>
                    <a:pt x="0" y="13335"/>
                  </a:moveTo>
                  <a:cubicBezTo>
                    <a:pt x="64452" y="38259"/>
                    <a:pt x="128905" y="63183"/>
                    <a:pt x="196215" y="60960"/>
                  </a:cubicBezTo>
                  <a:cubicBezTo>
                    <a:pt x="263525" y="58738"/>
                    <a:pt x="333692" y="29369"/>
                    <a:pt x="403860" y="0"/>
                  </a:cubicBez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形状 34">
              <a:extLst>
                <a:ext uri="{FF2B5EF4-FFF2-40B4-BE49-F238E27FC236}">
                  <a16:creationId xmlns:a16="http://schemas.microsoft.com/office/drawing/2014/main" id="{90657D3D-7B0F-43CF-B8D5-5BA0B361246F}"/>
                </a:ext>
              </a:extLst>
            </p:cNvPr>
            <p:cNvSpPr/>
            <p:nvPr/>
          </p:nvSpPr>
          <p:spPr>
            <a:xfrm>
              <a:off x="5781675" y="2251710"/>
              <a:ext cx="411480" cy="65580"/>
            </a:xfrm>
            <a:custGeom>
              <a:avLst/>
              <a:gdLst>
                <a:gd name="connsiteX0" fmla="*/ 0 w 411480"/>
                <a:gd name="connsiteY0" fmla="*/ 30480 h 65580"/>
                <a:gd name="connsiteX1" fmla="*/ 201930 w 411480"/>
                <a:gd name="connsiteY1" fmla="*/ 64770 h 65580"/>
                <a:gd name="connsiteX2" fmla="*/ 411480 w 411480"/>
                <a:gd name="connsiteY2" fmla="*/ 0 h 65580"/>
              </a:gdLst>
              <a:ahLst/>
              <a:cxnLst>
                <a:cxn ang="0">
                  <a:pos x="connsiteX0" y="connsiteY0"/>
                </a:cxn>
                <a:cxn ang="0">
                  <a:pos x="connsiteX1" y="connsiteY1"/>
                </a:cxn>
                <a:cxn ang="0">
                  <a:pos x="connsiteX2" y="connsiteY2"/>
                </a:cxn>
              </a:cxnLst>
              <a:rect l="l" t="t" r="r" b="b"/>
              <a:pathLst>
                <a:path w="411480" h="65580">
                  <a:moveTo>
                    <a:pt x="0" y="30480"/>
                  </a:moveTo>
                  <a:cubicBezTo>
                    <a:pt x="66675" y="50165"/>
                    <a:pt x="133350" y="69850"/>
                    <a:pt x="201930" y="64770"/>
                  </a:cubicBezTo>
                  <a:cubicBezTo>
                    <a:pt x="270510" y="59690"/>
                    <a:pt x="340995" y="29845"/>
                    <a:pt x="411480" y="0"/>
                  </a:cubicBez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形状 35">
              <a:extLst>
                <a:ext uri="{FF2B5EF4-FFF2-40B4-BE49-F238E27FC236}">
                  <a16:creationId xmlns:a16="http://schemas.microsoft.com/office/drawing/2014/main" id="{98A2DF3C-44AC-479C-B60F-AA28C33EEDDE}"/>
                </a:ext>
              </a:extLst>
            </p:cNvPr>
            <p:cNvSpPr/>
            <p:nvPr/>
          </p:nvSpPr>
          <p:spPr>
            <a:xfrm>
              <a:off x="5783580" y="2339340"/>
              <a:ext cx="432435" cy="51435"/>
            </a:xfrm>
            <a:custGeom>
              <a:avLst/>
              <a:gdLst>
                <a:gd name="connsiteX0" fmla="*/ 0 w 432435"/>
                <a:gd name="connsiteY0" fmla="*/ 11430 h 51435"/>
                <a:gd name="connsiteX1" fmla="*/ 220980 w 432435"/>
                <a:gd name="connsiteY1" fmla="*/ 51435 h 51435"/>
                <a:gd name="connsiteX2" fmla="*/ 432435 w 432435"/>
                <a:gd name="connsiteY2" fmla="*/ 0 h 51435"/>
              </a:gdLst>
              <a:ahLst/>
              <a:cxnLst>
                <a:cxn ang="0">
                  <a:pos x="connsiteX0" y="connsiteY0"/>
                </a:cxn>
                <a:cxn ang="0">
                  <a:pos x="connsiteX1" y="connsiteY1"/>
                </a:cxn>
                <a:cxn ang="0">
                  <a:pos x="connsiteX2" y="connsiteY2"/>
                </a:cxn>
              </a:cxnLst>
              <a:rect l="l" t="t" r="r" b="b"/>
              <a:pathLst>
                <a:path w="432434" h="51435">
                  <a:moveTo>
                    <a:pt x="0" y="11430"/>
                  </a:moveTo>
                  <a:lnTo>
                    <a:pt x="220980" y="51435"/>
                  </a:lnTo>
                  <a:lnTo>
                    <a:pt x="432435" y="0"/>
                  </a:ln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形状 36">
              <a:extLst>
                <a:ext uri="{FF2B5EF4-FFF2-40B4-BE49-F238E27FC236}">
                  <a16:creationId xmlns:a16="http://schemas.microsoft.com/office/drawing/2014/main" id="{433FBF58-8189-406B-8DB9-C88630F8E1C4}"/>
                </a:ext>
              </a:extLst>
            </p:cNvPr>
            <p:cNvSpPr/>
            <p:nvPr/>
          </p:nvSpPr>
          <p:spPr>
            <a:xfrm>
              <a:off x="5787390" y="2407920"/>
              <a:ext cx="432435" cy="51805"/>
            </a:xfrm>
            <a:custGeom>
              <a:avLst/>
              <a:gdLst>
                <a:gd name="connsiteX0" fmla="*/ 0 w 432435"/>
                <a:gd name="connsiteY0" fmla="*/ 19050 h 51805"/>
                <a:gd name="connsiteX1" fmla="*/ 220980 w 432435"/>
                <a:gd name="connsiteY1" fmla="*/ 51435 h 51805"/>
                <a:gd name="connsiteX2" fmla="*/ 432435 w 432435"/>
                <a:gd name="connsiteY2" fmla="*/ 0 h 51805"/>
              </a:gdLst>
              <a:ahLst/>
              <a:cxnLst>
                <a:cxn ang="0">
                  <a:pos x="connsiteX0" y="connsiteY0"/>
                </a:cxn>
                <a:cxn ang="0">
                  <a:pos x="connsiteX1" y="connsiteY1"/>
                </a:cxn>
                <a:cxn ang="0">
                  <a:pos x="connsiteX2" y="connsiteY2"/>
                </a:cxn>
              </a:cxnLst>
              <a:rect l="l" t="t" r="r" b="b"/>
              <a:pathLst>
                <a:path w="432434" h="51804">
                  <a:moveTo>
                    <a:pt x="0" y="19050"/>
                  </a:moveTo>
                  <a:cubicBezTo>
                    <a:pt x="74454" y="36830"/>
                    <a:pt x="148908" y="54610"/>
                    <a:pt x="220980" y="51435"/>
                  </a:cubicBezTo>
                  <a:cubicBezTo>
                    <a:pt x="293052" y="48260"/>
                    <a:pt x="362743" y="24130"/>
                    <a:pt x="432435" y="0"/>
                  </a:cubicBez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形状 37">
              <a:extLst>
                <a:ext uri="{FF2B5EF4-FFF2-40B4-BE49-F238E27FC236}">
                  <a16:creationId xmlns:a16="http://schemas.microsoft.com/office/drawing/2014/main" id="{AB763BED-4BE9-4047-AC8D-CF992E6C0EC8}"/>
                </a:ext>
              </a:extLst>
            </p:cNvPr>
            <p:cNvSpPr/>
            <p:nvPr/>
          </p:nvSpPr>
          <p:spPr>
            <a:xfrm>
              <a:off x="5785485" y="2478405"/>
              <a:ext cx="451485" cy="58440"/>
            </a:xfrm>
            <a:custGeom>
              <a:avLst/>
              <a:gdLst>
                <a:gd name="connsiteX0" fmla="*/ 0 w 451485"/>
                <a:gd name="connsiteY0" fmla="*/ 34290 h 58440"/>
                <a:gd name="connsiteX1" fmla="*/ 232410 w 451485"/>
                <a:gd name="connsiteY1" fmla="*/ 57150 h 58440"/>
                <a:gd name="connsiteX2" fmla="*/ 451485 w 451485"/>
                <a:gd name="connsiteY2" fmla="*/ 0 h 58440"/>
              </a:gdLst>
              <a:ahLst/>
              <a:cxnLst>
                <a:cxn ang="0">
                  <a:pos x="connsiteX0" y="connsiteY0"/>
                </a:cxn>
                <a:cxn ang="0">
                  <a:pos x="connsiteX1" y="connsiteY1"/>
                </a:cxn>
                <a:cxn ang="0">
                  <a:pos x="connsiteX2" y="connsiteY2"/>
                </a:cxn>
              </a:cxnLst>
              <a:rect l="l" t="t" r="r" b="b"/>
              <a:pathLst>
                <a:path w="451484" h="58440">
                  <a:moveTo>
                    <a:pt x="0" y="34290"/>
                  </a:moveTo>
                  <a:cubicBezTo>
                    <a:pt x="78581" y="48577"/>
                    <a:pt x="157163" y="62865"/>
                    <a:pt x="232410" y="57150"/>
                  </a:cubicBezTo>
                  <a:cubicBezTo>
                    <a:pt x="307658" y="51435"/>
                    <a:pt x="379571" y="25717"/>
                    <a:pt x="451485" y="0"/>
                  </a:cubicBez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形状 38">
              <a:extLst>
                <a:ext uri="{FF2B5EF4-FFF2-40B4-BE49-F238E27FC236}">
                  <a16:creationId xmlns:a16="http://schemas.microsoft.com/office/drawing/2014/main" id="{C76F4294-0F9A-44FA-AC40-7407A8200A5D}"/>
                </a:ext>
              </a:extLst>
            </p:cNvPr>
            <p:cNvSpPr/>
            <p:nvPr/>
          </p:nvSpPr>
          <p:spPr>
            <a:xfrm>
              <a:off x="5779770" y="2554605"/>
              <a:ext cx="476250" cy="64512"/>
            </a:xfrm>
            <a:custGeom>
              <a:avLst/>
              <a:gdLst>
                <a:gd name="connsiteX0" fmla="*/ 0 w 476250"/>
                <a:gd name="connsiteY0" fmla="*/ 40005 h 64512"/>
                <a:gd name="connsiteX1" fmla="*/ 241935 w 476250"/>
                <a:gd name="connsiteY1" fmla="*/ 62865 h 64512"/>
                <a:gd name="connsiteX2" fmla="*/ 476250 w 476250"/>
                <a:gd name="connsiteY2" fmla="*/ 0 h 64512"/>
              </a:gdLst>
              <a:ahLst/>
              <a:cxnLst>
                <a:cxn ang="0">
                  <a:pos x="connsiteX0" y="connsiteY0"/>
                </a:cxn>
                <a:cxn ang="0">
                  <a:pos x="connsiteX1" y="connsiteY1"/>
                </a:cxn>
                <a:cxn ang="0">
                  <a:pos x="connsiteX2" y="connsiteY2"/>
                </a:cxn>
              </a:cxnLst>
              <a:rect l="l" t="t" r="r" b="b"/>
              <a:pathLst>
                <a:path w="476250" h="64511">
                  <a:moveTo>
                    <a:pt x="0" y="40005"/>
                  </a:moveTo>
                  <a:cubicBezTo>
                    <a:pt x="81280" y="54769"/>
                    <a:pt x="162560" y="69533"/>
                    <a:pt x="241935" y="62865"/>
                  </a:cubicBezTo>
                  <a:cubicBezTo>
                    <a:pt x="321310" y="56198"/>
                    <a:pt x="398780" y="28099"/>
                    <a:pt x="476250" y="0"/>
                  </a:cubicBez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形状 39">
              <a:extLst>
                <a:ext uri="{FF2B5EF4-FFF2-40B4-BE49-F238E27FC236}">
                  <a16:creationId xmlns:a16="http://schemas.microsoft.com/office/drawing/2014/main" id="{ED269977-2286-4826-8370-0935C20DEC87}"/>
                </a:ext>
              </a:extLst>
            </p:cNvPr>
            <p:cNvSpPr/>
            <p:nvPr/>
          </p:nvSpPr>
          <p:spPr>
            <a:xfrm>
              <a:off x="5787390" y="2640330"/>
              <a:ext cx="474345" cy="49107"/>
            </a:xfrm>
            <a:custGeom>
              <a:avLst/>
              <a:gdLst>
                <a:gd name="connsiteX0" fmla="*/ 0 w 474345"/>
                <a:gd name="connsiteY0" fmla="*/ 32385 h 49107"/>
                <a:gd name="connsiteX1" fmla="*/ 245745 w 474345"/>
                <a:gd name="connsiteY1" fmla="*/ 47625 h 49107"/>
                <a:gd name="connsiteX2" fmla="*/ 474345 w 474345"/>
                <a:gd name="connsiteY2" fmla="*/ 0 h 49107"/>
              </a:gdLst>
              <a:ahLst/>
              <a:cxnLst>
                <a:cxn ang="0">
                  <a:pos x="connsiteX0" y="connsiteY0"/>
                </a:cxn>
                <a:cxn ang="0">
                  <a:pos x="connsiteX1" y="connsiteY1"/>
                </a:cxn>
                <a:cxn ang="0">
                  <a:pos x="connsiteX2" y="connsiteY2"/>
                </a:cxn>
              </a:cxnLst>
              <a:rect l="l" t="t" r="r" b="b"/>
              <a:pathLst>
                <a:path w="474345" h="49107">
                  <a:moveTo>
                    <a:pt x="0" y="32385"/>
                  </a:moveTo>
                  <a:cubicBezTo>
                    <a:pt x="83344" y="42704"/>
                    <a:pt x="166688" y="53023"/>
                    <a:pt x="245745" y="47625"/>
                  </a:cubicBezTo>
                  <a:cubicBezTo>
                    <a:pt x="324803" y="42228"/>
                    <a:pt x="399574" y="21114"/>
                    <a:pt x="474345" y="0"/>
                  </a:cubicBez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45482847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0" y="6634162"/>
            <a:ext cx="12192000" cy="223838"/>
          </a:xfrm>
          <a:prstGeom prst="rect">
            <a:avLst/>
          </a:prstGeom>
          <a:solidFill>
            <a:srgbClr val="E72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文本框 37"/>
          <p:cNvSpPr txBox="1"/>
          <p:nvPr/>
        </p:nvSpPr>
        <p:spPr>
          <a:xfrm>
            <a:off x="708064" y="1144276"/>
            <a:ext cx="5395323" cy="523220"/>
          </a:xfrm>
          <a:prstGeom prst="rect">
            <a:avLst/>
          </a:prstGeom>
          <a:noFill/>
        </p:spPr>
        <p:txBody>
          <a:bodyPr wrap="none" rtlCol="0">
            <a:spAutoFit/>
          </a:bodyPr>
          <a:lstStyle/>
          <a:p>
            <a:r>
              <a:rPr lang="en-US" altLang="zh-CN" sz="2800" b="1" dirty="0">
                <a:solidFill>
                  <a:srgbClr val="4B4B4B"/>
                </a:solidFill>
                <a:latin typeface="Segoe UI"/>
              </a:rPr>
              <a:t>2.2 DSR</a:t>
            </a:r>
            <a:r>
              <a:rPr lang="zh-CN" altLang="en-US" sz="2800" b="1" dirty="0">
                <a:solidFill>
                  <a:srgbClr val="4B4B4B"/>
                </a:solidFill>
                <a:latin typeface="Segoe UI"/>
              </a:rPr>
              <a:t>数据结构：</a:t>
            </a:r>
            <a:r>
              <a:rPr lang="en-US" altLang="zh-CN" sz="2800" b="1" dirty="0">
                <a:solidFill>
                  <a:srgbClr val="4B4B4B"/>
                </a:solidFill>
                <a:latin typeface="Segoe UI"/>
              </a:rPr>
              <a:t>Route Cache</a:t>
            </a:r>
          </a:p>
        </p:txBody>
      </p:sp>
      <p:cxnSp>
        <p:nvCxnSpPr>
          <p:cNvPr id="39" name="直接连接符 38"/>
          <p:cNvCxnSpPr/>
          <p:nvPr/>
        </p:nvCxnSpPr>
        <p:spPr>
          <a:xfrm>
            <a:off x="803275" y="1684739"/>
            <a:ext cx="2265045"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B21B0358-9D9B-4CA7-85CD-F7B082634B6D}"/>
              </a:ext>
            </a:extLst>
          </p:cNvPr>
          <p:cNvPicPr>
            <a:picLocks noChangeAspect="1"/>
          </p:cNvPicPr>
          <p:nvPr/>
        </p:nvPicPr>
        <p:blipFill>
          <a:blip r:embed="rId3" cstate="print">
            <a:extLst>
              <a:ext uri="{28A0092B-C50C-407E-A947-70E740481C1C}">
                <a14:useLocalDpi xmlns:a14="http://schemas.microsoft.com/office/drawing/2010/main" val="0"/>
              </a:ext>
            </a:extLst>
          </a:blip>
          <a:srcRect t="36935" r="57784" b="37098"/>
          <a:stretch>
            <a:fillRect/>
          </a:stretch>
        </p:blipFill>
        <p:spPr>
          <a:xfrm>
            <a:off x="708064" y="408424"/>
            <a:ext cx="1088571" cy="689810"/>
          </a:xfrm>
          <a:prstGeom prst="rect">
            <a:avLst/>
          </a:prstGeom>
        </p:spPr>
      </p:pic>
      <p:sp>
        <p:nvSpPr>
          <p:cNvPr id="2" name="Rectangle 2">
            <a:extLst>
              <a:ext uri="{FF2B5EF4-FFF2-40B4-BE49-F238E27FC236}">
                <a16:creationId xmlns:a16="http://schemas.microsoft.com/office/drawing/2014/main" id="{C243773F-DA81-46BF-BFA1-E7E9C569FD3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a:extLst>
              <a:ext uri="{FF2B5EF4-FFF2-40B4-BE49-F238E27FC236}">
                <a16:creationId xmlns:a16="http://schemas.microsoft.com/office/drawing/2014/main" id="{60609472-9514-4801-972B-F3B85E0DA91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a:extLst>
              <a:ext uri="{FF2B5EF4-FFF2-40B4-BE49-F238E27FC236}">
                <a16:creationId xmlns:a16="http://schemas.microsoft.com/office/drawing/2014/main" id="{F50E6FFF-8A7C-420B-9B67-7505F6622FB7}"/>
              </a:ext>
            </a:extLst>
          </p:cNvPr>
          <p:cNvSpPr>
            <a:spLocks noChangeArrowheads="1"/>
          </p:cNvSpPr>
          <p:nvPr/>
        </p:nvSpPr>
        <p:spPr bwMode="auto">
          <a:xfrm>
            <a:off x="155575" y="15759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4">
            <a:extLst>
              <a:ext uri="{FF2B5EF4-FFF2-40B4-BE49-F238E27FC236}">
                <a16:creationId xmlns:a16="http://schemas.microsoft.com/office/drawing/2014/main" id="{63C77FB4-D089-4062-99FF-5A23E81DED0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8">
            <a:extLst>
              <a:ext uri="{FF2B5EF4-FFF2-40B4-BE49-F238E27FC236}">
                <a16:creationId xmlns:a16="http://schemas.microsoft.com/office/drawing/2014/main" id="{CAE15C6F-5152-4A1F-8553-274A1451E4F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0">
            <a:extLst>
              <a:ext uri="{FF2B5EF4-FFF2-40B4-BE49-F238E27FC236}">
                <a16:creationId xmlns:a16="http://schemas.microsoft.com/office/drawing/2014/main" id="{60EAB3D6-B7FA-46E5-8979-5755F6F23C1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a:extLst>
              <a:ext uri="{FF2B5EF4-FFF2-40B4-BE49-F238E27FC236}">
                <a16:creationId xmlns:a16="http://schemas.microsoft.com/office/drawing/2014/main" id="{7871C5B9-D1C6-4A70-9620-2DC0872ED4E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矩形 14">
            <a:extLst>
              <a:ext uri="{FF2B5EF4-FFF2-40B4-BE49-F238E27FC236}">
                <a16:creationId xmlns:a16="http://schemas.microsoft.com/office/drawing/2014/main" id="{68D4E78C-9474-4401-A449-38EB8B502231}"/>
              </a:ext>
            </a:extLst>
          </p:cNvPr>
          <p:cNvSpPr/>
          <p:nvPr/>
        </p:nvSpPr>
        <p:spPr>
          <a:xfrm>
            <a:off x="464234" y="1836411"/>
            <a:ext cx="3419618" cy="3389967"/>
          </a:xfrm>
          <a:prstGeom prst="rect">
            <a:avLst/>
          </a:prstGeom>
        </p:spPr>
        <p:txBody>
          <a:bodyPr wrap="square">
            <a:spAutoFit/>
          </a:bodyPr>
          <a:lstStyle/>
          <a:p>
            <a:pPr algn="just">
              <a:lnSpc>
                <a:spcPct val="120000"/>
              </a:lnSpc>
            </a:pPr>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每一个结点包含一个路由缓存，它包含了结点需要的路径信息。</a:t>
            </a:r>
            <a:endParaRPr lang="en-US" altLang="zh-CN"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just">
              <a:lnSpc>
                <a:spcPct val="120000"/>
              </a:lnSpc>
            </a:pPr>
            <a:endParaRPr lang="en-US" altLang="zh-CN"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just">
              <a:lnSpc>
                <a:spcPct val="120000"/>
              </a:lnSpc>
            </a:pPr>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当一个结点知道了网络中结点之间的连接关系时，就会把相应的路由信息添加到路由缓存中来。</a:t>
            </a:r>
            <a:endParaRPr lang="en-US" altLang="zh-CN"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just">
              <a:lnSpc>
                <a:spcPct val="120000"/>
              </a:lnSpc>
            </a:pPr>
            <a:endParaRPr lang="en-US" altLang="zh-CN"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just">
              <a:lnSpc>
                <a:spcPct val="120000"/>
              </a:lnSpc>
            </a:pPr>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当一个结点知道了网络中节点的一些连接被破坏时，就会在路由缓存中删除相应的路由信息。</a:t>
            </a:r>
          </a:p>
        </p:txBody>
      </p:sp>
      <p:pic>
        <p:nvPicPr>
          <p:cNvPr id="5" name="图片 4">
            <a:extLst>
              <a:ext uri="{FF2B5EF4-FFF2-40B4-BE49-F238E27FC236}">
                <a16:creationId xmlns:a16="http://schemas.microsoft.com/office/drawing/2014/main" id="{D375EDFD-0D81-4403-B811-07F98605D1BF}"/>
              </a:ext>
            </a:extLst>
          </p:cNvPr>
          <p:cNvPicPr>
            <a:picLocks noChangeAspect="1"/>
          </p:cNvPicPr>
          <p:nvPr/>
        </p:nvPicPr>
        <p:blipFill>
          <a:blip r:embed="rId4"/>
          <a:stretch>
            <a:fillRect/>
          </a:stretch>
        </p:blipFill>
        <p:spPr>
          <a:xfrm>
            <a:off x="6103387" y="753329"/>
            <a:ext cx="5553075" cy="4362450"/>
          </a:xfrm>
          <a:prstGeom prst="rect">
            <a:avLst/>
          </a:prstGeom>
        </p:spPr>
      </p:pic>
    </p:spTree>
    <p:extLst>
      <p:ext uri="{BB962C8B-B14F-4D97-AF65-F5344CB8AC3E}">
        <p14:creationId xmlns:p14="http://schemas.microsoft.com/office/powerpoint/2010/main" val="414314817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0" y="6634162"/>
            <a:ext cx="12192000" cy="223838"/>
          </a:xfrm>
          <a:prstGeom prst="rect">
            <a:avLst/>
          </a:prstGeom>
          <a:solidFill>
            <a:srgbClr val="E72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文本框 37"/>
          <p:cNvSpPr txBox="1"/>
          <p:nvPr/>
        </p:nvSpPr>
        <p:spPr>
          <a:xfrm>
            <a:off x="708064" y="1144276"/>
            <a:ext cx="5296643" cy="523220"/>
          </a:xfrm>
          <a:prstGeom prst="rect">
            <a:avLst/>
          </a:prstGeom>
          <a:noFill/>
        </p:spPr>
        <p:txBody>
          <a:bodyPr wrap="none" rtlCol="0">
            <a:spAutoFit/>
          </a:bodyPr>
          <a:lstStyle/>
          <a:p>
            <a:r>
              <a:rPr lang="en-US" altLang="zh-CN" sz="2800" b="1" dirty="0">
                <a:solidFill>
                  <a:srgbClr val="4B4B4B"/>
                </a:solidFill>
                <a:latin typeface="Segoe UI"/>
              </a:rPr>
              <a:t>2.2 DSR</a:t>
            </a:r>
            <a:r>
              <a:rPr lang="zh-CN" altLang="en-US" sz="2800" b="1" dirty="0">
                <a:solidFill>
                  <a:srgbClr val="4B4B4B"/>
                </a:solidFill>
                <a:latin typeface="Segoe UI"/>
              </a:rPr>
              <a:t>数据结构：</a:t>
            </a:r>
            <a:r>
              <a:rPr lang="en-US" altLang="zh-CN" sz="2800" b="1" dirty="0">
                <a:solidFill>
                  <a:srgbClr val="4B4B4B"/>
                </a:solidFill>
                <a:latin typeface="Segoe UI"/>
              </a:rPr>
              <a:t>Send Buffer</a:t>
            </a:r>
          </a:p>
        </p:txBody>
      </p:sp>
      <p:cxnSp>
        <p:nvCxnSpPr>
          <p:cNvPr id="39" name="直接连接符 38"/>
          <p:cNvCxnSpPr/>
          <p:nvPr/>
        </p:nvCxnSpPr>
        <p:spPr>
          <a:xfrm>
            <a:off x="803275" y="1684739"/>
            <a:ext cx="2265045"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B21B0358-9D9B-4CA7-85CD-F7B082634B6D}"/>
              </a:ext>
            </a:extLst>
          </p:cNvPr>
          <p:cNvPicPr>
            <a:picLocks noChangeAspect="1"/>
          </p:cNvPicPr>
          <p:nvPr/>
        </p:nvPicPr>
        <p:blipFill>
          <a:blip r:embed="rId3" cstate="print">
            <a:extLst>
              <a:ext uri="{28A0092B-C50C-407E-A947-70E740481C1C}">
                <a14:useLocalDpi xmlns:a14="http://schemas.microsoft.com/office/drawing/2010/main" val="0"/>
              </a:ext>
            </a:extLst>
          </a:blip>
          <a:srcRect t="36935" r="57784" b="37098"/>
          <a:stretch>
            <a:fillRect/>
          </a:stretch>
        </p:blipFill>
        <p:spPr>
          <a:xfrm>
            <a:off x="708064" y="408424"/>
            <a:ext cx="1088571" cy="689810"/>
          </a:xfrm>
          <a:prstGeom prst="rect">
            <a:avLst/>
          </a:prstGeom>
        </p:spPr>
      </p:pic>
      <p:sp>
        <p:nvSpPr>
          <p:cNvPr id="2" name="Rectangle 2">
            <a:extLst>
              <a:ext uri="{FF2B5EF4-FFF2-40B4-BE49-F238E27FC236}">
                <a16:creationId xmlns:a16="http://schemas.microsoft.com/office/drawing/2014/main" id="{C243773F-DA81-46BF-BFA1-E7E9C569FD3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a:extLst>
              <a:ext uri="{FF2B5EF4-FFF2-40B4-BE49-F238E27FC236}">
                <a16:creationId xmlns:a16="http://schemas.microsoft.com/office/drawing/2014/main" id="{60609472-9514-4801-972B-F3B85E0DA91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a:extLst>
              <a:ext uri="{FF2B5EF4-FFF2-40B4-BE49-F238E27FC236}">
                <a16:creationId xmlns:a16="http://schemas.microsoft.com/office/drawing/2014/main" id="{F50E6FFF-8A7C-420B-9B67-7505F6622FB7}"/>
              </a:ext>
            </a:extLst>
          </p:cNvPr>
          <p:cNvSpPr>
            <a:spLocks noChangeArrowheads="1"/>
          </p:cNvSpPr>
          <p:nvPr/>
        </p:nvSpPr>
        <p:spPr bwMode="auto">
          <a:xfrm>
            <a:off x="155575" y="15759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4">
            <a:extLst>
              <a:ext uri="{FF2B5EF4-FFF2-40B4-BE49-F238E27FC236}">
                <a16:creationId xmlns:a16="http://schemas.microsoft.com/office/drawing/2014/main" id="{63C77FB4-D089-4062-99FF-5A23E81DED0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8">
            <a:extLst>
              <a:ext uri="{FF2B5EF4-FFF2-40B4-BE49-F238E27FC236}">
                <a16:creationId xmlns:a16="http://schemas.microsoft.com/office/drawing/2014/main" id="{CAE15C6F-5152-4A1F-8553-274A1451E4F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0">
            <a:extLst>
              <a:ext uri="{FF2B5EF4-FFF2-40B4-BE49-F238E27FC236}">
                <a16:creationId xmlns:a16="http://schemas.microsoft.com/office/drawing/2014/main" id="{60EAB3D6-B7FA-46E5-8979-5755F6F23C1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a:extLst>
              <a:ext uri="{FF2B5EF4-FFF2-40B4-BE49-F238E27FC236}">
                <a16:creationId xmlns:a16="http://schemas.microsoft.com/office/drawing/2014/main" id="{7871C5B9-D1C6-4A70-9620-2DC0872ED4E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矩形 14">
            <a:extLst>
              <a:ext uri="{FF2B5EF4-FFF2-40B4-BE49-F238E27FC236}">
                <a16:creationId xmlns:a16="http://schemas.microsoft.com/office/drawing/2014/main" id="{076AFFBA-B6CE-4EAC-AC1A-8B71E3856DCF}"/>
              </a:ext>
            </a:extLst>
          </p:cNvPr>
          <p:cNvSpPr/>
          <p:nvPr/>
        </p:nvSpPr>
        <p:spPr>
          <a:xfrm>
            <a:off x="464233" y="1836411"/>
            <a:ext cx="6154281" cy="3389967"/>
          </a:xfrm>
          <a:prstGeom prst="rect">
            <a:avLst/>
          </a:prstGeom>
        </p:spPr>
        <p:txBody>
          <a:bodyPr wrap="square">
            <a:spAutoFit/>
          </a:bodyPr>
          <a:lstStyle/>
          <a:p>
            <a:pPr algn="just">
              <a:lnSpc>
                <a:spcPct val="120000"/>
              </a:lnSpc>
            </a:pPr>
            <a:r>
              <a:rPr lang="en-US" altLang="zh-CN" b="1" dirty="0">
                <a:solidFill>
                  <a:schemeClr val="tx1">
                    <a:lumMod val="75000"/>
                    <a:lumOff val="25000"/>
                  </a:schemeClr>
                </a:solidFill>
                <a:latin typeface="微软雅黑 Light" panose="020B0502040204020203" pitchFamily="34" charset="-122"/>
                <a:ea typeface="微软雅黑 Light" panose="020B0502040204020203" pitchFamily="34" charset="-122"/>
              </a:rPr>
              <a:t>Send Buffer</a:t>
            </a:r>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是该结点不能立刻发送的数据包队列。</a:t>
            </a:r>
            <a:endParaRPr lang="en-US" altLang="zh-CN"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just">
              <a:lnSpc>
                <a:spcPct val="120000"/>
              </a:lnSpc>
            </a:pPr>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原因：数据包还没有到达它目的结点的合适的路由。</a:t>
            </a:r>
            <a:endParaRPr lang="en-US" altLang="zh-CN"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just">
              <a:lnSpc>
                <a:spcPct val="120000"/>
              </a:lnSpc>
            </a:pPr>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结点会为这个数据包启动一次路由发现的过程，并且把数据包放到</a:t>
            </a:r>
            <a:r>
              <a:rPr lang="en-US" altLang="zh-CN" b="1" dirty="0">
                <a:solidFill>
                  <a:schemeClr val="tx1">
                    <a:lumMod val="75000"/>
                    <a:lumOff val="25000"/>
                  </a:schemeClr>
                </a:solidFill>
                <a:latin typeface="微软雅黑 Light" panose="020B0502040204020203" pitchFamily="34" charset="-122"/>
                <a:ea typeface="微软雅黑 Light" panose="020B0502040204020203" pitchFamily="34" charset="-122"/>
              </a:rPr>
              <a:t>Send Buffer</a:t>
            </a:r>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队列中。</a:t>
            </a:r>
            <a:endParaRPr lang="en-US" altLang="zh-CN"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just">
              <a:lnSpc>
                <a:spcPct val="120000"/>
              </a:lnSpc>
            </a:pPr>
            <a:endParaRPr lang="en-US" altLang="zh-CN"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just">
              <a:lnSpc>
                <a:spcPct val="120000"/>
              </a:lnSpc>
            </a:pPr>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队列中的数据包会面临两种情况：</a:t>
            </a:r>
            <a:endParaRPr lang="en-US" altLang="zh-CN"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just">
              <a:lnSpc>
                <a:spcPct val="120000"/>
              </a:lnSpc>
            </a:pPr>
            <a:r>
              <a:rPr lang="en-US" altLang="zh-CN" b="1" dirty="0">
                <a:solidFill>
                  <a:schemeClr val="tx1">
                    <a:lumMod val="75000"/>
                    <a:lumOff val="25000"/>
                  </a:schemeClr>
                </a:solidFill>
                <a:latin typeface="微软雅黑 Light" panose="020B0502040204020203" pitchFamily="34" charset="-122"/>
                <a:ea typeface="微软雅黑 Light" panose="020B0502040204020203" pitchFamily="34" charset="-122"/>
              </a:rPr>
              <a:t>1. </a:t>
            </a:r>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如果路由发现过程找到了该数据包的路由，那么结点会把该数据包取出来。</a:t>
            </a:r>
            <a:endParaRPr lang="en-US" altLang="zh-CN"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just">
              <a:lnSpc>
                <a:spcPct val="120000"/>
              </a:lnSpc>
            </a:pPr>
            <a:r>
              <a:rPr lang="en-US" altLang="zh-CN" b="1" dirty="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如果在规定的时间</a:t>
            </a:r>
            <a:r>
              <a:rPr lang="en-US" altLang="zh-CN" b="1" dirty="0">
                <a:solidFill>
                  <a:schemeClr val="tx1">
                    <a:lumMod val="75000"/>
                    <a:lumOff val="25000"/>
                  </a:schemeClr>
                </a:solidFill>
                <a:latin typeface="微软雅黑 Light" panose="020B0502040204020203" pitchFamily="34" charset="-122"/>
                <a:ea typeface="微软雅黑 Light" panose="020B0502040204020203" pitchFamily="34" charset="-122"/>
              </a:rPr>
              <a:t>timeout</a:t>
            </a:r>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之后，还没有找到路由，该数据包会被丢弃掉，以防止发生缓冲区溢出。</a:t>
            </a:r>
          </a:p>
        </p:txBody>
      </p:sp>
      <p:pic>
        <p:nvPicPr>
          <p:cNvPr id="8" name="图片 7">
            <a:extLst>
              <a:ext uri="{FF2B5EF4-FFF2-40B4-BE49-F238E27FC236}">
                <a16:creationId xmlns:a16="http://schemas.microsoft.com/office/drawing/2014/main" id="{55AE0E0A-4046-4FE1-907E-124A9F6F5A26}"/>
              </a:ext>
            </a:extLst>
          </p:cNvPr>
          <p:cNvPicPr>
            <a:picLocks noChangeAspect="1"/>
          </p:cNvPicPr>
          <p:nvPr/>
        </p:nvPicPr>
        <p:blipFill>
          <a:blip r:embed="rId4"/>
          <a:stretch>
            <a:fillRect/>
          </a:stretch>
        </p:blipFill>
        <p:spPr>
          <a:xfrm>
            <a:off x="8650740" y="1509494"/>
            <a:ext cx="3228975" cy="1152525"/>
          </a:xfrm>
          <a:prstGeom prst="rect">
            <a:avLst/>
          </a:prstGeom>
        </p:spPr>
      </p:pic>
    </p:spTree>
    <p:extLst>
      <p:ext uri="{BB962C8B-B14F-4D97-AF65-F5344CB8AC3E}">
        <p14:creationId xmlns:p14="http://schemas.microsoft.com/office/powerpoint/2010/main" val="5463523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0" y="6634162"/>
            <a:ext cx="12192000" cy="223838"/>
          </a:xfrm>
          <a:prstGeom prst="rect">
            <a:avLst/>
          </a:prstGeom>
          <a:solidFill>
            <a:srgbClr val="E72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文本框 37"/>
          <p:cNvSpPr txBox="1"/>
          <p:nvPr/>
        </p:nvSpPr>
        <p:spPr>
          <a:xfrm>
            <a:off x="708064" y="1144276"/>
            <a:ext cx="6737678" cy="523220"/>
          </a:xfrm>
          <a:prstGeom prst="rect">
            <a:avLst/>
          </a:prstGeom>
          <a:noFill/>
        </p:spPr>
        <p:txBody>
          <a:bodyPr wrap="none" rtlCol="0">
            <a:spAutoFit/>
          </a:bodyPr>
          <a:lstStyle/>
          <a:p>
            <a:r>
              <a:rPr lang="en-US" altLang="zh-CN" sz="2800" b="1" dirty="0">
                <a:solidFill>
                  <a:srgbClr val="4B4B4B"/>
                </a:solidFill>
                <a:latin typeface="Segoe UI"/>
              </a:rPr>
              <a:t>2.2 DSR</a:t>
            </a:r>
            <a:r>
              <a:rPr lang="zh-CN" altLang="en-US" sz="2800" b="1" dirty="0">
                <a:solidFill>
                  <a:srgbClr val="4B4B4B"/>
                </a:solidFill>
                <a:latin typeface="Segoe UI"/>
              </a:rPr>
              <a:t>数据结构：</a:t>
            </a:r>
            <a:r>
              <a:rPr lang="en-US" altLang="zh-CN" sz="2800" b="1" dirty="0">
                <a:solidFill>
                  <a:srgbClr val="4B4B4B"/>
                </a:solidFill>
                <a:latin typeface="Segoe UI"/>
              </a:rPr>
              <a:t>Route Request Table</a:t>
            </a:r>
          </a:p>
        </p:txBody>
      </p:sp>
      <p:cxnSp>
        <p:nvCxnSpPr>
          <p:cNvPr id="39" name="直接连接符 38"/>
          <p:cNvCxnSpPr/>
          <p:nvPr/>
        </p:nvCxnSpPr>
        <p:spPr>
          <a:xfrm>
            <a:off x="803275" y="1684739"/>
            <a:ext cx="2265045"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B21B0358-9D9B-4CA7-85CD-F7B082634B6D}"/>
              </a:ext>
            </a:extLst>
          </p:cNvPr>
          <p:cNvPicPr>
            <a:picLocks noChangeAspect="1"/>
          </p:cNvPicPr>
          <p:nvPr/>
        </p:nvPicPr>
        <p:blipFill>
          <a:blip r:embed="rId3" cstate="print">
            <a:extLst>
              <a:ext uri="{28A0092B-C50C-407E-A947-70E740481C1C}">
                <a14:useLocalDpi xmlns:a14="http://schemas.microsoft.com/office/drawing/2010/main" val="0"/>
              </a:ext>
            </a:extLst>
          </a:blip>
          <a:srcRect t="36935" r="57784" b="37098"/>
          <a:stretch>
            <a:fillRect/>
          </a:stretch>
        </p:blipFill>
        <p:spPr>
          <a:xfrm>
            <a:off x="708064" y="408424"/>
            <a:ext cx="1088571" cy="689810"/>
          </a:xfrm>
          <a:prstGeom prst="rect">
            <a:avLst/>
          </a:prstGeom>
        </p:spPr>
      </p:pic>
      <p:sp>
        <p:nvSpPr>
          <p:cNvPr id="2" name="Rectangle 2">
            <a:extLst>
              <a:ext uri="{FF2B5EF4-FFF2-40B4-BE49-F238E27FC236}">
                <a16:creationId xmlns:a16="http://schemas.microsoft.com/office/drawing/2014/main" id="{C243773F-DA81-46BF-BFA1-E7E9C569FD3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a:extLst>
              <a:ext uri="{FF2B5EF4-FFF2-40B4-BE49-F238E27FC236}">
                <a16:creationId xmlns:a16="http://schemas.microsoft.com/office/drawing/2014/main" id="{60609472-9514-4801-972B-F3B85E0DA91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a:extLst>
              <a:ext uri="{FF2B5EF4-FFF2-40B4-BE49-F238E27FC236}">
                <a16:creationId xmlns:a16="http://schemas.microsoft.com/office/drawing/2014/main" id="{F50E6FFF-8A7C-420B-9B67-7505F6622FB7}"/>
              </a:ext>
            </a:extLst>
          </p:cNvPr>
          <p:cNvSpPr>
            <a:spLocks noChangeArrowheads="1"/>
          </p:cNvSpPr>
          <p:nvPr/>
        </p:nvSpPr>
        <p:spPr bwMode="auto">
          <a:xfrm>
            <a:off x="155575" y="15759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4">
            <a:extLst>
              <a:ext uri="{FF2B5EF4-FFF2-40B4-BE49-F238E27FC236}">
                <a16:creationId xmlns:a16="http://schemas.microsoft.com/office/drawing/2014/main" id="{63C77FB4-D089-4062-99FF-5A23E81DED0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8">
            <a:extLst>
              <a:ext uri="{FF2B5EF4-FFF2-40B4-BE49-F238E27FC236}">
                <a16:creationId xmlns:a16="http://schemas.microsoft.com/office/drawing/2014/main" id="{CAE15C6F-5152-4A1F-8553-274A1451E4F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0">
            <a:extLst>
              <a:ext uri="{FF2B5EF4-FFF2-40B4-BE49-F238E27FC236}">
                <a16:creationId xmlns:a16="http://schemas.microsoft.com/office/drawing/2014/main" id="{60EAB3D6-B7FA-46E5-8979-5755F6F23C1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a:extLst>
              <a:ext uri="{FF2B5EF4-FFF2-40B4-BE49-F238E27FC236}">
                <a16:creationId xmlns:a16="http://schemas.microsoft.com/office/drawing/2014/main" id="{7871C5B9-D1C6-4A70-9620-2DC0872ED4E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矩形 14">
            <a:extLst>
              <a:ext uri="{FF2B5EF4-FFF2-40B4-BE49-F238E27FC236}">
                <a16:creationId xmlns:a16="http://schemas.microsoft.com/office/drawing/2014/main" id="{645A986D-3455-4490-9388-4915625385A6}"/>
              </a:ext>
            </a:extLst>
          </p:cNvPr>
          <p:cNvSpPr/>
          <p:nvPr/>
        </p:nvSpPr>
        <p:spPr>
          <a:xfrm>
            <a:off x="518661" y="1910155"/>
            <a:ext cx="6154281" cy="730777"/>
          </a:xfrm>
          <a:prstGeom prst="rect">
            <a:avLst/>
          </a:prstGeom>
        </p:spPr>
        <p:txBody>
          <a:bodyPr wrap="square">
            <a:spAutoFit/>
          </a:bodyPr>
          <a:lstStyle/>
          <a:p>
            <a:pPr algn="just">
              <a:lnSpc>
                <a:spcPct val="120000"/>
              </a:lnSpc>
            </a:pPr>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一个结点的</a:t>
            </a:r>
            <a:r>
              <a:rPr lang="en-US" altLang="zh-CN" b="1" dirty="0">
                <a:solidFill>
                  <a:schemeClr val="tx1">
                    <a:lumMod val="75000"/>
                    <a:lumOff val="25000"/>
                  </a:schemeClr>
                </a:solidFill>
                <a:latin typeface="微软雅黑 Light" panose="020B0502040204020203" pitchFamily="34" charset="-122"/>
                <a:ea typeface="微软雅黑 Light" panose="020B0502040204020203" pitchFamily="34" charset="-122"/>
              </a:rPr>
              <a:t>Route Request Table</a:t>
            </a:r>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记录关于最近的由该结点发起或者是转发的路由请求的信息。表按照</a:t>
            </a:r>
            <a:r>
              <a:rPr lang="en-US" altLang="zh-CN" b="1" dirty="0">
                <a:solidFill>
                  <a:schemeClr val="tx1">
                    <a:lumMod val="75000"/>
                    <a:lumOff val="25000"/>
                  </a:schemeClr>
                </a:solidFill>
                <a:latin typeface="微软雅黑 Light" panose="020B0502040204020203" pitchFamily="34" charset="-122"/>
                <a:ea typeface="微软雅黑 Light" panose="020B0502040204020203" pitchFamily="34" charset="-122"/>
              </a:rPr>
              <a:t>IP</a:t>
            </a:r>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建立索引。</a:t>
            </a:r>
            <a:endParaRPr lang="en-US" altLang="zh-CN"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pic>
        <p:nvPicPr>
          <p:cNvPr id="8" name="图片 7">
            <a:extLst>
              <a:ext uri="{FF2B5EF4-FFF2-40B4-BE49-F238E27FC236}">
                <a16:creationId xmlns:a16="http://schemas.microsoft.com/office/drawing/2014/main" id="{E9719A6F-757E-4991-99B5-355A57EE64D5}"/>
              </a:ext>
            </a:extLst>
          </p:cNvPr>
          <p:cNvPicPr>
            <a:picLocks noChangeAspect="1"/>
          </p:cNvPicPr>
          <p:nvPr/>
        </p:nvPicPr>
        <p:blipFill>
          <a:blip r:embed="rId4"/>
          <a:stretch>
            <a:fillRect/>
          </a:stretch>
        </p:blipFill>
        <p:spPr>
          <a:xfrm>
            <a:off x="7291839" y="2283619"/>
            <a:ext cx="4381500" cy="2066925"/>
          </a:xfrm>
          <a:prstGeom prst="rect">
            <a:avLst/>
          </a:prstGeom>
        </p:spPr>
      </p:pic>
    </p:spTree>
    <p:extLst>
      <p:ext uri="{BB962C8B-B14F-4D97-AF65-F5344CB8AC3E}">
        <p14:creationId xmlns:p14="http://schemas.microsoft.com/office/powerpoint/2010/main" val="168533882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FB957ECD-0426-4DE1-89DE-2880578EE962}"/>
              </a:ext>
            </a:extLst>
          </p:cNvPr>
          <p:cNvPicPr>
            <a:picLocks noChangeAspect="1"/>
          </p:cNvPicPr>
          <p:nvPr/>
        </p:nvPicPr>
        <p:blipFill>
          <a:blip r:embed="rId3"/>
          <a:stretch>
            <a:fillRect/>
          </a:stretch>
        </p:blipFill>
        <p:spPr>
          <a:xfrm>
            <a:off x="155575" y="1765171"/>
            <a:ext cx="5267325" cy="5457825"/>
          </a:xfrm>
          <a:prstGeom prst="rect">
            <a:avLst/>
          </a:prstGeom>
        </p:spPr>
      </p:pic>
      <p:sp>
        <p:nvSpPr>
          <p:cNvPr id="47" name="矩形 46"/>
          <p:cNvSpPr/>
          <p:nvPr/>
        </p:nvSpPr>
        <p:spPr>
          <a:xfrm>
            <a:off x="0" y="6634162"/>
            <a:ext cx="12192000" cy="223838"/>
          </a:xfrm>
          <a:prstGeom prst="rect">
            <a:avLst/>
          </a:prstGeom>
          <a:solidFill>
            <a:srgbClr val="E72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文本框 37"/>
          <p:cNvSpPr txBox="1"/>
          <p:nvPr/>
        </p:nvSpPr>
        <p:spPr>
          <a:xfrm>
            <a:off x="708064" y="1144276"/>
            <a:ext cx="4381328" cy="523220"/>
          </a:xfrm>
          <a:prstGeom prst="rect">
            <a:avLst/>
          </a:prstGeom>
          <a:noFill/>
        </p:spPr>
        <p:txBody>
          <a:bodyPr wrap="none" rtlCol="0">
            <a:spAutoFit/>
          </a:bodyPr>
          <a:lstStyle/>
          <a:p>
            <a:r>
              <a:rPr lang="en-US" altLang="zh-CN" sz="2800" b="1" dirty="0">
                <a:solidFill>
                  <a:srgbClr val="4B4B4B"/>
                </a:solidFill>
                <a:latin typeface="Segoe UI"/>
              </a:rPr>
              <a:t>2.2 DSR</a:t>
            </a:r>
            <a:r>
              <a:rPr lang="zh-CN" altLang="en-US" sz="2800" b="1" dirty="0">
                <a:solidFill>
                  <a:srgbClr val="4B4B4B"/>
                </a:solidFill>
                <a:latin typeface="Segoe UI"/>
              </a:rPr>
              <a:t>数据结构：数据包</a:t>
            </a:r>
            <a:endParaRPr lang="en-US" altLang="zh-CN" sz="2800" b="1" dirty="0">
              <a:solidFill>
                <a:srgbClr val="4B4B4B"/>
              </a:solidFill>
              <a:latin typeface="Segoe UI"/>
            </a:endParaRPr>
          </a:p>
        </p:txBody>
      </p:sp>
      <p:cxnSp>
        <p:nvCxnSpPr>
          <p:cNvPr id="39" name="直接连接符 38"/>
          <p:cNvCxnSpPr/>
          <p:nvPr/>
        </p:nvCxnSpPr>
        <p:spPr>
          <a:xfrm>
            <a:off x="803275" y="1684739"/>
            <a:ext cx="2265045"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B21B0358-9D9B-4CA7-85CD-F7B082634B6D}"/>
              </a:ext>
            </a:extLst>
          </p:cNvPr>
          <p:cNvPicPr>
            <a:picLocks noChangeAspect="1"/>
          </p:cNvPicPr>
          <p:nvPr/>
        </p:nvPicPr>
        <p:blipFill>
          <a:blip r:embed="rId4" cstate="print">
            <a:extLst>
              <a:ext uri="{28A0092B-C50C-407E-A947-70E740481C1C}">
                <a14:useLocalDpi xmlns:a14="http://schemas.microsoft.com/office/drawing/2010/main" val="0"/>
              </a:ext>
            </a:extLst>
          </a:blip>
          <a:srcRect t="36935" r="57784" b="37098"/>
          <a:stretch>
            <a:fillRect/>
          </a:stretch>
        </p:blipFill>
        <p:spPr>
          <a:xfrm>
            <a:off x="708064" y="408424"/>
            <a:ext cx="1088571" cy="689810"/>
          </a:xfrm>
          <a:prstGeom prst="rect">
            <a:avLst/>
          </a:prstGeom>
        </p:spPr>
      </p:pic>
      <p:sp>
        <p:nvSpPr>
          <p:cNvPr id="2" name="Rectangle 2">
            <a:extLst>
              <a:ext uri="{FF2B5EF4-FFF2-40B4-BE49-F238E27FC236}">
                <a16:creationId xmlns:a16="http://schemas.microsoft.com/office/drawing/2014/main" id="{C243773F-DA81-46BF-BFA1-E7E9C569FD3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a:extLst>
              <a:ext uri="{FF2B5EF4-FFF2-40B4-BE49-F238E27FC236}">
                <a16:creationId xmlns:a16="http://schemas.microsoft.com/office/drawing/2014/main" id="{60609472-9514-4801-972B-F3B85E0DA91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a:extLst>
              <a:ext uri="{FF2B5EF4-FFF2-40B4-BE49-F238E27FC236}">
                <a16:creationId xmlns:a16="http://schemas.microsoft.com/office/drawing/2014/main" id="{F50E6FFF-8A7C-420B-9B67-7505F6622FB7}"/>
              </a:ext>
            </a:extLst>
          </p:cNvPr>
          <p:cNvSpPr>
            <a:spLocks noChangeArrowheads="1"/>
          </p:cNvSpPr>
          <p:nvPr/>
        </p:nvSpPr>
        <p:spPr bwMode="auto">
          <a:xfrm>
            <a:off x="155575" y="15759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4">
            <a:extLst>
              <a:ext uri="{FF2B5EF4-FFF2-40B4-BE49-F238E27FC236}">
                <a16:creationId xmlns:a16="http://schemas.microsoft.com/office/drawing/2014/main" id="{63C77FB4-D089-4062-99FF-5A23E81DED0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8">
            <a:extLst>
              <a:ext uri="{FF2B5EF4-FFF2-40B4-BE49-F238E27FC236}">
                <a16:creationId xmlns:a16="http://schemas.microsoft.com/office/drawing/2014/main" id="{CAE15C6F-5152-4A1F-8553-274A1451E4F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0">
            <a:extLst>
              <a:ext uri="{FF2B5EF4-FFF2-40B4-BE49-F238E27FC236}">
                <a16:creationId xmlns:a16="http://schemas.microsoft.com/office/drawing/2014/main" id="{60EAB3D6-B7FA-46E5-8979-5755F6F23C1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a:extLst>
              <a:ext uri="{FF2B5EF4-FFF2-40B4-BE49-F238E27FC236}">
                <a16:creationId xmlns:a16="http://schemas.microsoft.com/office/drawing/2014/main" id="{7871C5B9-D1C6-4A70-9620-2DC0872ED4E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8" name="图片 17">
            <a:extLst>
              <a:ext uri="{FF2B5EF4-FFF2-40B4-BE49-F238E27FC236}">
                <a16:creationId xmlns:a16="http://schemas.microsoft.com/office/drawing/2014/main" id="{89A5331B-3D3A-4FCF-90AD-9E5371C44C0D}"/>
              </a:ext>
            </a:extLst>
          </p:cNvPr>
          <p:cNvPicPr>
            <a:picLocks noChangeAspect="1"/>
          </p:cNvPicPr>
          <p:nvPr/>
        </p:nvPicPr>
        <p:blipFill>
          <a:blip r:embed="rId5"/>
          <a:stretch>
            <a:fillRect/>
          </a:stretch>
        </p:blipFill>
        <p:spPr>
          <a:xfrm>
            <a:off x="5378113" y="3506476"/>
            <a:ext cx="6315075" cy="3095625"/>
          </a:xfrm>
          <a:prstGeom prst="rect">
            <a:avLst/>
          </a:prstGeom>
        </p:spPr>
      </p:pic>
      <p:pic>
        <p:nvPicPr>
          <p:cNvPr id="5" name="图片 4">
            <a:extLst>
              <a:ext uri="{FF2B5EF4-FFF2-40B4-BE49-F238E27FC236}">
                <a16:creationId xmlns:a16="http://schemas.microsoft.com/office/drawing/2014/main" id="{E746157B-6BA8-437D-8055-1854BF623F47}"/>
              </a:ext>
            </a:extLst>
          </p:cNvPr>
          <p:cNvPicPr>
            <a:picLocks noChangeAspect="1"/>
          </p:cNvPicPr>
          <p:nvPr/>
        </p:nvPicPr>
        <p:blipFill>
          <a:blip r:embed="rId6"/>
          <a:stretch>
            <a:fillRect/>
          </a:stretch>
        </p:blipFill>
        <p:spPr>
          <a:xfrm>
            <a:off x="5378113" y="2376705"/>
            <a:ext cx="3676650" cy="1019175"/>
          </a:xfrm>
          <a:prstGeom prst="rect">
            <a:avLst/>
          </a:prstGeom>
        </p:spPr>
      </p:pic>
    </p:spTree>
    <p:extLst>
      <p:ext uri="{BB962C8B-B14F-4D97-AF65-F5344CB8AC3E}">
        <p14:creationId xmlns:p14="http://schemas.microsoft.com/office/powerpoint/2010/main" val="49335949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946480"/>
            <a:ext cx="11676063" cy="37909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2" name="文本框 11"/>
          <p:cNvSpPr txBox="1"/>
          <p:nvPr/>
        </p:nvSpPr>
        <p:spPr>
          <a:xfrm>
            <a:off x="430272" y="1284760"/>
            <a:ext cx="5461242" cy="1323439"/>
          </a:xfrm>
          <a:prstGeom prst="rect">
            <a:avLst/>
          </a:prstGeom>
        </p:spPr>
        <p:txBody>
          <a:bodyPr wrap="square">
            <a:spAutoFit/>
          </a:bodyPr>
          <a:lstStyle>
            <a:defPPr>
              <a:defRPr lang="zh-CN"/>
            </a:defPPr>
            <a:lvl1pPr algn="ctr">
              <a:defRPr sz="1400">
                <a:solidFill>
                  <a:schemeClr val="tx1">
                    <a:lumMod val="75000"/>
                    <a:lumOff val="25000"/>
                  </a:schemeClr>
                </a:solidFill>
              </a:defRPr>
            </a:lvl1pPr>
          </a:lstStyle>
          <a:p>
            <a:pPr algn="l"/>
            <a:r>
              <a:rPr lang="en-US" altLang="zh-CN" sz="8000" b="1">
                <a:solidFill>
                  <a:srgbClr val="E72A2E"/>
                </a:solidFill>
              </a:rPr>
              <a:t>PART THREE</a:t>
            </a:r>
          </a:p>
        </p:txBody>
      </p:sp>
      <p:sp>
        <p:nvSpPr>
          <p:cNvPr id="55" name="文本框 54">
            <a:extLst>
              <a:ext uri="{FF2B5EF4-FFF2-40B4-BE49-F238E27FC236}">
                <a16:creationId xmlns:a16="http://schemas.microsoft.com/office/drawing/2014/main" id="{AC647ED8-4668-426F-98E7-BFE648CAE813}"/>
              </a:ext>
            </a:extLst>
          </p:cNvPr>
          <p:cNvSpPr txBox="1"/>
          <p:nvPr/>
        </p:nvSpPr>
        <p:spPr>
          <a:xfrm>
            <a:off x="430272" y="2608199"/>
            <a:ext cx="5565414" cy="769441"/>
          </a:xfrm>
          <a:prstGeom prst="rect">
            <a:avLst/>
          </a:prstGeom>
          <a:noFill/>
        </p:spPr>
        <p:txBody>
          <a:bodyPr wrap="square" rtlCol="0">
            <a:spAutoFit/>
          </a:bodyPr>
          <a:lstStyle/>
          <a:p>
            <a:r>
              <a:rPr lang="zh-CN" altLang="en-US" sz="4400" b="1" dirty="0">
                <a:solidFill>
                  <a:schemeClr val="bg1"/>
                </a:solidFill>
              </a:rPr>
              <a:t>代码分析</a:t>
            </a:r>
          </a:p>
        </p:txBody>
      </p:sp>
      <p:sp>
        <p:nvSpPr>
          <p:cNvPr id="57" name="文本框 56">
            <a:extLst>
              <a:ext uri="{FF2B5EF4-FFF2-40B4-BE49-F238E27FC236}">
                <a16:creationId xmlns:a16="http://schemas.microsoft.com/office/drawing/2014/main" id="{6ACD0172-543A-42DD-9957-6ED0A4FF5B1A}"/>
              </a:ext>
            </a:extLst>
          </p:cNvPr>
          <p:cNvSpPr txBox="1"/>
          <p:nvPr/>
        </p:nvSpPr>
        <p:spPr>
          <a:xfrm>
            <a:off x="430272" y="3710830"/>
            <a:ext cx="2196435" cy="753668"/>
          </a:xfrm>
          <a:prstGeom prst="rect">
            <a:avLst/>
          </a:prstGeom>
          <a:noFill/>
        </p:spPr>
        <p:txBody>
          <a:bodyPr wrap="none" rtlCol="0">
            <a:spAutoFit/>
          </a:bodyPr>
          <a:lstStyle/>
          <a:p>
            <a:pPr>
              <a:lnSpc>
                <a:spcPts val="2700"/>
              </a:lnSpc>
            </a:pPr>
            <a:r>
              <a:rPr lang="en-US" altLang="zh-CN" sz="2000" dirty="0">
                <a:solidFill>
                  <a:schemeClr val="bg1"/>
                </a:solidFill>
                <a:latin typeface="Segoe UI"/>
              </a:rPr>
              <a:t>3.1 </a:t>
            </a:r>
            <a:r>
              <a:rPr lang="zh-CN" altLang="en-US" sz="2000" dirty="0">
                <a:solidFill>
                  <a:schemeClr val="bg1"/>
                </a:solidFill>
                <a:latin typeface="Segoe UI"/>
              </a:rPr>
              <a:t>部分函数逻辑</a:t>
            </a:r>
            <a:r>
              <a:rPr lang="en-US" altLang="zh-CN" sz="2000" dirty="0">
                <a:solidFill>
                  <a:schemeClr val="bg1"/>
                </a:solidFill>
                <a:latin typeface="Segoe UI"/>
              </a:rPr>
              <a:t> </a:t>
            </a:r>
          </a:p>
          <a:p>
            <a:pPr>
              <a:lnSpc>
                <a:spcPts val="2700"/>
              </a:lnSpc>
            </a:pPr>
            <a:r>
              <a:rPr lang="en-US" altLang="zh-CN" sz="2000" dirty="0">
                <a:solidFill>
                  <a:schemeClr val="bg1"/>
                </a:solidFill>
                <a:latin typeface="Segoe UI"/>
              </a:rPr>
              <a:t>3.2 </a:t>
            </a:r>
            <a:r>
              <a:rPr lang="zh-CN" altLang="en-US" sz="2000" dirty="0">
                <a:solidFill>
                  <a:schemeClr val="bg1"/>
                </a:solidFill>
                <a:latin typeface="Segoe UI"/>
              </a:rPr>
              <a:t>流程</a:t>
            </a:r>
            <a:endParaRPr lang="en-US" altLang="zh-CN" sz="2000" dirty="0">
              <a:solidFill>
                <a:schemeClr val="bg1"/>
              </a:solidFill>
              <a:latin typeface="Segoe UI"/>
            </a:endParaRPr>
          </a:p>
        </p:txBody>
      </p:sp>
      <p:pic>
        <p:nvPicPr>
          <p:cNvPr id="10" name="图片 9">
            <a:extLst>
              <a:ext uri="{FF2B5EF4-FFF2-40B4-BE49-F238E27FC236}">
                <a16:creationId xmlns:a16="http://schemas.microsoft.com/office/drawing/2014/main" id="{F2A8BBCC-0D22-4AEF-AEA5-C8DB39678C20}"/>
              </a:ext>
            </a:extLst>
          </p:cNvPr>
          <p:cNvPicPr>
            <a:picLocks noChangeAspect="1"/>
          </p:cNvPicPr>
          <p:nvPr/>
        </p:nvPicPr>
        <p:blipFill>
          <a:blip r:embed="rId3" cstate="print">
            <a:extLst>
              <a:ext uri="{28A0092B-C50C-407E-A947-70E740481C1C}">
                <a14:useLocalDpi xmlns:a14="http://schemas.microsoft.com/office/drawing/2010/main" val="0"/>
              </a:ext>
            </a:extLst>
          </a:blip>
          <a:srcRect t="33741" r="49288" b="13674"/>
          <a:stretch>
            <a:fillRect/>
          </a:stretch>
        </p:blipFill>
        <p:spPr>
          <a:xfrm>
            <a:off x="5803156" y="1946479"/>
            <a:ext cx="585687" cy="625682"/>
          </a:xfrm>
          <a:prstGeom prst="rect">
            <a:avLst/>
          </a:prstGeom>
        </p:spPr>
      </p:pic>
      <p:pic>
        <p:nvPicPr>
          <p:cNvPr id="13" name="图片 12">
            <a:extLst>
              <a:ext uri="{FF2B5EF4-FFF2-40B4-BE49-F238E27FC236}">
                <a16:creationId xmlns:a16="http://schemas.microsoft.com/office/drawing/2014/main" id="{A0811464-3C0D-4F61-A132-DAFC483E53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0424" y="792247"/>
            <a:ext cx="5923008" cy="6102000"/>
          </a:xfrm>
          <a:prstGeom prst="rect">
            <a:avLst/>
          </a:prstGeom>
        </p:spPr>
      </p:pic>
    </p:spTree>
    <p:extLst>
      <p:ext uri="{BB962C8B-B14F-4D97-AF65-F5344CB8AC3E}">
        <p14:creationId xmlns:p14="http://schemas.microsoft.com/office/powerpoint/2010/main" val="77312889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0" y="6634162"/>
            <a:ext cx="12192000" cy="223838"/>
          </a:xfrm>
          <a:prstGeom prst="rect">
            <a:avLst/>
          </a:prstGeom>
          <a:solidFill>
            <a:srgbClr val="E72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文本框 37"/>
          <p:cNvSpPr txBox="1"/>
          <p:nvPr/>
        </p:nvSpPr>
        <p:spPr>
          <a:xfrm>
            <a:off x="708064" y="1144276"/>
            <a:ext cx="2959465" cy="523220"/>
          </a:xfrm>
          <a:prstGeom prst="rect">
            <a:avLst/>
          </a:prstGeom>
          <a:noFill/>
        </p:spPr>
        <p:txBody>
          <a:bodyPr wrap="none" rtlCol="0">
            <a:spAutoFit/>
          </a:bodyPr>
          <a:lstStyle/>
          <a:p>
            <a:r>
              <a:rPr lang="en-US" altLang="zh-CN" sz="2800" b="1" dirty="0">
                <a:solidFill>
                  <a:srgbClr val="4B4B4B"/>
                </a:solidFill>
                <a:latin typeface="Segoe UI"/>
              </a:rPr>
              <a:t>3.1 </a:t>
            </a:r>
            <a:r>
              <a:rPr lang="zh-CN" altLang="en-US" sz="2800" b="1" dirty="0">
                <a:solidFill>
                  <a:srgbClr val="4B4B4B"/>
                </a:solidFill>
                <a:latin typeface="Segoe UI"/>
              </a:rPr>
              <a:t>部分函数逻辑</a:t>
            </a:r>
            <a:endParaRPr lang="en-US" altLang="zh-CN" sz="2800" b="1" dirty="0">
              <a:solidFill>
                <a:srgbClr val="4B4B4B"/>
              </a:solidFill>
              <a:latin typeface="Segoe UI"/>
            </a:endParaRPr>
          </a:p>
        </p:txBody>
      </p:sp>
      <p:cxnSp>
        <p:nvCxnSpPr>
          <p:cNvPr id="39" name="直接连接符 38"/>
          <p:cNvCxnSpPr/>
          <p:nvPr/>
        </p:nvCxnSpPr>
        <p:spPr>
          <a:xfrm>
            <a:off x="803275" y="1684739"/>
            <a:ext cx="2265045"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B21B0358-9D9B-4CA7-85CD-F7B082634B6D}"/>
              </a:ext>
            </a:extLst>
          </p:cNvPr>
          <p:cNvPicPr>
            <a:picLocks noChangeAspect="1"/>
          </p:cNvPicPr>
          <p:nvPr/>
        </p:nvPicPr>
        <p:blipFill>
          <a:blip r:embed="rId3" cstate="print">
            <a:extLst>
              <a:ext uri="{28A0092B-C50C-407E-A947-70E740481C1C}">
                <a14:useLocalDpi xmlns:a14="http://schemas.microsoft.com/office/drawing/2010/main" val="0"/>
              </a:ext>
            </a:extLst>
          </a:blip>
          <a:srcRect t="36935" r="57784" b="37098"/>
          <a:stretch>
            <a:fillRect/>
          </a:stretch>
        </p:blipFill>
        <p:spPr>
          <a:xfrm>
            <a:off x="708064" y="408424"/>
            <a:ext cx="1088571" cy="689810"/>
          </a:xfrm>
          <a:prstGeom prst="rect">
            <a:avLst/>
          </a:prstGeom>
        </p:spPr>
      </p:pic>
      <p:sp>
        <p:nvSpPr>
          <p:cNvPr id="2" name="Rectangle 2">
            <a:extLst>
              <a:ext uri="{FF2B5EF4-FFF2-40B4-BE49-F238E27FC236}">
                <a16:creationId xmlns:a16="http://schemas.microsoft.com/office/drawing/2014/main" id="{C243773F-DA81-46BF-BFA1-E7E9C569FD3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a:extLst>
              <a:ext uri="{FF2B5EF4-FFF2-40B4-BE49-F238E27FC236}">
                <a16:creationId xmlns:a16="http://schemas.microsoft.com/office/drawing/2014/main" id="{60609472-9514-4801-972B-F3B85E0DA91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a:extLst>
              <a:ext uri="{FF2B5EF4-FFF2-40B4-BE49-F238E27FC236}">
                <a16:creationId xmlns:a16="http://schemas.microsoft.com/office/drawing/2014/main" id="{F50E6FFF-8A7C-420B-9B67-7505F6622FB7}"/>
              </a:ext>
            </a:extLst>
          </p:cNvPr>
          <p:cNvSpPr>
            <a:spLocks noChangeArrowheads="1"/>
          </p:cNvSpPr>
          <p:nvPr/>
        </p:nvSpPr>
        <p:spPr bwMode="auto">
          <a:xfrm>
            <a:off x="155575" y="15759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4">
            <a:extLst>
              <a:ext uri="{FF2B5EF4-FFF2-40B4-BE49-F238E27FC236}">
                <a16:creationId xmlns:a16="http://schemas.microsoft.com/office/drawing/2014/main" id="{63C77FB4-D089-4062-99FF-5A23E81DED0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8">
            <a:extLst>
              <a:ext uri="{FF2B5EF4-FFF2-40B4-BE49-F238E27FC236}">
                <a16:creationId xmlns:a16="http://schemas.microsoft.com/office/drawing/2014/main" id="{CAE15C6F-5152-4A1F-8553-274A1451E4F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0">
            <a:extLst>
              <a:ext uri="{FF2B5EF4-FFF2-40B4-BE49-F238E27FC236}">
                <a16:creationId xmlns:a16="http://schemas.microsoft.com/office/drawing/2014/main" id="{60EAB3D6-B7FA-46E5-8979-5755F6F23C1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a:extLst>
              <a:ext uri="{FF2B5EF4-FFF2-40B4-BE49-F238E27FC236}">
                <a16:creationId xmlns:a16="http://schemas.microsoft.com/office/drawing/2014/main" id="{7871C5B9-D1C6-4A70-9620-2DC0872ED4E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8" name="Picture">
            <a:extLst>
              <a:ext uri="{FF2B5EF4-FFF2-40B4-BE49-F238E27FC236}">
                <a16:creationId xmlns:a16="http://schemas.microsoft.com/office/drawing/2014/main" id="{6AFD09A0-7D91-4E1D-82BE-41F75D07310F}"/>
              </a:ext>
            </a:extLst>
          </p:cNvPr>
          <p:cNvPicPr/>
          <p:nvPr/>
        </p:nvPicPr>
        <p:blipFill>
          <a:blip r:embed="rId4"/>
          <a:stretch>
            <a:fillRect/>
          </a:stretch>
        </p:blipFill>
        <p:spPr bwMode="auto">
          <a:xfrm>
            <a:off x="4098471" y="102652"/>
            <a:ext cx="5219700" cy="6679148"/>
          </a:xfrm>
          <a:prstGeom prst="rect">
            <a:avLst/>
          </a:prstGeom>
          <a:noFill/>
          <a:ln w="9525">
            <a:noFill/>
            <a:headEnd/>
            <a:tailEnd/>
          </a:ln>
        </p:spPr>
      </p:pic>
    </p:spTree>
    <p:extLst>
      <p:ext uri="{BB962C8B-B14F-4D97-AF65-F5344CB8AC3E}">
        <p14:creationId xmlns:p14="http://schemas.microsoft.com/office/powerpoint/2010/main" val="301071379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0" y="6634162"/>
            <a:ext cx="12192000" cy="223838"/>
          </a:xfrm>
          <a:prstGeom prst="rect">
            <a:avLst/>
          </a:prstGeom>
          <a:solidFill>
            <a:srgbClr val="E72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文本框 37"/>
          <p:cNvSpPr txBox="1"/>
          <p:nvPr/>
        </p:nvSpPr>
        <p:spPr>
          <a:xfrm>
            <a:off x="708064" y="1144276"/>
            <a:ext cx="2959465" cy="523220"/>
          </a:xfrm>
          <a:prstGeom prst="rect">
            <a:avLst/>
          </a:prstGeom>
          <a:noFill/>
        </p:spPr>
        <p:txBody>
          <a:bodyPr wrap="none" rtlCol="0">
            <a:spAutoFit/>
          </a:bodyPr>
          <a:lstStyle/>
          <a:p>
            <a:r>
              <a:rPr lang="en-US" altLang="zh-CN" sz="2800" b="1" dirty="0">
                <a:solidFill>
                  <a:srgbClr val="4B4B4B"/>
                </a:solidFill>
                <a:latin typeface="Segoe UI"/>
              </a:rPr>
              <a:t>3.1 </a:t>
            </a:r>
            <a:r>
              <a:rPr lang="zh-CN" altLang="en-US" sz="2800" b="1" dirty="0">
                <a:solidFill>
                  <a:srgbClr val="4B4B4B"/>
                </a:solidFill>
                <a:latin typeface="Segoe UI"/>
              </a:rPr>
              <a:t>部分函数逻辑</a:t>
            </a:r>
            <a:endParaRPr lang="en-US" altLang="zh-CN" sz="2800" b="1" dirty="0">
              <a:solidFill>
                <a:srgbClr val="4B4B4B"/>
              </a:solidFill>
              <a:latin typeface="Segoe UI"/>
            </a:endParaRPr>
          </a:p>
        </p:txBody>
      </p:sp>
      <p:cxnSp>
        <p:nvCxnSpPr>
          <p:cNvPr id="39" name="直接连接符 38"/>
          <p:cNvCxnSpPr/>
          <p:nvPr/>
        </p:nvCxnSpPr>
        <p:spPr>
          <a:xfrm>
            <a:off x="803275" y="1684739"/>
            <a:ext cx="2265045"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B21B0358-9D9B-4CA7-85CD-F7B082634B6D}"/>
              </a:ext>
            </a:extLst>
          </p:cNvPr>
          <p:cNvPicPr>
            <a:picLocks noChangeAspect="1"/>
          </p:cNvPicPr>
          <p:nvPr/>
        </p:nvPicPr>
        <p:blipFill>
          <a:blip r:embed="rId3" cstate="print">
            <a:extLst>
              <a:ext uri="{28A0092B-C50C-407E-A947-70E740481C1C}">
                <a14:useLocalDpi xmlns:a14="http://schemas.microsoft.com/office/drawing/2010/main" val="0"/>
              </a:ext>
            </a:extLst>
          </a:blip>
          <a:srcRect t="36935" r="57784" b="37098"/>
          <a:stretch>
            <a:fillRect/>
          </a:stretch>
        </p:blipFill>
        <p:spPr>
          <a:xfrm>
            <a:off x="708064" y="408424"/>
            <a:ext cx="1088571" cy="689810"/>
          </a:xfrm>
          <a:prstGeom prst="rect">
            <a:avLst/>
          </a:prstGeom>
        </p:spPr>
      </p:pic>
      <p:sp>
        <p:nvSpPr>
          <p:cNvPr id="2" name="Rectangle 2">
            <a:extLst>
              <a:ext uri="{FF2B5EF4-FFF2-40B4-BE49-F238E27FC236}">
                <a16:creationId xmlns:a16="http://schemas.microsoft.com/office/drawing/2014/main" id="{C243773F-DA81-46BF-BFA1-E7E9C569FD3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a:extLst>
              <a:ext uri="{FF2B5EF4-FFF2-40B4-BE49-F238E27FC236}">
                <a16:creationId xmlns:a16="http://schemas.microsoft.com/office/drawing/2014/main" id="{60609472-9514-4801-972B-F3B85E0DA91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a:extLst>
              <a:ext uri="{FF2B5EF4-FFF2-40B4-BE49-F238E27FC236}">
                <a16:creationId xmlns:a16="http://schemas.microsoft.com/office/drawing/2014/main" id="{F50E6FFF-8A7C-420B-9B67-7505F6622FB7}"/>
              </a:ext>
            </a:extLst>
          </p:cNvPr>
          <p:cNvSpPr>
            <a:spLocks noChangeArrowheads="1"/>
          </p:cNvSpPr>
          <p:nvPr/>
        </p:nvSpPr>
        <p:spPr bwMode="auto">
          <a:xfrm>
            <a:off x="155575" y="15759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4">
            <a:extLst>
              <a:ext uri="{FF2B5EF4-FFF2-40B4-BE49-F238E27FC236}">
                <a16:creationId xmlns:a16="http://schemas.microsoft.com/office/drawing/2014/main" id="{63C77FB4-D089-4062-99FF-5A23E81DED0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8">
            <a:extLst>
              <a:ext uri="{FF2B5EF4-FFF2-40B4-BE49-F238E27FC236}">
                <a16:creationId xmlns:a16="http://schemas.microsoft.com/office/drawing/2014/main" id="{CAE15C6F-5152-4A1F-8553-274A1451E4F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0">
            <a:extLst>
              <a:ext uri="{FF2B5EF4-FFF2-40B4-BE49-F238E27FC236}">
                <a16:creationId xmlns:a16="http://schemas.microsoft.com/office/drawing/2014/main" id="{60EAB3D6-B7FA-46E5-8979-5755F6F23C1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a:extLst>
              <a:ext uri="{FF2B5EF4-FFF2-40B4-BE49-F238E27FC236}">
                <a16:creationId xmlns:a16="http://schemas.microsoft.com/office/drawing/2014/main" id="{7871C5B9-D1C6-4A70-9620-2DC0872ED4E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5" name="Picture">
            <a:extLst>
              <a:ext uri="{FF2B5EF4-FFF2-40B4-BE49-F238E27FC236}">
                <a16:creationId xmlns:a16="http://schemas.microsoft.com/office/drawing/2014/main" id="{188666E3-E1A4-4731-9DA8-A71DF7A762A1}"/>
              </a:ext>
            </a:extLst>
          </p:cNvPr>
          <p:cNvPicPr/>
          <p:nvPr/>
        </p:nvPicPr>
        <p:blipFill>
          <a:blip r:embed="rId4"/>
          <a:stretch>
            <a:fillRect/>
          </a:stretch>
        </p:blipFill>
        <p:spPr bwMode="auto">
          <a:xfrm>
            <a:off x="2732807" y="1909482"/>
            <a:ext cx="5964880" cy="3459722"/>
          </a:xfrm>
          <a:prstGeom prst="rect">
            <a:avLst/>
          </a:prstGeom>
          <a:noFill/>
          <a:ln w="9525">
            <a:noFill/>
            <a:headEnd/>
            <a:tailEnd/>
          </a:ln>
        </p:spPr>
      </p:pic>
    </p:spTree>
    <p:extLst>
      <p:ext uri="{BB962C8B-B14F-4D97-AF65-F5344CB8AC3E}">
        <p14:creationId xmlns:p14="http://schemas.microsoft.com/office/powerpoint/2010/main" val="57792145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0" y="6634162"/>
            <a:ext cx="12192000" cy="223838"/>
          </a:xfrm>
          <a:prstGeom prst="rect">
            <a:avLst/>
          </a:prstGeom>
          <a:solidFill>
            <a:srgbClr val="E72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文本框 37"/>
          <p:cNvSpPr txBox="1"/>
          <p:nvPr/>
        </p:nvSpPr>
        <p:spPr>
          <a:xfrm>
            <a:off x="708064" y="1144276"/>
            <a:ext cx="2959465" cy="523220"/>
          </a:xfrm>
          <a:prstGeom prst="rect">
            <a:avLst/>
          </a:prstGeom>
          <a:noFill/>
        </p:spPr>
        <p:txBody>
          <a:bodyPr wrap="none" rtlCol="0">
            <a:spAutoFit/>
          </a:bodyPr>
          <a:lstStyle/>
          <a:p>
            <a:r>
              <a:rPr lang="en-US" altLang="zh-CN" sz="2800" b="1" dirty="0">
                <a:solidFill>
                  <a:srgbClr val="4B4B4B"/>
                </a:solidFill>
                <a:latin typeface="Segoe UI"/>
              </a:rPr>
              <a:t>3.1 </a:t>
            </a:r>
            <a:r>
              <a:rPr lang="zh-CN" altLang="en-US" sz="2800" b="1" dirty="0">
                <a:solidFill>
                  <a:srgbClr val="4B4B4B"/>
                </a:solidFill>
                <a:latin typeface="Segoe UI"/>
              </a:rPr>
              <a:t>部分函数逻辑</a:t>
            </a:r>
            <a:endParaRPr lang="en-US" altLang="zh-CN" sz="2800" b="1" dirty="0">
              <a:solidFill>
                <a:srgbClr val="4B4B4B"/>
              </a:solidFill>
              <a:latin typeface="Segoe UI"/>
            </a:endParaRPr>
          </a:p>
        </p:txBody>
      </p:sp>
      <p:cxnSp>
        <p:nvCxnSpPr>
          <p:cNvPr id="39" name="直接连接符 38"/>
          <p:cNvCxnSpPr/>
          <p:nvPr/>
        </p:nvCxnSpPr>
        <p:spPr>
          <a:xfrm>
            <a:off x="803275" y="1684739"/>
            <a:ext cx="2265045"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B21B0358-9D9B-4CA7-85CD-F7B082634B6D}"/>
              </a:ext>
            </a:extLst>
          </p:cNvPr>
          <p:cNvPicPr>
            <a:picLocks noChangeAspect="1"/>
          </p:cNvPicPr>
          <p:nvPr/>
        </p:nvPicPr>
        <p:blipFill>
          <a:blip r:embed="rId3" cstate="print">
            <a:extLst>
              <a:ext uri="{28A0092B-C50C-407E-A947-70E740481C1C}">
                <a14:useLocalDpi xmlns:a14="http://schemas.microsoft.com/office/drawing/2010/main" val="0"/>
              </a:ext>
            </a:extLst>
          </a:blip>
          <a:srcRect t="36935" r="57784" b="37098"/>
          <a:stretch>
            <a:fillRect/>
          </a:stretch>
        </p:blipFill>
        <p:spPr>
          <a:xfrm>
            <a:off x="708064" y="408424"/>
            <a:ext cx="1088571" cy="689810"/>
          </a:xfrm>
          <a:prstGeom prst="rect">
            <a:avLst/>
          </a:prstGeom>
        </p:spPr>
      </p:pic>
      <p:sp>
        <p:nvSpPr>
          <p:cNvPr id="2" name="Rectangle 2">
            <a:extLst>
              <a:ext uri="{FF2B5EF4-FFF2-40B4-BE49-F238E27FC236}">
                <a16:creationId xmlns:a16="http://schemas.microsoft.com/office/drawing/2014/main" id="{C243773F-DA81-46BF-BFA1-E7E9C569FD3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a:extLst>
              <a:ext uri="{FF2B5EF4-FFF2-40B4-BE49-F238E27FC236}">
                <a16:creationId xmlns:a16="http://schemas.microsoft.com/office/drawing/2014/main" id="{60609472-9514-4801-972B-F3B85E0DA91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a:extLst>
              <a:ext uri="{FF2B5EF4-FFF2-40B4-BE49-F238E27FC236}">
                <a16:creationId xmlns:a16="http://schemas.microsoft.com/office/drawing/2014/main" id="{F50E6FFF-8A7C-420B-9B67-7505F6622FB7}"/>
              </a:ext>
            </a:extLst>
          </p:cNvPr>
          <p:cNvSpPr>
            <a:spLocks noChangeArrowheads="1"/>
          </p:cNvSpPr>
          <p:nvPr/>
        </p:nvSpPr>
        <p:spPr bwMode="auto">
          <a:xfrm>
            <a:off x="155575" y="15759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4">
            <a:extLst>
              <a:ext uri="{FF2B5EF4-FFF2-40B4-BE49-F238E27FC236}">
                <a16:creationId xmlns:a16="http://schemas.microsoft.com/office/drawing/2014/main" id="{63C77FB4-D089-4062-99FF-5A23E81DED0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8">
            <a:extLst>
              <a:ext uri="{FF2B5EF4-FFF2-40B4-BE49-F238E27FC236}">
                <a16:creationId xmlns:a16="http://schemas.microsoft.com/office/drawing/2014/main" id="{CAE15C6F-5152-4A1F-8553-274A1451E4F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0">
            <a:extLst>
              <a:ext uri="{FF2B5EF4-FFF2-40B4-BE49-F238E27FC236}">
                <a16:creationId xmlns:a16="http://schemas.microsoft.com/office/drawing/2014/main" id="{60EAB3D6-B7FA-46E5-8979-5755F6F23C1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a:extLst>
              <a:ext uri="{FF2B5EF4-FFF2-40B4-BE49-F238E27FC236}">
                <a16:creationId xmlns:a16="http://schemas.microsoft.com/office/drawing/2014/main" id="{7871C5B9-D1C6-4A70-9620-2DC0872ED4E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7" name="Picture">
            <a:extLst>
              <a:ext uri="{FF2B5EF4-FFF2-40B4-BE49-F238E27FC236}">
                <a16:creationId xmlns:a16="http://schemas.microsoft.com/office/drawing/2014/main" id="{E7F990EF-3A94-497E-8843-AB3EC7EF58FE}"/>
              </a:ext>
            </a:extLst>
          </p:cNvPr>
          <p:cNvPicPr/>
          <p:nvPr/>
        </p:nvPicPr>
        <p:blipFill>
          <a:blip r:embed="rId4"/>
          <a:stretch>
            <a:fillRect/>
          </a:stretch>
        </p:blipFill>
        <p:spPr bwMode="auto">
          <a:xfrm>
            <a:off x="2469790" y="1636834"/>
            <a:ext cx="6653892" cy="4458729"/>
          </a:xfrm>
          <a:prstGeom prst="rect">
            <a:avLst/>
          </a:prstGeom>
          <a:noFill/>
          <a:ln w="9525">
            <a:noFill/>
            <a:headEnd/>
            <a:tailEnd/>
          </a:ln>
        </p:spPr>
      </p:pic>
    </p:spTree>
    <p:extLst>
      <p:ext uri="{BB962C8B-B14F-4D97-AF65-F5344CB8AC3E}">
        <p14:creationId xmlns:p14="http://schemas.microsoft.com/office/powerpoint/2010/main" val="280805937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0" y="6634162"/>
            <a:ext cx="12192000" cy="223838"/>
          </a:xfrm>
          <a:prstGeom prst="rect">
            <a:avLst/>
          </a:prstGeom>
          <a:solidFill>
            <a:srgbClr val="E72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文本框 37"/>
          <p:cNvSpPr txBox="1"/>
          <p:nvPr/>
        </p:nvSpPr>
        <p:spPr>
          <a:xfrm>
            <a:off x="708064" y="1144276"/>
            <a:ext cx="2959465" cy="523220"/>
          </a:xfrm>
          <a:prstGeom prst="rect">
            <a:avLst/>
          </a:prstGeom>
          <a:noFill/>
        </p:spPr>
        <p:txBody>
          <a:bodyPr wrap="none" rtlCol="0">
            <a:spAutoFit/>
          </a:bodyPr>
          <a:lstStyle/>
          <a:p>
            <a:r>
              <a:rPr lang="en-US" altLang="zh-CN" sz="2800" b="1" dirty="0">
                <a:solidFill>
                  <a:srgbClr val="4B4B4B"/>
                </a:solidFill>
                <a:latin typeface="Segoe UI"/>
              </a:rPr>
              <a:t>3.1 </a:t>
            </a:r>
            <a:r>
              <a:rPr lang="zh-CN" altLang="en-US" sz="2800" b="1" dirty="0">
                <a:solidFill>
                  <a:srgbClr val="4B4B4B"/>
                </a:solidFill>
                <a:latin typeface="Segoe UI"/>
              </a:rPr>
              <a:t>部分函数逻辑</a:t>
            </a:r>
            <a:endParaRPr lang="en-US" altLang="zh-CN" sz="2800" b="1" dirty="0">
              <a:solidFill>
                <a:srgbClr val="4B4B4B"/>
              </a:solidFill>
              <a:latin typeface="Segoe UI"/>
            </a:endParaRPr>
          </a:p>
        </p:txBody>
      </p:sp>
      <p:cxnSp>
        <p:nvCxnSpPr>
          <p:cNvPr id="39" name="直接连接符 38"/>
          <p:cNvCxnSpPr/>
          <p:nvPr/>
        </p:nvCxnSpPr>
        <p:spPr>
          <a:xfrm>
            <a:off x="803275" y="1684739"/>
            <a:ext cx="2265045"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B21B0358-9D9B-4CA7-85CD-F7B082634B6D}"/>
              </a:ext>
            </a:extLst>
          </p:cNvPr>
          <p:cNvPicPr>
            <a:picLocks noChangeAspect="1"/>
          </p:cNvPicPr>
          <p:nvPr/>
        </p:nvPicPr>
        <p:blipFill>
          <a:blip r:embed="rId3" cstate="print">
            <a:extLst>
              <a:ext uri="{28A0092B-C50C-407E-A947-70E740481C1C}">
                <a14:useLocalDpi xmlns:a14="http://schemas.microsoft.com/office/drawing/2010/main" val="0"/>
              </a:ext>
            </a:extLst>
          </a:blip>
          <a:srcRect t="36935" r="57784" b="37098"/>
          <a:stretch>
            <a:fillRect/>
          </a:stretch>
        </p:blipFill>
        <p:spPr>
          <a:xfrm>
            <a:off x="708064" y="408424"/>
            <a:ext cx="1088571" cy="689810"/>
          </a:xfrm>
          <a:prstGeom prst="rect">
            <a:avLst/>
          </a:prstGeom>
        </p:spPr>
      </p:pic>
      <p:sp>
        <p:nvSpPr>
          <p:cNvPr id="2" name="Rectangle 2">
            <a:extLst>
              <a:ext uri="{FF2B5EF4-FFF2-40B4-BE49-F238E27FC236}">
                <a16:creationId xmlns:a16="http://schemas.microsoft.com/office/drawing/2014/main" id="{C243773F-DA81-46BF-BFA1-E7E9C569FD3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a:extLst>
              <a:ext uri="{FF2B5EF4-FFF2-40B4-BE49-F238E27FC236}">
                <a16:creationId xmlns:a16="http://schemas.microsoft.com/office/drawing/2014/main" id="{60609472-9514-4801-972B-F3B85E0DA91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a:extLst>
              <a:ext uri="{FF2B5EF4-FFF2-40B4-BE49-F238E27FC236}">
                <a16:creationId xmlns:a16="http://schemas.microsoft.com/office/drawing/2014/main" id="{F50E6FFF-8A7C-420B-9B67-7505F6622FB7}"/>
              </a:ext>
            </a:extLst>
          </p:cNvPr>
          <p:cNvSpPr>
            <a:spLocks noChangeArrowheads="1"/>
          </p:cNvSpPr>
          <p:nvPr/>
        </p:nvSpPr>
        <p:spPr bwMode="auto">
          <a:xfrm>
            <a:off x="155575" y="15759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4">
            <a:extLst>
              <a:ext uri="{FF2B5EF4-FFF2-40B4-BE49-F238E27FC236}">
                <a16:creationId xmlns:a16="http://schemas.microsoft.com/office/drawing/2014/main" id="{63C77FB4-D089-4062-99FF-5A23E81DED0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8">
            <a:extLst>
              <a:ext uri="{FF2B5EF4-FFF2-40B4-BE49-F238E27FC236}">
                <a16:creationId xmlns:a16="http://schemas.microsoft.com/office/drawing/2014/main" id="{CAE15C6F-5152-4A1F-8553-274A1451E4F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0">
            <a:extLst>
              <a:ext uri="{FF2B5EF4-FFF2-40B4-BE49-F238E27FC236}">
                <a16:creationId xmlns:a16="http://schemas.microsoft.com/office/drawing/2014/main" id="{60EAB3D6-B7FA-46E5-8979-5755F6F23C1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a:extLst>
              <a:ext uri="{FF2B5EF4-FFF2-40B4-BE49-F238E27FC236}">
                <a16:creationId xmlns:a16="http://schemas.microsoft.com/office/drawing/2014/main" id="{7871C5B9-D1C6-4A70-9620-2DC0872ED4E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5" name="Picture">
            <a:extLst>
              <a:ext uri="{FF2B5EF4-FFF2-40B4-BE49-F238E27FC236}">
                <a16:creationId xmlns:a16="http://schemas.microsoft.com/office/drawing/2014/main" id="{D6268FEC-2C66-414B-A00A-69B28C581549}"/>
              </a:ext>
            </a:extLst>
          </p:cNvPr>
          <p:cNvPicPr/>
          <p:nvPr/>
        </p:nvPicPr>
        <p:blipFill>
          <a:blip r:embed="rId4"/>
          <a:stretch>
            <a:fillRect/>
          </a:stretch>
        </p:blipFill>
        <p:spPr bwMode="auto">
          <a:xfrm>
            <a:off x="2900913" y="1520187"/>
            <a:ext cx="5155474" cy="4358083"/>
          </a:xfrm>
          <a:prstGeom prst="rect">
            <a:avLst/>
          </a:prstGeom>
          <a:noFill/>
          <a:ln w="9525">
            <a:noFill/>
            <a:headEnd/>
            <a:tailEnd/>
          </a:ln>
        </p:spPr>
      </p:pic>
    </p:spTree>
    <p:extLst>
      <p:ext uri="{BB962C8B-B14F-4D97-AF65-F5344CB8AC3E}">
        <p14:creationId xmlns:p14="http://schemas.microsoft.com/office/powerpoint/2010/main" val="346572869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0" y="6634162"/>
            <a:ext cx="12192000" cy="223838"/>
          </a:xfrm>
          <a:prstGeom prst="rect">
            <a:avLst/>
          </a:prstGeom>
          <a:solidFill>
            <a:srgbClr val="E72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文本框 37"/>
          <p:cNvSpPr txBox="1"/>
          <p:nvPr/>
        </p:nvSpPr>
        <p:spPr>
          <a:xfrm>
            <a:off x="708064" y="1144276"/>
            <a:ext cx="1516762" cy="523220"/>
          </a:xfrm>
          <a:prstGeom prst="rect">
            <a:avLst/>
          </a:prstGeom>
          <a:noFill/>
        </p:spPr>
        <p:txBody>
          <a:bodyPr wrap="none" rtlCol="0">
            <a:spAutoFit/>
          </a:bodyPr>
          <a:lstStyle/>
          <a:p>
            <a:r>
              <a:rPr lang="en-US" altLang="zh-CN" sz="2800" b="1" dirty="0">
                <a:solidFill>
                  <a:srgbClr val="4B4B4B"/>
                </a:solidFill>
                <a:latin typeface="Segoe UI"/>
              </a:rPr>
              <a:t>3.2 </a:t>
            </a:r>
            <a:r>
              <a:rPr lang="zh-CN" altLang="en-US" sz="2800" b="1" dirty="0">
                <a:solidFill>
                  <a:srgbClr val="4B4B4B"/>
                </a:solidFill>
                <a:latin typeface="Segoe UI"/>
              </a:rPr>
              <a:t>流程</a:t>
            </a:r>
            <a:endParaRPr lang="en-US" altLang="zh-CN" sz="2800" b="1" dirty="0">
              <a:solidFill>
                <a:srgbClr val="4B4B4B"/>
              </a:solidFill>
              <a:latin typeface="Segoe UI"/>
            </a:endParaRPr>
          </a:p>
        </p:txBody>
      </p:sp>
      <p:cxnSp>
        <p:nvCxnSpPr>
          <p:cNvPr id="39" name="直接连接符 38"/>
          <p:cNvCxnSpPr/>
          <p:nvPr/>
        </p:nvCxnSpPr>
        <p:spPr>
          <a:xfrm>
            <a:off x="803275" y="1684739"/>
            <a:ext cx="2265045"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B21B0358-9D9B-4CA7-85CD-F7B082634B6D}"/>
              </a:ext>
            </a:extLst>
          </p:cNvPr>
          <p:cNvPicPr>
            <a:picLocks noChangeAspect="1"/>
          </p:cNvPicPr>
          <p:nvPr/>
        </p:nvPicPr>
        <p:blipFill>
          <a:blip r:embed="rId3" cstate="print">
            <a:extLst>
              <a:ext uri="{28A0092B-C50C-407E-A947-70E740481C1C}">
                <a14:useLocalDpi xmlns:a14="http://schemas.microsoft.com/office/drawing/2010/main" val="0"/>
              </a:ext>
            </a:extLst>
          </a:blip>
          <a:srcRect t="36935" r="57784" b="37098"/>
          <a:stretch>
            <a:fillRect/>
          </a:stretch>
        </p:blipFill>
        <p:spPr>
          <a:xfrm>
            <a:off x="708064" y="408424"/>
            <a:ext cx="1088571" cy="689810"/>
          </a:xfrm>
          <a:prstGeom prst="rect">
            <a:avLst/>
          </a:prstGeom>
        </p:spPr>
      </p:pic>
      <p:sp>
        <p:nvSpPr>
          <p:cNvPr id="2" name="Rectangle 2">
            <a:extLst>
              <a:ext uri="{FF2B5EF4-FFF2-40B4-BE49-F238E27FC236}">
                <a16:creationId xmlns:a16="http://schemas.microsoft.com/office/drawing/2014/main" id="{C243773F-DA81-46BF-BFA1-E7E9C569FD3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a:extLst>
              <a:ext uri="{FF2B5EF4-FFF2-40B4-BE49-F238E27FC236}">
                <a16:creationId xmlns:a16="http://schemas.microsoft.com/office/drawing/2014/main" id="{60609472-9514-4801-972B-F3B85E0DA91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a:extLst>
              <a:ext uri="{FF2B5EF4-FFF2-40B4-BE49-F238E27FC236}">
                <a16:creationId xmlns:a16="http://schemas.microsoft.com/office/drawing/2014/main" id="{F50E6FFF-8A7C-420B-9B67-7505F6622FB7}"/>
              </a:ext>
            </a:extLst>
          </p:cNvPr>
          <p:cNvSpPr>
            <a:spLocks noChangeArrowheads="1"/>
          </p:cNvSpPr>
          <p:nvPr/>
        </p:nvSpPr>
        <p:spPr bwMode="auto">
          <a:xfrm>
            <a:off x="155575" y="15759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4">
            <a:extLst>
              <a:ext uri="{FF2B5EF4-FFF2-40B4-BE49-F238E27FC236}">
                <a16:creationId xmlns:a16="http://schemas.microsoft.com/office/drawing/2014/main" id="{63C77FB4-D089-4062-99FF-5A23E81DED0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8">
            <a:extLst>
              <a:ext uri="{FF2B5EF4-FFF2-40B4-BE49-F238E27FC236}">
                <a16:creationId xmlns:a16="http://schemas.microsoft.com/office/drawing/2014/main" id="{CAE15C6F-5152-4A1F-8553-274A1451E4F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0">
            <a:extLst>
              <a:ext uri="{FF2B5EF4-FFF2-40B4-BE49-F238E27FC236}">
                <a16:creationId xmlns:a16="http://schemas.microsoft.com/office/drawing/2014/main" id="{60EAB3D6-B7FA-46E5-8979-5755F6F23C1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a:extLst>
              <a:ext uri="{FF2B5EF4-FFF2-40B4-BE49-F238E27FC236}">
                <a16:creationId xmlns:a16="http://schemas.microsoft.com/office/drawing/2014/main" id="{7871C5B9-D1C6-4A70-9620-2DC0872ED4E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a:extLst>
              <a:ext uri="{FF2B5EF4-FFF2-40B4-BE49-F238E27FC236}">
                <a16:creationId xmlns:a16="http://schemas.microsoft.com/office/drawing/2014/main" id="{08A5AEA2-536C-435B-9F4A-91FD4CE59106}"/>
              </a:ext>
            </a:extLst>
          </p:cNvPr>
          <p:cNvPicPr>
            <a:picLocks noChangeAspect="1"/>
          </p:cNvPicPr>
          <p:nvPr/>
        </p:nvPicPr>
        <p:blipFill>
          <a:blip r:embed="rId4"/>
          <a:stretch>
            <a:fillRect/>
          </a:stretch>
        </p:blipFill>
        <p:spPr>
          <a:xfrm>
            <a:off x="3797073" y="26194"/>
            <a:ext cx="6196013" cy="6581775"/>
          </a:xfrm>
          <a:prstGeom prst="rect">
            <a:avLst/>
          </a:prstGeom>
        </p:spPr>
      </p:pic>
    </p:spTree>
    <p:extLst>
      <p:ext uri="{BB962C8B-B14F-4D97-AF65-F5344CB8AC3E}">
        <p14:creationId xmlns:p14="http://schemas.microsoft.com/office/powerpoint/2010/main" val="324293912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5503656" y="1073908"/>
            <a:ext cx="1213794" cy="707886"/>
          </a:xfrm>
          <a:prstGeom prst="rect">
            <a:avLst/>
          </a:prstGeom>
          <a:noFill/>
        </p:spPr>
        <p:txBody>
          <a:bodyPr wrap="none" rtlCol="0">
            <a:spAutoFit/>
          </a:bodyPr>
          <a:lstStyle/>
          <a:p>
            <a:pPr algn="ctr"/>
            <a:r>
              <a:rPr lang="zh-CN" altLang="en-US" sz="4000" b="1">
                <a:solidFill>
                  <a:srgbClr val="4B4B4B"/>
                </a:solidFill>
                <a:latin typeface="+mj-lt"/>
              </a:rPr>
              <a:t>目录</a:t>
            </a:r>
            <a:endParaRPr lang="en-US" altLang="zh-CN" sz="4000" b="1">
              <a:solidFill>
                <a:srgbClr val="4B4B4B"/>
              </a:solidFill>
              <a:latin typeface="+mj-lt"/>
            </a:endParaRPr>
          </a:p>
        </p:txBody>
      </p:sp>
      <p:sp>
        <p:nvSpPr>
          <p:cNvPr id="47" name="矩形 46"/>
          <p:cNvSpPr/>
          <p:nvPr/>
        </p:nvSpPr>
        <p:spPr>
          <a:xfrm>
            <a:off x="0" y="6634162"/>
            <a:ext cx="12192000" cy="223838"/>
          </a:xfrm>
          <a:prstGeom prst="rect">
            <a:avLst/>
          </a:prstGeom>
          <a:solidFill>
            <a:srgbClr val="E72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4668615" y="1781794"/>
            <a:ext cx="2883877"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3328B079-2712-4D6C-9445-21D945908CE0}"/>
              </a:ext>
            </a:extLst>
          </p:cNvPr>
          <p:cNvPicPr>
            <a:picLocks noChangeAspect="1"/>
          </p:cNvPicPr>
          <p:nvPr/>
        </p:nvPicPr>
        <p:blipFill>
          <a:blip r:embed="rId3">
            <a:extLst>
              <a:ext uri="{28A0092B-C50C-407E-A947-70E740481C1C}">
                <a14:useLocalDpi xmlns:a14="http://schemas.microsoft.com/office/drawing/2010/main" val="0"/>
              </a:ext>
            </a:extLst>
          </a:blip>
          <a:srcRect r="84139"/>
          <a:stretch>
            <a:fillRect/>
          </a:stretch>
        </p:blipFill>
        <p:spPr>
          <a:xfrm>
            <a:off x="1831710" y="2337435"/>
            <a:ext cx="825500" cy="1501342"/>
          </a:xfrm>
          <a:prstGeom prst="rect">
            <a:avLst/>
          </a:prstGeom>
        </p:spPr>
      </p:pic>
      <p:sp>
        <p:nvSpPr>
          <p:cNvPr id="37" name="文本框 36">
            <a:extLst>
              <a:ext uri="{FF2B5EF4-FFF2-40B4-BE49-F238E27FC236}">
                <a16:creationId xmlns:a16="http://schemas.microsoft.com/office/drawing/2014/main" id="{6AFF7D70-2BDB-41F5-93E8-C2734D4CE493}"/>
              </a:ext>
            </a:extLst>
          </p:cNvPr>
          <p:cNvSpPr txBox="1"/>
          <p:nvPr/>
        </p:nvSpPr>
        <p:spPr>
          <a:xfrm>
            <a:off x="2567582" y="2741001"/>
            <a:ext cx="1935145" cy="461665"/>
          </a:xfrm>
          <a:prstGeom prst="rect">
            <a:avLst/>
          </a:prstGeom>
          <a:noFill/>
        </p:spPr>
        <p:txBody>
          <a:bodyPr wrap="none" rtlCol="0">
            <a:spAutoFit/>
          </a:bodyPr>
          <a:lstStyle/>
          <a:p>
            <a:r>
              <a:rPr lang="en-US" altLang="zh-CN" sz="2400" b="1" dirty="0">
                <a:solidFill>
                  <a:srgbClr val="4B4B4B"/>
                </a:solidFill>
              </a:rPr>
              <a:t>DSR</a:t>
            </a:r>
            <a:r>
              <a:rPr lang="zh-CN" altLang="en-US" sz="2400" b="1" dirty="0">
                <a:solidFill>
                  <a:srgbClr val="4B4B4B"/>
                </a:solidFill>
              </a:rPr>
              <a:t>协议简介</a:t>
            </a:r>
          </a:p>
        </p:txBody>
      </p:sp>
      <p:pic>
        <p:nvPicPr>
          <p:cNvPr id="12" name="图片 11">
            <a:extLst>
              <a:ext uri="{FF2B5EF4-FFF2-40B4-BE49-F238E27FC236}">
                <a16:creationId xmlns:a16="http://schemas.microsoft.com/office/drawing/2014/main" id="{D900F10E-E788-46A9-B7F1-C6DD1D52987D}"/>
              </a:ext>
            </a:extLst>
          </p:cNvPr>
          <p:cNvPicPr>
            <a:picLocks noChangeAspect="1"/>
          </p:cNvPicPr>
          <p:nvPr/>
        </p:nvPicPr>
        <p:blipFill>
          <a:blip r:embed="rId4">
            <a:extLst>
              <a:ext uri="{28A0092B-C50C-407E-A947-70E740481C1C}">
                <a14:useLocalDpi xmlns:a14="http://schemas.microsoft.com/office/drawing/2010/main" val="0"/>
              </a:ext>
            </a:extLst>
          </a:blip>
          <a:srcRect r="84138"/>
          <a:stretch>
            <a:fillRect/>
          </a:stretch>
        </p:blipFill>
        <p:spPr>
          <a:xfrm>
            <a:off x="6438790" y="2337577"/>
            <a:ext cx="825500" cy="1501200"/>
          </a:xfrm>
          <a:prstGeom prst="rect">
            <a:avLst/>
          </a:prstGeom>
        </p:spPr>
      </p:pic>
      <p:sp>
        <p:nvSpPr>
          <p:cNvPr id="38" name="文本框 37">
            <a:extLst>
              <a:ext uri="{FF2B5EF4-FFF2-40B4-BE49-F238E27FC236}">
                <a16:creationId xmlns:a16="http://schemas.microsoft.com/office/drawing/2014/main" id="{96934A1D-FC66-4C52-891E-F2E5F89E54F6}"/>
              </a:ext>
            </a:extLst>
          </p:cNvPr>
          <p:cNvSpPr txBox="1"/>
          <p:nvPr/>
        </p:nvSpPr>
        <p:spPr>
          <a:xfrm>
            <a:off x="7264290" y="2741001"/>
            <a:ext cx="1422184" cy="461665"/>
          </a:xfrm>
          <a:prstGeom prst="rect">
            <a:avLst/>
          </a:prstGeom>
          <a:noFill/>
        </p:spPr>
        <p:txBody>
          <a:bodyPr wrap="none" rtlCol="0">
            <a:spAutoFit/>
          </a:bodyPr>
          <a:lstStyle/>
          <a:p>
            <a:r>
              <a:rPr lang="zh-CN" altLang="en-US" sz="2400" b="1" dirty="0">
                <a:solidFill>
                  <a:srgbClr val="4B4B4B"/>
                </a:solidFill>
              </a:rPr>
              <a:t>代码介绍</a:t>
            </a:r>
          </a:p>
        </p:txBody>
      </p:sp>
      <p:pic>
        <p:nvPicPr>
          <p:cNvPr id="14" name="图片 13">
            <a:extLst>
              <a:ext uri="{FF2B5EF4-FFF2-40B4-BE49-F238E27FC236}">
                <a16:creationId xmlns:a16="http://schemas.microsoft.com/office/drawing/2014/main" id="{9802E1DE-A139-4EB3-A27B-1151CF0720BB}"/>
              </a:ext>
            </a:extLst>
          </p:cNvPr>
          <p:cNvPicPr>
            <a:picLocks noChangeAspect="1"/>
          </p:cNvPicPr>
          <p:nvPr/>
        </p:nvPicPr>
        <p:blipFill>
          <a:blip r:embed="rId5">
            <a:extLst>
              <a:ext uri="{28A0092B-C50C-407E-A947-70E740481C1C}">
                <a14:useLocalDpi xmlns:a14="http://schemas.microsoft.com/office/drawing/2010/main" val="0"/>
              </a:ext>
            </a:extLst>
          </a:blip>
          <a:srcRect r="84138"/>
          <a:stretch>
            <a:fillRect/>
          </a:stretch>
        </p:blipFill>
        <p:spPr>
          <a:xfrm>
            <a:off x="1831710" y="4068557"/>
            <a:ext cx="825500" cy="1501200"/>
          </a:xfrm>
          <a:prstGeom prst="rect">
            <a:avLst/>
          </a:prstGeom>
        </p:spPr>
      </p:pic>
      <p:pic>
        <p:nvPicPr>
          <p:cNvPr id="22" name="图片 21">
            <a:extLst>
              <a:ext uri="{FF2B5EF4-FFF2-40B4-BE49-F238E27FC236}">
                <a16:creationId xmlns:a16="http://schemas.microsoft.com/office/drawing/2014/main" id="{3442E583-89C9-4AFC-9B29-114CE1BE07CE}"/>
              </a:ext>
            </a:extLst>
          </p:cNvPr>
          <p:cNvPicPr>
            <a:picLocks noChangeAspect="1"/>
          </p:cNvPicPr>
          <p:nvPr/>
        </p:nvPicPr>
        <p:blipFill>
          <a:blip r:embed="rId6">
            <a:extLst>
              <a:ext uri="{28A0092B-C50C-407E-A947-70E740481C1C}">
                <a14:useLocalDpi xmlns:a14="http://schemas.microsoft.com/office/drawing/2010/main" val="0"/>
              </a:ext>
            </a:extLst>
          </a:blip>
          <a:srcRect r="84138"/>
          <a:stretch>
            <a:fillRect/>
          </a:stretch>
        </p:blipFill>
        <p:spPr>
          <a:xfrm>
            <a:off x="6438790" y="4068557"/>
            <a:ext cx="825500" cy="1501200"/>
          </a:xfrm>
          <a:prstGeom prst="rect">
            <a:avLst/>
          </a:prstGeom>
        </p:spPr>
      </p:pic>
      <p:sp>
        <p:nvSpPr>
          <p:cNvPr id="40" name="文本框 39">
            <a:extLst>
              <a:ext uri="{FF2B5EF4-FFF2-40B4-BE49-F238E27FC236}">
                <a16:creationId xmlns:a16="http://schemas.microsoft.com/office/drawing/2014/main" id="{3A77819E-8FA7-4853-8B8F-D373BC9A0C40}"/>
              </a:ext>
            </a:extLst>
          </p:cNvPr>
          <p:cNvSpPr txBox="1"/>
          <p:nvPr/>
        </p:nvSpPr>
        <p:spPr>
          <a:xfrm>
            <a:off x="2567582" y="4475839"/>
            <a:ext cx="1422184" cy="461665"/>
          </a:xfrm>
          <a:prstGeom prst="rect">
            <a:avLst/>
          </a:prstGeom>
          <a:noFill/>
        </p:spPr>
        <p:txBody>
          <a:bodyPr wrap="none" rtlCol="0">
            <a:spAutoFit/>
          </a:bodyPr>
          <a:lstStyle/>
          <a:p>
            <a:r>
              <a:rPr lang="zh-CN" altLang="en-US" sz="2400" b="1" dirty="0">
                <a:solidFill>
                  <a:srgbClr val="4B4B4B"/>
                </a:solidFill>
              </a:rPr>
              <a:t>代码分析</a:t>
            </a:r>
          </a:p>
        </p:txBody>
      </p:sp>
      <p:sp>
        <p:nvSpPr>
          <p:cNvPr id="42" name="文本框 41">
            <a:extLst>
              <a:ext uri="{FF2B5EF4-FFF2-40B4-BE49-F238E27FC236}">
                <a16:creationId xmlns:a16="http://schemas.microsoft.com/office/drawing/2014/main" id="{0C227802-44DD-4AF6-921A-A31F543815C0}"/>
              </a:ext>
            </a:extLst>
          </p:cNvPr>
          <p:cNvSpPr txBox="1"/>
          <p:nvPr/>
        </p:nvSpPr>
        <p:spPr>
          <a:xfrm>
            <a:off x="7264290" y="4475839"/>
            <a:ext cx="803425" cy="461665"/>
          </a:xfrm>
          <a:prstGeom prst="rect">
            <a:avLst/>
          </a:prstGeom>
          <a:noFill/>
        </p:spPr>
        <p:txBody>
          <a:bodyPr wrap="none" rtlCol="0">
            <a:spAutoFit/>
          </a:bodyPr>
          <a:lstStyle/>
          <a:p>
            <a:r>
              <a:rPr lang="zh-CN" altLang="en-US" sz="2400" b="1" dirty="0">
                <a:solidFill>
                  <a:srgbClr val="4B4B4B"/>
                </a:solidFill>
              </a:rPr>
              <a:t>小结</a:t>
            </a:r>
          </a:p>
        </p:txBody>
      </p:sp>
    </p:spTree>
    <p:extLst>
      <p:ext uri="{BB962C8B-B14F-4D97-AF65-F5344CB8AC3E}">
        <p14:creationId xmlns:p14="http://schemas.microsoft.com/office/powerpoint/2010/main" val="129206563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0" y="6634162"/>
            <a:ext cx="12192000" cy="223838"/>
          </a:xfrm>
          <a:prstGeom prst="rect">
            <a:avLst/>
          </a:prstGeom>
          <a:solidFill>
            <a:srgbClr val="E72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文本框 37"/>
          <p:cNvSpPr txBox="1"/>
          <p:nvPr/>
        </p:nvSpPr>
        <p:spPr>
          <a:xfrm>
            <a:off x="9431287" y="1144276"/>
            <a:ext cx="2625527" cy="954107"/>
          </a:xfrm>
          <a:prstGeom prst="rect">
            <a:avLst/>
          </a:prstGeom>
          <a:noFill/>
        </p:spPr>
        <p:txBody>
          <a:bodyPr wrap="none" rtlCol="0">
            <a:spAutoFit/>
          </a:bodyPr>
          <a:lstStyle/>
          <a:p>
            <a:r>
              <a:rPr lang="en-US" altLang="zh-CN" sz="2800" b="1" dirty="0" err="1">
                <a:solidFill>
                  <a:srgbClr val="4B4B4B"/>
                </a:solidFill>
                <a:latin typeface="Segoe UI"/>
              </a:rPr>
              <a:t>dsr_pkt_alloc</a:t>
            </a:r>
            <a:r>
              <a:rPr lang="en-US" altLang="zh-CN" sz="2800" b="1" dirty="0">
                <a:solidFill>
                  <a:srgbClr val="4B4B4B"/>
                </a:solidFill>
                <a:latin typeface="Segoe UI"/>
              </a:rPr>
              <a:t>()</a:t>
            </a:r>
          </a:p>
          <a:p>
            <a:r>
              <a:rPr lang="zh-CN" altLang="en-US" sz="2800" b="1" dirty="0">
                <a:solidFill>
                  <a:srgbClr val="4B4B4B"/>
                </a:solidFill>
                <a:latin typeface="Segoe UI"/>
              </a:rPr>
              <a:t>生成数据包</a:t>
            </a:r>
            <a:endParaRPr lang="en-US" altLang="zh-CN" sz="2800" b="1" dirty="0">
              <a:solidFill>
                <a:srgbClr val="4B4B4B"/>
              </a:solidFill>
              <a:latin typeface="Segoe UI"/>
            </a:endParaRPr>
          </a:p>
        </p:txBody>
      </p:sp>
      <p:cxnSp>
        <p:nvCxnSpPr>
          <p:cNvPr id="39" name="直接连接符 38"/>
          <p:cNvCxnSpPr/>
          <p:nvPr/>
        </p:nvCxnSpPr>
        <p:spPr>
          <a:xfrm>
            <a:off x="10045237" y="1684739"/>
            <a:ext cx="2265045"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B21B0358-9D9B-4CA7-85CD-F7B082634B6D}"/>
              </a:ext>
            </a:extLst>
          </p:cNvPr>
          <p:cNvPicPr>
            <a:picLocks noChangeAspect="1"/>
          </p:cNvPicPr>
          <p:nvPr/>
        </p:nvPicPr>
        <p:blipFill>
          <a:blip r:embed="rId3" cstate="print">
            <a:extLst>
              <a:ext uri="{28A0092B-C50C-407E-A947-70E740481C1C}">
                <a14:useLocalDpi xmlns:a14="http://schemas.microsoft.com/office/drawing/2010/main" val="0"/>
              </a:ext>
            </a:extLst>
          </a:blip>
          <a:srcRect t="36935" r="57784" b="37098"/>
          <a:stretch>
            <a:fillRect/>
          </a:stretch>
        </p:blipFill>
        <p:spPr>
          <a:xfrm>
            <a:off x="9950026" y="408424"/>
            <a:ext cx="1088571" cy="689810"/>
          </a:xfrm>
          <a:prstGeom prst="rect">
            <a:avLst/>
          </a:prstGeom>
        </p:spPr>
      </p:pic>
      <p:sp>
        <p:nvSpPr>
          <p:cNvPr id="2" name="Rectangle 2">
            <a:extLst>
              <a:ext uri="{FF2B5EF4-FFF2-40B4-BE49-F238E27FC236}">
                <a16:creationId xmlns:a16="http://schemas.microsoft.com/office/drawing/2014/main" id="{C243773F-DA81-46BF-BFA1-E7E9C569FD3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a:extLst>
              <a:ext uri="{FF2B5EF4-FFF2-40B4-BE49-F238E27FC236}">
                <a16:creationId xmlns:a16="http://schemas.microsoft.com/office/drawing/2014/main" id="{60609472-9514-4801-972B-F3B85E0DA91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a:extLst>
              <a:ext uri="{FF2B5EF4-FFF2-40B4-BE49-F238E27FC236}">
                <a16:creationId xmlns:a16="http://schemas.microsoft.com/office/drawing/2014/main" id="{F50E6FFF-8A7C-420B-9B67-7505F6622FB7}"/>
              </a:ext>
            </a:extLst>
          </p:cNvPr>
          <p:cNvSpPr>
            <a:spLocks noChangeArrowheads="1"/>
          </p:cNvSpPr>
          <p:nvPr/>
        </p:nvSpPr>
        <p:spPr bwMode="auto">
          <a:xfrm>
            <a:off x="155575" y="15759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4">
            <a:extLst>
              <a:ext uri="{FF2B5EF4-FFF2-40B4-BE49-F238E27FC236}">
                <a16:creationId xmlns:a16="http://schemas.microsoft.com/office/drawing/2014/main" id="{63C77FB4-D089-4062-99FF-5A23E81DED0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8">
            <a:extLst>
              <a:ext uri="{FF2B5EF4-FFF2-40B4-BE49-F238E27FC236}">
                <a16:creationId xmlns:a16="http://schemas.microsoft.com/office/drawing/2014/main" id="{CAE15C6F-5152-4A1F-8553-274A1451E4F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0">
            <a:extLst>
              <a:ext uri="{FF2B5EF4-FFF2-40B4-BE49-F238E27FC236}">
                <a16:creationId xmlns:a16="http://schemas.microsoft.com/office/drawing/2014/main" id="{60EAB3D6-B7FA-46E5-8979-5755F6F23C1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a:extLst>
              <a:ext uri="{FF2B5EF4-FFF2-40B4-BE49-F238E27FC236}">
                <a16:creationId xmlns:a16="http://schemas.microsoft.com/office/drawing/2014/main" id="{7871C5B9-D1C6-4A70-9620-2DC0872ED4E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a:extLst>
              <a:ext uri="{FF2B5EF4-FFF2-40B4-BE49-F238E27FC236}">
                <a16:creationId xmlns:a16="http://schemas.microsoft.com/office/drawing/2014/main" id="{6F647D26-6B74-4918-833D-573FDCD21817}"/>
              </a:ext>
            </a:extLst>
          </p:cNvPr>
          <p:cNvPicPr>
            <a:picLocks noChangeAspect="1"/>
          </p:cNvPicPr>
          <p:nvPr/>
        </p:nvPicPr>
        <p:blipFill>
          <a:blip r:embed="rId4"/>
          <a:stretch>
            <a:fillRect/>
          </a:stretch>
        </p:blipFill>
        <p:spPr>
          <a:xfrm>
            <a:off x="0" y="1394976"/>
            <a:ext cx="5838825" cy="5305425"/>
          </a:xfrm>
          <a:prstGeom prst="rect">
            <a:avLst/>
          </a:prstGeom>
        </p:spPr>
      </p:pic>
      <p:pic>
        <p:nvPicPr>
          <p:cNvPr id="8" name="图片 7">
            <a:extLst>
              <a:ext uri="{FF2B5EF4-FFF2-40B4-BE49-F238E27FC236}">
                <a16:creationId xmlns:a16="http://schemas.microsoft.com/office/drawing/2014/main" id="{EBF172C2-0841-4355-BADC-925DEBF460E7}"/>
              </a:ext>
            </a:extLst>
          </p:cNvPr>
          <p:cNvPicPr>
            <a:picLocks noChangeAspect="1"/>
          </p:cNvPicPr>
          <p:nvPr/>
        </p:nvPicPr>
        <p:blipFill>
          <a:blip r:embed="rId5"/>
          <a:stretch>
            <a:fillRect/>
          </a:stretch>
        </p:blipFill>
        <p:spPr>
          <a:xfrm>
            <a:off x="5838825" y="2641381"/>
            <a:ext cx="6191250" cy="4010025"/>
          </a:xfrm>
          <a:prstGeom prst="rect">
            <a:avLst/>
          </a:prstGeom>
        </p:spPr>
      </p:pic>
    </p:spTree>
    <p:extLst>
      <p:ext uri="{BB962C8B-B14F-4D97-AF65-F5344CB8AC3E}">
        <p14:creationId xmlns:p14="http://schemas.microsoft.com/office/powerpoint/2010/main" val="420053936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0" y="6634162"/>
            <a:ext cx="12192000" cy="223838"/>
          </a:xfrm>
          <a:prstGeom prst="rect">
            <a:avLst/>
          </a:prstGeom>
          <a:solidFill>
            <a:srgbClr val="E72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文本框 37"/>
          <p:cNvSpPr txBox="1"/>
          <p:nvPr/>
        </p:nvSpPr>
        <p:spPr>
          <a:xfrm>
            <a:off x="9431287" y="1144276"/>
            <a:ext cx="1988045" cy="954107"/>
          </a:xfrm>
          <a:prstGeom prst="rect">
            <a:avLst/>
          </a:prstGeom>
          <a:noFill/>
        </p:spPr>
        <p:txBody>
          <a:bodyPr wrap="none" rtlCol="0">
            <a:spAutoFit/>
          </a:bodyPr>
          <a:lstStyle/>
          <a:p>
            <a:r>
              <a:rPr lang="en-US" altLang="zh-CN" sz="2800" b="1" dirty="0" err="1">
                <a:solidFill>
                  <a:srgbClr val="4B4B4B"/>
                </a:solidFill>
                <a:latin typeface="Segoe UI"/>
              </a:rPr>
              <a:t>dsr_recv</a:t>
            </a:r>
            <a:r>
              <a:rPr lang="en-US" altLang="zh-CN" sz="2800" b="1" dirty="0">
                <a:solidFill>
                  <a:srgbClr val="4B4B4B"/>
                </a:solidFill>
                <a:latin typeface="Segoe UI"/>
              </a:rPr>
              <a:t>()</a:t>
            </a:r>
          </a:p>
          <a:p>
            <a:r>
              <a:rPr lang="zh-CN" altLang="en-US" sz="2800" b="1" dirty="0">
                <a:solidFill>
                  <a:srgbClr val="4B4B4B"/>
                </a:solidFill>
                <a:latin typeface="Segoe UI"/>
              </a:rPr>
              <a:t>接收数据包</a:t>
            </a:r>
            <a:endParaRPr lang="en-US" altLang="zh-CN" sz="2800" b="1" dirty="0">
              <a:solidFill>
                <a:srgbClr val="4B4B4B"/>
              </a:solidFill>
              <a:latin typeface="Segoe UI"/>
            </a:endParaRPr>
          </a:p>
        </p:txBody>
      </p:sp>
      <p:cxnSp>
        <p:nvCxnSpPr>
          <p:cNvPr id="39" name="直接连接符 38"/>
          <p:cNvCxnSpPr/>
          <p:nvPr/>
        </p:nvCxnSpPr>
        <p:spPr>
          <a:xfrm>
            <a:off x="10045237" y="1684739"/>
            <a:ext cx="2265045"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B21B0358-9D9B-4CA7-85CD-F7B082634B6D}"/>
              </a:ext>
            </a:extLst>
          </p:cNvPr>
          <p:cNvPicPr>
            <a:picLocks noChangeAspect="1"/>
          </p:cNvPicPr>
          <p:nvPr/>
        </p:nvPicPr>
        <p:blipFill>
          <a:blip r:embed="rId3" cstate="print">
            <a:extLst>
              <a:ext uri="{28A0092B-C50C-407E-A947-70E740481C1C}">
                <a14:useLocalDpi xmlns:a14="http://schemas.microsoft.com/office/drawing/2010/main" val="0"/>
              </a:ext>
            </a:extLst>
          </a:blip>
          <a:srcRect t="36935" r="57784" b="37098"/>
          <a:stretch>
            <a:fillRect/>
          </a:stretch>
        </p:blipFill>
        <p:spPr>
          <a:xfrm>
            <a:off x="9950026" y="408424"/>
            <a:ext cx="1088571" cy="689810"/>
          </a:xfrm>
          <a:prstGeom prst="rect">
            <a:avLst/>
          </a:prstGeom>
        </p:spPr>
      </p:pic>
      <p:sp>
        <p:nvSpPr>
          <p:cNvPr id="2" name="Rectangle 2">
            <a:extLst>
              <a:ext uri="{FF2B5EF4-FFF2-40B4-BE49-F238E27FC236}">
                <a16:creationId xmlns:a16="http://schemas.microsoft.com/office/drawing/2014/main" id="{C243773F-DA81-46BF-BFA1-E7E9C569FD3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a:extLst>
              <a:ext uri="{FF2B5EF4-FFF2-40B4-BE49-F238E27FC236}">
                <a16:creationId xmlns:a16="http://schemas.microsoft.com/office/drawing/2014/main" id="{60609472-9514-4801-972B-F3B85E0DA91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a:extLst>
              <a:ext uri="{FF2B5EF4-FFF2-40B4-BE49-F238E27FC236}">
                <a16:creationId xmlns:a16="http://schemas.microsoft.com/office/drawing/2014/main" id="{F50E6FFF-8A7C-420B-9B67-7505F6622FB7}"/>
              </a:ext>
            </a:extLst>
          </p:cNvPr>
          <p:cNvSpPr>
            <a:spLocks noChangeArrowheads="1"/>
          </p:cNvSpPr>
          <p:nvPr/>
        </p:nvSpPr>
        <p:spPr bwMode="auto">
          <a:xfrm>
            <a:off x="155575" y="15759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4">
            <a:extLst>
              <a:ext uri="{FF2B5EF4-FFF2-40B4-BE49-F238E27FC236}">
                <a16:creationId xmlns:a16="http://schemas.microsoft.com/office/drawing/2014/main" id="{63C77FB4-D089-4062-99FF-5A23E81DED0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8">
            <a:extLst>
              <a:ext uri="{FF2B5EF4-FFF2-40B4-BE49-F238E27FC236}">
                <a16:creationId xmlns:a16="http://schemas.microsoft.com/office/drawing/2014/main" id="{CAE15C6F-5152-4A1F-8553-274A1451E4F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0">
            <a:extLst>
              <a:ext uri="{FF2B5EF4-FFF2-40B4-BE49-F238E27FC236}">
                <a16:creationId xmlns:a16="http://schemas.microsoft.com/office/drawing/2014/main" id="{60EAB3D6-B7FA-46E5-8979-5755F6F23C1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a:extLst>
              <a:ext uri="{FF2B5EF4-FFF2-40B4-BE49-F238E27FC236}">
                <a16:creationId xmlns:a16="http://schemas.microsoft.com/office/drawing/2014/main" id="{7871C5B9-D1C6-4A70-9620-2DC0872ED4E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1" name="图片 10">
            <a:extLst>
              <a:ext uri="{FF2B5EF4-FFF2-40B4-BE49-F238E27FC236}">
                <a16:creationId xmlns:a16="http://schemas.microsoft.com/office/drawing/2014/main" id="{A13332C0-E053-4A1B-BE11-74F2B5CDF080}"/>
              </a:ext>
            </a:extLst>
          </p:cNvPr>
          <p:cNvPicPr>
            <a:picLocks noChangeAspect="1"/>
          </p:cNvPicPr>
          <p:nvPr/>
        </p:nvPicPr>
        <p:blipFill>
          <a:blip r:embed="rId4"/>
          <a:stretch>
            <a:fillRect/>
          </a:stretch>
        </p:blipFill>
        <p:spPr>
          <a:xfrm>
            <a:off x="161924" y="408424"/>
            <a:ext cx="5934075" cy="6105456"/>
          </a:xfrm>
          <a:prstGeom prst="rect">
            <a:avLst/>
          </a:prstGeom>
        </p:spPr>
      </p:pic>
      <p:pic>
        <p:nvPicPr>
          <p:cNvPr id="13" name="图片 12">
            <a:extLst>
              <a:ext uri="{FF2B5EF4-FFF2-40B4-BE49-F238E27FC236}">
                <a16:creationId xmlns:a16="http://schemas.microsoft.com/office/drawing/2014/main" id="{2F4B9A06-DC9A-44C2-971E-CB4E867891E4}"/>
              </a:ext>
            </a:extLst>
          </p:cNvPr>
          <p:cNvPicPr>
            <a:picLocks noChangeAspect="1"/>
          </p:cNvPicPr>
          <p:nvPr/>
        </p:nvPicPr>
        <p:blipFill>
          <a:blip r:embed="rId5"/>
          <a:stretch>
            <a:fillRect/>
          </a:stretch>
        </p:blipFill>
        <p:spPr>
          <a:xfrm>
            <a:off x="5540379" y="2440865"/>
            <a:ext cx="5641330" cy="2586585"/>
          </a:xfrm>
          <a:prstGeom prst="rect">
            <a:avLst/>
          </a:prstGeom>
        </p:spPr>
      </p:pic>
    </p:spTree>
    <p:extLst>
      <p:ext uri="{BB962C8B-B14F-4D97-AF65-F5344CB8AC3E}">
        <p14:creationId xmlns:p14="http://schemas.microsoft.com/office/powerpoint/2010/main" val="45170679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0" y="6634162"/>
            <a:ext cx="12192000" cy="223838"/>
          </a:xfrm>
          <a:prstGeom prst="rect">
            <a:avLst/>
          </a:prstGeom>
          <a:solidFill>
            <a:srgbClr val="E72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文本框 37"/>
          <p:cNvSpPr txBox="1"/>
          <p:nvPr/>
        </p:nvSpPr>
        <p:spPr>
          <a:xfrm>
            <a:off x="9152309" y="1098234"/>
            <a:ext cx="3070071" cy="954107"/>
          </a:xfrm>
          <a:prstGeom prst="rect">
            <a:avLst/>
          </a:prstGeom>
          <a:noFill/>
        </p:spPr>
        <p:txBody>
          <a:bodyPr wrap="none" rtlCol="0">
            <a:spAutoFit/>
          </a:bodyPr>
          <a:lstStyle/>
          <a:p>
            <a:r>
              <a:rPr lang="en-US" altLang="zh-CN" sz="2800" b="1" dirty="0" err="1">
                <a:solidFill>
                  <a:srgbClr val="4B4B4B"/>
                </a:solidFill>
                <a:latin typeface="Segoe UI"/>
              </a:rPr>
              <a:t>dsr_start_xmit</a:t>
            </a:r>
            <a:r>
              <a:rPr lang="en-US" altLang="zh-CN" sz="2800" b="1" dirty="0">
                <a:solidFill>
                  <a:srgbClr val="4B4B4B"/>
                </a:solidFill>
                <a:latin typeface="Segoe UI"/>
              </a:rPr>
              <a:t>()</a:t>
            </a:r>
          </a:p>
          <a:p>
            <a:r>
              <a:rPr lang="zh-CN" altLang="en-US" sz="2800" b="1" dirty="0">
                <a:solidFill>
                  <a:srgbClr val="4B4B4B"/>
                </a:solidFill>
                <a:latin typeface="Segoe UI"/>
              </a:rPr>
              <a:t>接收数据包后处理</a:t>
            </a:r>
            <a:endParaRPr lang="en-US" altLang="zh-CN" sz="2800" b="1" dirty="0">
              <a:solidFill>
                <a:srgbClr val="4B4B4B"/>
              </a:solidFill>
              <a:latin typeface="Segoe UI"/>
            </a:endParaRPr>
          </a:p>
        </p:txBody>
      </p:sp>
      <p:cxnSp>
        <p:nvCxnSpPr>
          <p:cNvPr id="39" name="直接连接符 38"/>
          <p:cNvCxnSpPr/>
          <p:nvPr/>
        </p:nvCxnSpPr>
        <p:spPr>
          <a:xfrm>
            <a:off x="10045237" y="1684739"/>
            <a:ext cx="2265045"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B21B0358-9D9B-4CA7-85CD-F7B082634B6D}"/>
              </a:ext>
            </a:extLst>
          </p:cNvPr>
          <p:cNvPicPr>
            <a:picLocks noChangeAspect="1"/>
          </p:cNvPicPr>
          <p:nvPr/>
        </p:nvPicPr>
        <p:blipFill>
          <a:blip r:embed="rId3" cstate="print">
            <a:extLst>
              <a:ext uri="{28A0092B-C50C-407E-A947-70E740481C1C}">
                <a14:useLocalDpi xmlns:a14="http://schemas.microsoft.com/office/drawing/2010/main" val="0"/>
              </a:ext>
            </a:extLst>
          </a:blip>
          <a:srcRect t="36935" r="57784" b="37098"/>
          <a:stretch>
            <a:fillRect/>
          </a:stretch>
        </p:blipFill>
        <p:spPr>
          <a:xfrm>
            <a:off x="9950026" y="408424"/>
            <a:ext cx="1088571" cy="689810"/>
          </a:xfrm>
          <a:prstGeom prst="rect">
            <a:avLst/>
          </a:prstGeom>
        </p:spPr>
      </p:pic>
      <p:sp>
        <p:nvSpPr>
          <p:cNvPr id="2" name="Rectangle 2">
            <a:extLst>
              <a:ext uri="{FF2B5EF4-FFF2-40B4-BE49-F238E27FC236}">
                <a16:creationId xmlns:a16="http://schemas.microsoft.com/office/drawing/2014/main" id="{C243773F-DA81-46BF-BFA1-E7E9C569FD3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a:extLst>
              <a:ext uri="{FF2B5EF4-FFF2-40B4-BE49-F238E27FC236}">
                <a16:creationId xmlns:a16="http://schemas.microsoft.com/office/drawing/2014/main" id="{60609472-9514-4801-972B-F3B85E0DA91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a:extLst>
              <a:ext uri="{FF2B5EF4-FFF2-40B4-BE49-F238E27FC236}">
                <a16:creationId xmlns:a16="http://schemas.microsoft.com/office/drawing/2014/main" id="{F50E6FFF-8A7C-420B-9B67-7505F6622FB7}"/>
              </a:ext>
            </a:extLst>
          </p:cNvPr>
          <p:cNvSpPr>
            <a:spLocks noChangeArrowheads="1"/>
          </p:cNvSpPr>
          <p:nvPr/>
        </p:nvSpPr>
        <p:spPr bwMode="auto">
          <a:xfrm>
            <a:off x="155575" y="15759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4">
            <a:extLst>
              <a:ext uri="{FF2B5EF4-FFF2-40B4-BE49-F238E27FC236}">
                <a16:creationId xmlns:a16="http://schemas.microsoft.com/office/drawing/2014/main" id="{63C77FB4-D089-4062-99FF-5A23E81DED0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8">
            <a:extLst>
              <a:ext uri="{FF2B5EF4-FFF2-40B4-BE49-F238E27FC236}">
                <a16:creationId xmlns:a16="http://schemas.microsoft.com/office/drawing/2014/main" id="{CAE15C6F-5152-4A1F-8553-274A1451E4F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0">
            <a:extLst>
              <a:ext uri="{FF2B5EF4-FFF2-40B4-BE49-F238E27FC236}">
                <a16:creationId xmlns:a16="http://schemas.microsoft.com/office/drawing/2014/main" id="{60EAB3D6-B7FA-46E5-8979-5755F6F23C1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a:extLst>
              <a:ext uri="{FF2B5EF4-FFF2-40B4-BE49-F238E27FC236}">
                <a16:creationId xmlns:a16="http://schemas.microsoft.com/office/drawing/2014/main" id="{7871C5B9-D1C6-4A70-9620-2DC0872ED4E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a:extLst>
              <a:ext uri="{FF2B5EF4-FFF2-40B4-BE49-F238E27FC236}">
                <a16:creationId xmlns:a16="http://schemas.microsoft.com/office/drawing/2014/main" id="{5637CDCB-B190-41F4-8E1B-59400C664EBB}"/>
              </a:ext>
            </a:extLst>
          </p:cNvPr>
          <p:cNvPicPr>
            <a:picLocks noChangeAspect="1"/>
          </p:cNvPicPr>
          <p:nvPr/>
        </p:nvPicPr>
        <p:blipFill>
          <a:blip r:embed="rId4"/>
          <a:stretch>
            <a:fillRect/>
          </a:stretch>
        </p:blipFill>
        <p:spPr>
          <a:xfrm>
            <a:off x="161925" y="0"/>
            <a:ext cx="5343525" cy="6677025"/>
          </a:xfrm>
          <a:prstGeom prst="rect">
            <a:avLst/>
          </a:prstGeom>
        </p:spPr>
      </p:pic>
    </p:spTree>
    <p:extLst>
      <p:ext uri="{BB962C8B-B14F-4D97-AF65-F5344CB8AC3E}">
        <p14:creationId xmlns:p14="http://schemas.microsoft.com/office/powerpoint/2010/main" val="328371770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0" y="6634162"/>
            <a:ext cx="12192000" cy="223838"/>
          </a:xfrm>
          <a:prstGeom prst="rect">
            <a:avLst/>
          </a:prstGeom>
          <a:solidFill>
            <a:srgbClr val="E72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文本框 37"/>
          <p:cNvSpPr txBox="1"/>
          <p:nvPr/>
        </p:nvSpPr>
        <p:spPr>
          <a:xfrm>
            <a:off x="7545985" y="1099188"/>
            <a:ext cx="4646015" cy="954107"/>
          </a:xfrm>
          <a:prstGeom prst="rect">
            <a:avLst/>
          </a:prstGeom>
          <a:noFill/>
        </p:spPr>
        <p:txBody>
          <a:bodyPr wrap="none" rtlCol="0">
            <a:spAutoFit/>
          </a:bodyPr>
          <a:lstStyle/>
          <a:p>
            <a:r>
              <a:rPr lang="en-US" altLang="zh-CN" sz="2800" b="1" dirty="0" err="1">
                <a:solidFill>
                  <a:srgbClr val="4B4B4B"/>
                </a:solidFill>
                <a:latin typeface="Segoe UI"/>
              </a:rPr>
              <a:t>dsr_rreq_route_discovery</a:t>
            </a:r>
            <a:r>
              <a:rPr lang="en-US" altLang="zh-CN" sz="2800" b="1" dirty="0">
                <a:solidFill>
                  <a:srgbClr val="4B4B4B"/>
                </a:solidFill>
                <a:latin typeface="Segoe UI"/>
              </a:rPr>
              <a:t>()</a:t>
            </a:r>
          </a:p>
          <a:p>
            <a:r>
              <a:rPr lang="zh-CN" altLang="en-US" sz="2800" b="1" dirty="0">
                <a:solidFill>
                  <a:srgbClr val="4B4B4B"/>
                </a:solidFill>
                <a:latin typeface="Segoe UI"/>
              </a:rPr>
              <a:t>路由发现</a:t>
            </a:r>
            <a:endParaRPr lang="en-US" altLang="zh-CN" sz="2800" b="1" dirty="0">
              <a:solidFill>
                <a:srgbClr val="4B4B4B"/>
              </a:solidFill>
              <a:latin typeface="Segoe UI"/>
            </a:endParaRPr>
          </a:p>
        </p:txBody>
      </p:sp>
      <p:cxnSp>
        <p:nvCxnSpPr>
          <p:cNvPr id="39" name="直接连接符 38"/>
          <p:cNvCxnSpPr/>
          <p:nvPr/>
        </p:nvCxnSpPr>
        <p:spPr>
          <a:xfrm>
            <a:off x="10045237" y="1684739"/>
            <a:ext cx="2265045"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B21B0358-9D9B-4CA7-85CD-F7B082634B6D}"/>
              </a:ext>
            </a:extLst>
          </p:cNvPr>
          <p:cNvPicPr>
            <a:picLocks noChangeAspect="1"/>
          </p:cNvPicPr>
          <p:nvPr/>
        </p:nvPicPr>
        <p:blipFill>
          <a:blip r:embed="rId3" cstate="print">
            <a:extLst>
              <a:ext uri="{28A0092B-C50C-407E-A947-70E740481C1C}">
                <a14:useLocalDpi xmlns:a14="http://schemas.microsoft.com/office/drawing/2010/main" val="0"/>
              </a:ext>
            </a:extLst>
          </a:blip>
          <a:srcRect t="36935" r="57784" b="37098"/>
          <a:stretch>
            <a:fillRect/>
          </a:stretch>
        </p:blipFill>
        <p:spPr>
          <a:xfrm>
            <a:off x="9950026" y="408424"/>
            <a:ext cx="1088571" cy="689810"/>
          </a:xfrm>
          <a:prstGeom prst="rect">
            <a:avLst/>
          </a:prstGeom>
        </p:spPr>
      </p:pic>
      <p:sp>
        <p:nvSpPr>
          <p:cNvPr id="2" name="Rectangle 2">
            <a:extLst>
              <a:ext uri="{FF2B5EF4-FFF2-40B4-BE49-F238E27FC236}">
                <a16:creationId xmlns:a16="http://schemas.microsoft.com/office/drawing/2014/main" id="{C243773F-DA81-46BF-BFA1-E7E9C569FD3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a:extLst>
              <a:ext uri="{FF2B5EF4-FFF2-40B4-BE49-F238E27FC236}">
                <a16:creationId xmlns:a16="http://schemas.microsoft.com/office/drawing/2014/main" id="{60609472-9514-4801-972B-F3B85E0DA91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a:extLst>
              <a:ext uri="{FF2B5EF4-FFF2-40B4-BE49-F238E27FC236}">
                <a16:creationId xmlns:a16="http://schemas.microsoft.com/office/drawing/2014/main" id="{F50E6FFF-8A7C-420B-9B67-7505F6622FB7}"/>
              </a:ext>
            </a:extLst>
          </p:cNvPr>
          <p:cNvSpPr>
            <a:spLocks noChangeArrowheads="1"/>
          </p:cNvSpPr>
          <p:nvPr/>
        </p:nvSpPr>
        <p:spPr bwMode="auto">
          <a:xfrm>
            <a:off x="155575" y="15759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4">
            <a:extLst>
              <a:ext uri="{FF2B5EF4-FFF2-40B4-BE49-F238E27FC236}">
                <a16:creationId xmlns:a16="http://schemas.microsoft.com/office/drawing/2014/main" id="{63C77FB4-D089-4062-99FF-5A23E81DED0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8">
            <a:extLst>
              <a:ext uri="{FF2B5EF4-FFF2-40B4-BE49-F238E27FC236}">
                <a16:creationId xmlns:a16="http://schemas.microsoft.com/office/drawing/2014/main" id="{CAE15C6F-5152-4A1F-8553-274A1451E4F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0">
            <a:extLst>
              <a:ext uri="{FF2B5EF4-FFF2-40B4-BE49-F238E27FC236}">
                <a16:creationId xmlns:a16="http://schemas.microsoft.com/office/drawing/2014/main" id="{60EAB3D6-B7FA-46E5-8979-5755F6F23C1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a:extLst>
              <a:ext uri="{FF2B5EF4-FFF2-40B4-BE49-F238E27FC236}">
                <a16:creationId xmlns:a16="http://schemas.microsoft.com/office/drawing/2014/main" id="{7871C5B9-D1C6-4A70-9620-2DC0872ED4E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1" name="图片 10">
            <a:extLst>
              <a:ext uri="{FF2B5EF4-FFF2-40B4-BE49-F238E27FC236}">
                <a16:creationId xmlns:a16="http://schemas.microsoft.com/office/drawing/2014/main" id="{05016A66-EA1D-4179-9EE8-E4AD33DB9E0E}"/>
              </a:ext>
            </a:extLst>
          </p:cNvPr>
          <p:cNvPicPr>
            <a:picLocks noChangeAspect="1"/>
          </p:cNvPicPr>
          <p:nvPr/>
        </p:nvPicPr>
        <p:blipFill>
          <a:blip r:embed="rId4"/>
          <a:stretch>
            <a:fillRect/>
          </a:stretch>
        </p:blipFill>
        <p:spPr>
          <a:xfrm>
            <a:off x="155575" y="428843"/>
            <a:ext cx="7153275" cy="5934075"/>
          </a:xfrm>
          <a:prstGeom prst="rect">
            <a:avLst/>
          </a:prstGeom>
        </p:spPr>
      </p:pic>
    </p:spTree>
    <p:extLst>
      <p:ext uri="{BB962C8B-B14F-4D97-AF65-F5344CB8AC3E}">
        <p14:creationId xmlns:p14="http://schemas.microsoft.com/office/powerpoint/2010/main" val="249932143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0" y="6634162"/>
            <a:ext cx="12192000" cy="223838"/>
          </a:xfrm>
          <a:prstGeom prst="rect">
            <a:avLst/>
          </a:prstGeom>
          <a:solidFill>
            <a:srgbClr val="E72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文本框 37"/>
          <p:cNvSpPr txBox="1"/>
          <p:nvPr/>
        </p:nvSpPr>
        <p:spPr>
          <a:xfrm>
            <a:off x="7545985" y="1099188"/>
            <a:ext cx="2767296" cy="954107"/>
          </a:xfrm>
          <a:prstGeom prst="rect">
            <a:avLst/>
          </a:prstGeom>
          <a:noFill/>
        </p:spPr>
        <p:txBody>
          <a:bodyPr wrap="none" rtlCol="0">
            <a:spAutoFit/>
          </a:bodyPr>
          <a:lstStyle/>
          <a:p>
            <a:r>
              <a:rPr lang="en-US" altLang="zh-CN" sz="2800" b="1" dirty="0" err="1">
                <a:solidFill>
                  <a:srgbClr val="4B4B4B"/>
                </a:solidFill>
                <a:latin typeface="Segoe UI"/>
              </a:rPr>
              <a:t>dsr_rreq_send</a:t>
            </a:r>
            <a:r>
              <a:rPr lang="en-US" altLang="zh-CN" sz="2800" b="1" dirty="0">
                <a:solidFill>
                  <a:srgbClr val="4B4B4B"/>
                </a:solidFill>
                <a:latin typeface="Segoe UI"/>
              </a:rPr>
              <a:t>()</a:t>
            </a:r>
          </a:p>
          <a:p>
            <a:r>
              <a:rPr lang="zh-CN" altLang="en-US" sz="2800" b="1" dirty="0">
                <a:solidFill>
                  <a:srgbClr val="4B4B4B"/>
                </a:solidFill>
                <a:latin typeface="Segoe UI"/>
              </a:rPr>
              <a:t>发送</a:t>
            </a:r>
            <a:r>
              <a:rPr lang="en-US" altLang="zh-CN" sz="2800" b="1" dirty="0" err="1">
                <a:solidFill>
                  <a:srgbClr val="4B4B4B"/>
                </a:solidFill>
                <a:latin typeface="Segoe UI"/>
              </a:rPr>
              <a:t>rreq</a:t>
            </a:r>
            <a:endParaRPr lang="en-US" altLang="zh-CN" sz="2800" b="1" dirty="0">
              <a:solidFill>
                <a:srgbClr val="4B4B4B"/>
              </a:solidFill>
              <a:latin typeface="Segoe UI"/>
            </a:endParaRPr>
          </a:p>
        </p:txBody>
      </p:sp>
      <p:cxnSp>
        <p:nvCxnSpPr>
          <p:cNvPr id="39" name="直接连接符 38"/>
          <p:cNvCxnSpPr/>
          <p:nvPr/>
        </p:nvCxnSpPr>
        <p:spPr>
          <a:xfrm>
            <a:off x="10045237" y="1684739"/>
            <a:ext cx="2265045"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B21B0358-9D9B-4CA7-85CD-F7B082634B6D}"/>
              </a:ext>
            </a:extLst>
          </p:cNvPr>
          <p:cNvPicPr>
            <a:picLocks noChangeAspect="1"/>
          </p:cNvPicPr>
          <p:nvPr/>
        </p:nvPicPr>
        <p:blipFill>
          <a:blip r:embed="rId3" cstate="print">
            <a:extLst>
              <a:ext uri="{28A0092B-C50C-407E-A947-70E740481C1C}">
                <a14:useLocalDpi xmlns:a14="http://schemas.microsoft.com/office/drawing/2010/main" val="0"/>
              </a:ext>
            </a:extLst>
          </a:blip>
          <a:srcRect t="36935" r="57784" b="37098"/>
          <a:stretch>
            <a:fillRect/>
          </a:stretch>
        </p:blipFill>
        <p:spPr>
          <a:xfrm>
            <a:off x="9950026" y="408424"/>
            <a:ext cx="1088571" cy="689810"/>
          </a:xfrm>
          <a:prstGeom prst="rect">
            <a:avLst/>
          </a:prstGeom>
        </p:spPr>
      </p:pic>
      <p:sp>
        <p:nvSpPr>
          <p:cNvPr id="2" name="Rectangle 2">
            <a:extLst>
              <a:ext uri="{FF2B5EF4-FFF2-40B4-BE49-F238E27FC236}">
                <a16:creationId xmlns:a16="http://schemas.microsoft.com/office/drawing/2014/main" id="{C243773F-DA81-46BF-BFA1-E7E9C569FD3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a:extLst>
              <a:ext uri="{FF2B5EF4-FFF2-40B4-BE49-F238E27FC236}">
                <a16:creationId xmlns:a16="http://schemas.microsoft.com/office/drawing/2014/main" id="{60609472-9514-4801-972B-F3B85E0DA91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a:extLst>
              <a:ext uri="{FF2B5EF4-FFF2-40B4-BE49-F238E27FC236}">
                <a16:creationId xmlns:a16="http://schemas.microsoft.com/office/drawing/2014/main" id="{F50E6FFF-8A7C-420B-9B67-7505F6622FB7}"/>
              </a:ext>
            </a:extLst>
          </p:cNvPr>
          <p:cNvSpPr>
            <a:spLocks noChangeArrowheads="1"/>
          </p:cNvSpPr>
          <p:nvPr/>
        </p:nvSpPr>
        <p:spPr bwMode="auto">
          <a:xfrm>
            <a:off x="155575" y="15759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4">
            <a:extLst>
              <a:ext uri="{FF2B5EF4-FFF2-40B4-BE49-F238E27FC236}">
                <a16:creationId xmlns:a16="http://schemas.microsoft.com/office/drawing/2014/main" id="{63C77FB4-D089-4062-99FF-5A23E81DED0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8">
            <a:extLst>
              <a:ext uri="{FF2B5EF4-FFF2-40B4-BE49-F238E27FC236}">
                <a16:creationId xmlns:a16="http://schemas.microsoft.com/office/drawing/2014/main" id="{CAE15C6F-5152-4A1F-8553-274A1451E4F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0">
            <a:extLst>
              <a:ext uri="{FF2B5EF4-FFF2-40B4-BE49-F238E27FC236}">
                <a16:creationId xmlns:a16="http://schemas.microsoft.com/office/drawing/2014/main" id="{60EAB3D6-B7FA-46E5-8979-5755F6F23C1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a:extLst>
              <a:ext uri="{FF2B5EF4-FFF2-40B4-BE49-F238E27FC236}">
                <a16:creationId xmlns:a16="http://schemas.microsoft.com/office/drawing/2014/main" id="{7871C5B9-D1C6-4A70-9620-2DC0872ED4E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a:extLst>
              <a:ext uri="{FF2B5EF4-FFF2-40B4-BE49-F238E27FC236}">
                <a16:creationId xmlns:a16="http://schemas.microsoft.com/office/drawing/2014/main" id="{1B1B9355-5188-48FF-8D0B-147228577231}"/>
              </a:ext>
            </a:extLst>
          </p:cNvPr>
          <p:cNvPicPr>
            <a:picLocks noChangeAspect="1"/>
          </p:cNvPicPr>
          <p:nvPr/>
        </p:nvPicPr>
        <p:blipFill>
          <a:blip r:embed="rId4"/>
          <a:stretch>
            <a:fillRect/>
          </a:stretch>
        </p:blipFill>
        <p:spPr>
          <a:xfrm>
            <a:off x="368753" y="606914"/>
            <a:ext cx="6747746" cy="5404543"/>
          </a:xfrm>
          <a:prstGeom prst="rect">
            <a:avLst/>
          </a:prstGeom>
        </p:spPr>
      </p:pic>
    </p:spTree>
    <p:extLst>
      <p:ext uri="{BB962C8B-B14F-4D97-AF65-F5344CB8AC3E}">
        <p14:creationId xmlns:p14="http://schemas.microsoft.com/office/powerpoint/2010/main" val="316565380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0" y="6634162"/>
            <a:ext cx="12192000" cy="223838"/>
          </a:xfrm>
          <a:prstGeom prst="rect">
            <a:avLst/>
          </a:prstGeom>
          <a:solidFill>
            <a:srgbClr val="E72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文本框 37"/>
          <p:cNvSpPr txBox="1"/>
          <p:nvPr/>
        </p:nvSpPr>
        <p:spPr>
          <a:xfrm>
            <a:off x="7545985" y="1099188"/>
            <a:ext cx="3407087" cy="954107"/>
          </a:xfrm>
          <a:prstGeom prst="rect">
            <a:avLst/>
          </a:prstGeom>
          <a:noFill/>
        </p:spPr>
        <p:txBody>
          <a:bodyPr wrap="none" rtlCol="0">
            <a:spAutoFit/>
          </a:bodyPr>
          <a:lstStyle/>
          <a:p>
            <a:r>
              <a:rPr lang="en-US" altLang="zh-CN" sz="2800" b="1" dirty="0" err="1">
                <a:solidFill>
                  <a:srgbClr val="4B4B4B"/>
                </a:solidFill>
                <a:latin typeface="Segoe UI"/>
              </a:rPr>
              <a:t>dsr_rreq_opt_recv</a:t>
            </a:r>
            <a:r>
              <a:rPr lang="en-US" altLang="zh-CN" sz="2800" b="1" dirty="0">
                <a:solidFill>
                  <a:srgbClr val="4B4B4B"/>
                </a:solidFill>
                <a:latin typeface="Segoe UI"/>
              </a:rPr>
              <a:t>()</a:t>
            </a:r>
          </a:p>
          <a:p>
            <a:r>
              <a:rPr lang="zh-CN" altLang="en-US" sz="2800" b="1" dirty="0">
                <a:solidFill>
                  <a:srgbClr val="4B4B4B"/>
                </a:solidFill>
                <a:latin typeface="Segoe UI"/>
              </a:rPr>
              <a:t>接收</a:t>
            </a:r>
            <a:r>
              <a:rPr lang="en-US" altLang="zh-CN" sz="2800" b="1" dirty="0">
                <a:solidFill>
                  <a:srgbClr val="4B4B4B"/>
                </a:solidFill>
                <a:latin typeface="Segoe UI"/>
              </a:rPr>
              <a:t>RREQ</a:t>
            </a:r>
            <a:r>
              <a:rPr lang="zh-CN" altLang="en-US" sz="2800" b="1" dirty="0">
                <a:solidFill>
                  <a:srgbClr val="4B4B4B"/>
                </a:solidFill>
                <a:latin typeface="Segoe UI"/>
              </a:rPr>
              <a:t>处理</a:t>
            </a:r>
            <a:endParaRPr lang="en-US" altLang="zh-CN" sz="2800" b="1" dirty="0">
              <a:solidFill>
                <a:srgbClr val="4B4B4B"/>
              </a:solidFill>
              <a:latin typeface="Segoe UI"/>
            </a:endParaRPr>
          </a:p>
        </p:txBody>
      </p:sp>
      <p:cxnSp>
        <p:nvCxnSpPr>
          <p:cNvPr id="39" name="直接连接符 38"/>
          <p:cNvCxnSpPr/>
          <p:nvPr/>
        </p:nvCxnSpPr>
        <p:spPr>
          <a:xfrm>
            <a:off x="10045237" y="1684739"/>
            <a:ext cx="2265045"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B21B0358-9D9B-4CA7-85CD-F7B082634B6D}"/>
              </a:ext>
            </a:extLst>
          </p:cNvPr>
          <p:cNvPicPr>
            <a:picLocks noChangeAspect="1"/>
          </p:cNvPicPr>
          <p:nvPr/>
        </p:nvPicPr>
        <p:blipFill>
          <a:blip r:embed="rId3" cstate="print">
            <a:extLst>
              <a:ext uri="{28A0092B-C50C-407E-A947-70E740481C1C}">
                <a14:useLocalDpi xmlns:a14="http://schemas.microsoft.com/office/drawing/2010/main" val="0"/>
              </a:ext>
            </a:extLst>
          </a:blip>
          <a:srcRect t="36935" r="57784" b="37098"/>
          <a:stretch>
            <a:fillRect/>
          </a:stretch>
        </p:blipFill>
        <p:spPr>
          <a:xfrm>
            <a:off x="9950026" y="408424"/>
            <a:ext cx="1088571" cy="689810"/>
          </a:xfrm>
          <a:prstGeom prst="rect">
            <a:avLst/>
          </a:prstGeom>
        </p:spPr>
      </p:pic>
      <p:sp>
        <p:nvSpPr>
          <p:cNvPr id="2" name="Rectangle 2">
            <a:extLst>
              <a:ext uri="{FF2B5EF4-FFF2-40B4-BE49-F238E27FC236}">
                <a16:creationId xmlns:a16="http://schemas.microsoft.com/office/drawing/2014/main" id="{C243773F-DA81-46BF-BFA1-E7E9C569FD3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a:extLst>
              <a:ext uri="{FF2B5EF4-FFF2-40B4-BE49-F238E27FC236}">
                <a16:creationId xmlns:a16="http://schemas.microsoft.com/office/drawing/2014/main" id="{60609472-9514-4801-972B-F3B85E0DA91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a:extLst>
              <a:ext uri="{FF2B5EF4-FFF2-40B4-BE49-F238E27FC236}">
                <a16:creationId xmlns:a16="http://schemas.microsoft.com/office/drawing/2014/main" id="{F50E6FFF-8A7C-420B-9B67-7505F6622FB7}"/>
              </a:ext>
            </a:extLst>
          </p:cNvPr>
          <p:cNvSpPr>
            <a:spLocks noChangeArrowheads="1"/>
          </p:cNvSpPr>
          <p:nvPr/>
        </p:nvSpPr>
        <p:spPr bwMode="auto">
          <a:xfrm>
            <a:off x="155575" y="15759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4">
            <a:extLst>
              <a:ext uri="{FF2B5EF4-FFF2-40B4-BE49-F238E27FC236}">
                <a16:creationId xmlns:a16="http://schemas.microsoft.com/office/drawing/2014/main" id="{63C77FB4-D089-4062-99FF-5A23E81DED0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8">
            <a:extLst>
              <a:ext uri="{FF2B5EF4-FFF2-40B4-BE49-F238E27FC236}">
                <a16:creationId xmlns:a16="http://schemas.microsoft.com/office/drawing/2014/main" id="{CAE15C6F-5152-4A1F-8553-274A1451E4F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0">
            <a:extLst>
              <a:ext uri="{FF2B5EF4-FFF2-40B4-BE49-F238E27FC236}">
                <a16:creationId xmlns:a16="http://schemas.microsoft.com/office/drawing/2014/main" id="{60EAB3D6-B7FA-46E5-8979-5755F6F23C1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a:extLst>
              <a:ext uri="{FF2B5EF4-FFF2-40B4-BE49-F238E27FC236}">
                <a16:creationId xmlns:a16="http://schemas.microsoft.com/office/drawing/2014/main" id="{7871C5B9-D1C6-4A70-9620-2DC0872ED4E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 name="图片 7">
            <a:extLst>
              <a:ext uri="{FF2B5EF4-FFF2-40B4-BE49-F238E27FC236}">
                <a16:creationId xmlns:a16="http://schemas.microsoft.com/office/drawing/2014/main" id="{E4E5EE58-7C67-43C2-B76C-5717ED9139D9}"/>
              </a:ext>
            </a:extLst>
          </p:cNvPr>
          <p:cNvPicPr>
            <a:picLocks noChangeAspect="1"/>
          </p:cNvPicPr>
          <p:nvPr/>
        </p:nvPicPr>
        <p:blipFill>
          <a:blip r:embed="rId4"/>
          <a:stretch>
            <a:fillRect/>
          </a:stretch>
        </p:blipFill>
        <p:spPr>
          <a:xfrm>
            <a:off x="296636" y="4949423"/>
            <a:ext cx="5524500" cy="1419225"/>
          </a:xfrm>
          <a:prstGeom prst="rect">
            <a:avLst/>
          </a:prstGeom>
        </p:spPr>
      </p:pic>
      <p:pic>
        <p:nvPicPr>
          <p:cNvPr id="9" name="图片 8">
            <a:extLst>
              <a:ext uri="{FF2B5EF4-FFF2-40B4-BE49-F238E27FC236}">
                <a16:creationId xmlns:a16="http://schemas.microsoft.com/office/drawing/2014/main" id="{2682B8AC-7963-49FB-BC3F-D277400C89BF}"/>
              </a:ext>
            </a:extLst>
          </p:cNvPr>
          <p:cNvPicPr>
            <a:picLocks noChangeAspect="1"/>
          </p:cNvPicPr>
          <p:nvPr/>
        </p:nvPicPr>
        <p:blipFill>
          <a:blip r:embed="rId5"/>
          <a:stretch>
            <a:fillRect/>
          </a:stretch>
        </p:blipFill>
        <p:spPr>
          <a:xfrm>
            <a:off x="296636" y="423114"/>
            <a:ext cx="6534150" cy="4448175"/>
          </a:xfrm>
          <a:prstGeom prst="rect">
            <a:avLst/>
          </a:prstGeom>
        </p:spPr>
      </p:pic>
    </p:spTree>
    <p:extLst>
      <p:ext uri="{BB962C8B-B14F-4D97-AF65-F5344CB8AC3E}">
        <p14:creationId xmlns:p14="http://schemas.microsoft.com/office/powerpoint/2010/main" val="80211579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0" y="6634162"/>
            <a:ext cx="12192000" cy="223838"/>
          </a:xfrm>
          <a:prstGeom prst="rect">
            <a:avLst/>
          </a:prstGeom>
          <a:solidFill>
            <a:srgbClr val="E72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文本框 37"/>
          <p:cNvSpPr txBox="1"/>
          <p:nvPr/>
        </p:nvSpPr>
        <p:spPr>
          <a:xfrm>
            <a:off x="7545985" y="1099188"/>
            <a:ext cx="2767296" cy="954107"/>
          </a:xfrm>
          <a:prstGeom prst="rect">
            <a:avLst/>
          </a:prstGeom>
          <a:noFill/>
        </p:spPr>
        <p:txBody>
          <a:bodyPr wrap="none" rtlCol="0">
            <a:spAutoFit/>
          </a:bodyPr>
          <a:lstStyle/>
          <a:p>
            <a:r>
              <a:rPr lang="en-US" altLang="zh-CN" sz="2800" b="1" dirty="0" err="1">
                <a:solidFill>
                  <a:srgbClr val="4B4B4B"/>
                </a:solidFill>
                <a:latin typeface="Segoe UI"/>
              </a:rPr>
              <a:t>dsr_rrep_send</a:t>
            </a:r>
            <a:r>
              <a:rPr lang="en-US" altLang="zh-CN" sz="2800" b="1" dirty="0">
                <a:solidFill>
                  <a:srgbClr val="4B4B4B"/>
                </a:solidFill>
                <a:latin typeface="Segoe UI"/>
              </a:rPr>
              <a:t>()</a:t>
            </a:r>
          </a:p>
          <a:p>
            <a:r>
              <a:rPr lang="zh-CN" altLang="en-US" sz="2800" b="1" dirty="0">
                <a:solidFill>
                  <a:srgbClr val="4B4B4B"/>
                </a:solidFill>
                <a:latin typeface="Segoe UI"/>
              </a:rPr>
              <a:t>发送</a:t>
            </a:r>
            <a:r>
              <a:rPr lang="en-US" altLang="zh-CN" sz="2800" b="1" dirty="0">
                <a:solidFill>
                  <a:srgbClr val="4B4B4B"/>
                </a:solidFill>
                <a:latin typeface="Segoe UI"/>
              </a:rPr>
              <a:t>RREP</a:t>
            </a:r>
          </a:p>
        </p:txBody>
      </p:sp>
      <p:cxnSp>
        <p:nvCxnSpPr>
          <p:cNvPr id="39" name="直接连接符 38"/>
          <p:cNvCxnSpPr/>
          <p:nvPr/>
        </p:nvCxnSpPr>
        <p:spPr>
          <a:xfrm>
            <a:off x="10045237" y="1684739"/>
            <a:ext cx="2265045"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B21B0358-9D9B-4CA7-85CD-F7B082634B6D}"/>
              </a:ext>
            </a:extLst>
          </p:cNvPr>
          <p:cNvPicPr>
            <a:picLocks noChangeAspect="1"/>
          </p:cNvPicPr>
          <p:nvPr/>
        </p:nvPicPr>
        <p:blipFill>
          <a:blip r:embed="rId3" cstate="print">
            <a:extLst>
              <a:ext uri="{28A0092B-C50C-407E-A947-70E740481C1C}">
                <a14:useLocalDpi xmlns:a14="http://schemas.microsoft.com/office/drawing/2010/main" val="0"/>
              </a:ext>
            </a:extLst>
          </a:blip>
          <a:srcRect t="36935" r="57784" b="37098"/>
          <a:stretch>
            <a:fillRect/>
          </a:stretch>
        </p:blipFill>
        <p:spPr>
          <a:xfrm>
            <a:off x="9950026" y="408424"/>
            <a:ext cx="1088571" cy="689810"/>
          </a:xfrm>
          <a:prstGeom prst="rect">
            <a:avLst/>
          </a:prstGeom>
        </p:spPr>
      </p:pic>
      <p:sp>
        <p:nvSpPr>
          <p:cNvPr id="2" name="Rectangle 2">
            <a:extLst>
              <a:ext uri="{FF2B5EF4-FFF2-40B4-BE49-F238E27FC236}">
                <a16:creationId xmlns:a16="http://schemas.microsoft.com/office/drawing/2014/main" id="{C243773F-DA81-46BF-BFA1-E7E9C569FD3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a:extLst>
              <a:ext uri="{FF2B5EF4-FFF2-40B4-BE49-F238E27FC236}">
                <a16:creationId xmlns:a16="http://schemas.microsoft.com/office/drawing/2014/main" id="{60609472-9514-4801-972B-F3B85E0DA91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a:extLst>
              <a:ext uri="{FF2B5EF4-FFF2-40B4-BE49-F238E27FC236}">
                <a16:creationId xmlns:a16="http://schemas.microsoft.com/office/drawing/2014/main" id="{F50E6FFF-8A7C-420B-9B67-7505F6622FB7}"/>
              </a:ext>
            </a:extLst>
          </p:cNvPr>
          <p:cNvSpPr>
            <a:spLocks noChangeArrowheads="1"/>
          </p:cNvSpPr>
          <p:nvPr/>
        </p:nvSpPr>
        <p:spPr bwMode="auto">
          <a:xfrm>
            <a:off x="155575" y="15759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4">
            <a:extLst>
              <a:ext uri="{FF2B5EF4-FFF2-40B4-BE49-F238E27FC236}">
                <a16:creationId xmlns:a16="http://schemas.microsoft.com/office/drawing/2014/main" id="{63C77FB4-D089-4062-99FF-5A23E81DED0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8">
            <a:extLst>
              <a:ext uri="{FF2B5EF4-FFF2-40B4-BE49-F238E27FC236}">
                <a16:creationId xmlns:a16="http://schemas.microsoft.com/office/drawing/2014/main" id="{CAE15C6F-5152-4A1F-8553-274A1451E4F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0">
            <a:extLst>
              <a:ext uri="{FF2B5EF4-FFF2-40B4-BE49-F238E27FC236}">
                <a16:creationId xmlns:a16="http://schemas.microsoft.com/office/drawing/2014/main" id="{60EAB3D6-B7FA-46E5-8979-5755F6F23C1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a:extLst>
              <a:ext uri="{FF2B5EF4-FFF2-40B4-BE49-F238E27FC236}">
                <a16:creationId xmlns:a16="http://schemas.microsoft.com/office/drawing/2014/main" id="{7871C5B9-D1C6-4A70-9620-2DC0872ED4E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a:extLst>
              <a:ext uri="{FF2B5EF4-FFF2-40B4-BE49-F238E27FC236}">
                <a16:creationId xmlns:a16="http://schemas.microsoft.com/office/drawing/2014/main" id="{38E9A657-387E-4824-89BD-7BA77570EA1D}"/>
              </a:ext>
            </a:extLst>
          </p:cNvPr>
          <p:cNvPicPr>
            <a:picLocks noChangeAspect="1"/>
          </p:cNvPicPr>
          <p:nvPr/>
        </p:nvPicPr>
        <p:blipFill>
          <a:blip r:embed="rId4"/>
          <a:stretch>
            <a:fillRect/>
          </a:stretch>
        </p:blipFill>
        <p:spPr>
          <a:xfrm>
            <a:off x="440535" y="264319"/>
            <a:ext cx="7019925" cy="6105525"/>
          </a:xfrm>
          <a:prstGeom prst="rect">
            <a:avLst/>
          </a:prstGeom>
        </p:spPr>
      </p:pic>
    </p:spTree>
    <p:extLst>
      <p:ext uri="{BB962C8B-B14F-4D97-AF65-F5344CB8AC3E}">
        <p14:creationId xmlns:p14="http://schemas.microsoft.com/office/powerpoint/2010/main" val="77282554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0" y="6634162"/>
            <a:ext cx="12192000" cy="223838"/>
          </a:xfrm>
          <a:prstGeom prst="rect">
            <a:avLst/>
          </a:prstGeom>
          <a:solidFill>
            <a:srgbClr val="E72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文本框 37"/>
          <p:cNvSpPr txBox="1"/>
          <p:nvPr/>
        </p:nvSpPr>
        <p:spPr>
          <a:xfrm>
            <a:off x="7545985" y="1099188"/>
            <a:ext cx="2767296" cy="954107"/>
          </a:xfrm>
          <a:prstGeom prst="rect">
            <a:avLst/>
          </a:prstGeom>
          <a:noFill/>
        </p:spPr>
        <p:txBody>
          <a:bodyPr wrap="none" rtlCol="0">
            <a:spAutoFit/>
          </a:bodyPr>
          <a:lstStyle/>
          <a:p>
            <a:r>
              <a:rPr lang="en-US" altLang="zh-CN" sz="2800" b="1" dirty="0" err="1">
                <a:solidFill>
                  <a:srgbClr val="4B4B4B"/>
                </a:solidFill>
                <a:latin typeface="Segoe UI"/>
              </a:rPr>
              <a:t>dsr_rrep_send</a:t>
            </a:r>
            <a:r>
              <a:rPr lang="en-US" altLang="zh-CN" sz="2800" b="1" dirty="0">
                <a:solidFill>
                  <a:srgbClr val="4B4B4B"/>
                </a:solidFill>
                <a:latin typeface="Segoe UI"/>
              </a:rPr>
              <a:t>()</a:t>
            </a:r>
          </a:p>
          <a:p>
            <a:r>
              <a:rPr lang="zh-CN" altLang="en-US" sz="2800" b="1" dirty="0">
                <a:solidFill>
                  <a:srgbClr val="4B4B4B"/>
                </a:solidFill>
                <a:latin typeface="Segoe UI"/>
              </a:rPr>
              <a:t>发送</a:t>
            </a:r>
            <a:r>
              <a:rPr lang="en-US" altLang="zh-CN" sz="2800" b="1" dirty="0">
                <a:solidFill>
                  <a:srgbClr val="4B4B4B"/>
                </a:solidFill>
                <a:latin typeface="Segoe UI"/>
              </a:rPr>
              <a:t>RREP</a:t>
            </a:r>
          </a:p>
        </p:txBody>
      </p:sp>
      <p:cxnSp>
        <p:nvCxnSpPr>
          <p:cNvPr id="39" name="直接连接符 38"/>
          <p:cNvCxnSpPr/>
          <p:nvPr/>
        </p:nvCxnSpPr>
        <p:spPr>
          <a:xfrm>
            <a:off x="10045237" y="1684739"/>
            <a:ext cx="2265045"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B21B0358-9D9B-4CA7-85CD-F7B082634B6D}"/>
              </a:ext>
            </a:extLst>
          </p:cNvPr>
          <p:cNvPicPr>
            <a:picLocks noChangeAspect="1"/>
          </p:cNvPicPr>
          <p:nvPr/>
        </p:nvPicPr>
        <p:blipFill>
          <a:blip r:embed="rId3" cstate="print">
            <a:extLst>
              <a:ext uri="{28A0092B-C50C-407E-A947-70E740481C1C}">
                <a14:useLocalDpi xmlns:a14="http://schemas.microsoft.com/office/drawing/2010/main" val="0"/>
              </a:ext>
            </a:extLst>
          </a:blip>
          <a:srcRect t="36935" r="57784" b="37098"/>
          <a:stretch>
            <a:fillRect/>
          </a:stretch>
        </p:blipFill>
        <p:spPr>
          <a:xfrm>
            <a:off x="9950026" y="408424"/>
            <a:ext cx="1088571" cy="689810"/>
          </a:xfrm>
          <a:prstGeom prst="rect">
            <a:avLst/>
          </a:prstGeom>
        </p:spPr>
      </p:pic>
      <p:sp>
        <p:nvSpPr>
          <p:cNvPr id="2" name="Rectangle 2">
            <a:extLst>
              <a:ext uri="{FF2B5EF4-FFF2-40B4-BE49-F238E27FC236}">
                <a16:creationId xmlns:a16="http://schemas.microsoft.com/office/drawing/2014/main" id="{C243773F-DA81-46BF-BFA1-E7E9C569FD3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a:extLst>
              <a:ext uri="{FF2B5EF4-FFF2-40B4-BE49-F238E27FC236}">
                <a16:creationId xmlns:a16="http://schemas.microsoft.com/office/drawing/2014/main" id="{60609472-9514-4801-972B-F3B85E0DA91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a:extLst>
              <a:ext uri="{FF2B5EF4-FFF2-40B4-BE49-F238E27FC236}">
                <a16:creationId xmlns:a16="http://schemas.microsoft.com/office/drawing/2014/main" id="{F50E6FFF-8A7C-420B-9B67-7505F6622FB7}"/>
              </a:ext>
            </a:extLst>
          </p:cNvPr>
          <p:cNvSpPr>
            <a:spLocks noChangeArrowheads="1"/>
          </p:cNvSpPr>
          <p:nvPr/>
        </p:nvSpPr>
        <p:spPr bwMode="auto">
          <a:xfrm>
            <a:off x="155575" y="15759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4">
            <a:extLst>
              <a:ext uri="{FF2B5EF4-FFF2-40B4-BE49-F238E27FC236}">
                <a16:creationId xmlns:a16="http://schemas.microsoft.com/office/drawing/2014/main" id="{63C77FB4-D089-4062-99FF-5A23E81DED0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8">
            <a:extLst>
              <a:ext uri="{FF2B5EF4-FFF2-40B4-BE49-F238E27FC236}">
                <a16:creationId xmlns:a16="http://schemas.microsoft.com/office/drawing/2014/main" id="{CAE15C6F-5152-4A1F-8553-274A1451E4F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0">
            <a:extLst>
              <a:ext uri="{FF2B5EF4-FFF2-40B4-BE49-F238E27FC236}">
                <a16:creationId xmlns:a16="http://schemas.microsoft.com/office/drawing/2014/main" id="{60EAB3D6-B7FA-46E5-8979-5755F6F23C1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a:extLst>
              <a:ext uri="{FF2B5EF4-FFF2-40B4-BE49-F238E27FC236}">
                <a16:creationId xmlns:a16="http://schemas.microsoft.com/office/drawing/2014/main" id="{7871C5B9-D1C6-4A70-9620-2DC0872ED4E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a:extLst>
              <a:ext uri="{FF2B5EF4-FFF2-40B4-BE49-F238E27FC236}">
                <a16:creationId xmlns:a16="http://schemas.microsoft.com/office/drawing/2014/main" id="{38E9A657-387E-4824-89BD-7BA77570EA1D}"/>
              </a:ext>
            </a:extLst>
          </p:cNvPr>
          <p:cNvPicPr>
            <a:picLocks noChangeAspect="1"/>
          </p:cNvPicPr>
          <p:nvPr/>
        </p:nvPicPr>
        <p:blipFill>
          <a:blip r:embed="rId4"/>
          <a:stretch>
            <a:fillRect/>
          </a:stretch>
        </p:blipFill>
        <p:spPr>
          <a:xfrm>
            <a:off x="440535" y="264319"/>
            <a:ext cx="7019925" cy="6105525"/>
          </a:xfrm>
          <a:prstGeom prst="rect">
            <a:avLst/>
          </a:prstGeom>
        </p:spPr>
      </p:pic>
    </p:spTree>
    <p:extLst>
      <p:ext uri="{BB962C8B-B14F-4D97-AF65-F5344CB8AC3E}">
        <p14:creationId xmlns:p14="http://schemas.microsoft.com/office/powerpoint/2010/main" val="186997699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0" y="6634162"/>
            <a:ext cx="12192000" cy="223838"/>
          </a:xfrm>
          <a:prstGeom prst="rect">
            <a:avLst/>
          </a:prstGeom>
          <a:solidFill>
            <a:srgbClr val="E72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文本框 37"/>
          <p:cNvSpPr txBox="1"/>
          <p:nvPr/>
        </p:nvSpPr>
        <p:spPr>
          <a:xfrm>
            <a:off x="7545985" y="1099188"/>
            <a:ext cx="2868093" cy="954107"/>
          </a:xfrm>
          <a:prstGeom prst="rect">
            <a:avLst/>
          </a:prstGeom>
          <a:noFill/>
        </p:spPr>
        <p:txBody>
          <a:bodyPr wrap="none" rtlCol="0">
            <a:spAutoFit/>
          </a:bodyPr>
          <a:lstStyle/>
          <a:p>
            <a:r>
              <a:rPr lang="en-US" altLang="zh-CN" sz="2800" b="1" dirty="0" err="1">
                <a:solidFill>
                  <a:srgbClr val="4B4B4B"/>
                </a:solidFill>
                <a:latin typeface="Segoe UI"/>
              </a:rPr>
              <a:t>dsr_rrep_send</a:t>
            </a:r>
            <a:r>
              <a:rPr lang="en-US" altLang="zh-CN" sz="2800" b="1" dirty="0">
                <a:solidFill>
                  <a:srgbClr val="4B4B4B"/>
                </a:solidFill>
                <a:latin typeface="Segoe UI"/>
              </a:rPr>
              <a:t>()</a:t>
            </a:r>
          </a:p>
          <a:p>
            <a:r>
              <a:rPr lang="zh-CN" altLang="en-US" sz="2800" b="1" dirty="0">
                <a:solidFill>
                  <a:srgbClr val="4B4B4B"/>
                </a:solidFill>
                <a:latin typeface="Segoe UI"/>
              </a:rPr>
              <a:t>接收</a:t>
            </a:r>
            <a:r>
              <a:rPr lang="en-US" altLang="zh-CN" sz="2800" b="1" dirty="0">
                <a:solidFill>
                  <a:srgbClr val="4B4B4B"/>
                </a:solidFill>
                <a:latin typeface="Segoe UI"/>
              </a:rPr>
              <a:t>RREP</a:t>
            </a:r>
            <a:r>
              <a:rPr lang="zh-CN" altLang="en-US" sz="2800" b="1" dirty="0">
                <a:solidFill>
                  <a:srgbClr val="4B4B4B"/>
                </a:solidFill>
                <a:latin typeface="Segoe UI"/>
              </a:rPr>
              <a:t>的处理</a:t>
            </a:r>
            <a:endParaRPr lang="en-US" altLang="zh-CN" sz="2800" b="1" dirty="0">
              <a:solidFill>
                <a:srgbClr val="4B4B4B"/>
              </a:solidFill>
              <a:latin typeface="Segoe UI"/>
            </a:endParaRPr>
          </a:p>
        </p:txBody>
      </p:sp>
      <p:cxnSp>
        <p:nvCxnSpPr>
          <p:cNvPr id="39" name="直接连接符 38"/>
          <p:cNvCxnSpPr/>
          <p:nvPr/>
        </p:nvCxnSpPr>
        <p:spPr>
          <a:xfrm>
            <a:off x="10045237" y="1684739"/>
            <a:ext cx="2265045"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B21B0358-9D9B-4CA7-85CD-F7B082634B6D}"/>
              </a:ext>
            </a:extLst>
          </p:cNvPr>
          <p:cNvPicPr>
            <a:picLocks noChangeAspect="1"/>
          </p:cNvPicPr>
          <p:nvPr/>
        </p:nvPicPr>
        <p:blipFill>
          <a:blip r:embed="rId3" cstate="print">
            <a:extLst>
              <a:ext uri="{28A0092B-C50C-407E-A947-70E740481C1C}">
                <a14:useLocalDpi xmlns:a14="http://schemas.microsoft.com/office/drawing/2010/main" val="0"/>
              </a:ext>
            </a:extLst>
          </a:blip>
          <a:srcRect t="36935" r="57784" b="37098"/>
          <a:stretch>
            <a:fillRect/>
          </a:stretch>
        </p:blipFill>
        <p:spPr>
          <a:xfrm>
            <a:off x="9950026" y="408424"/>
            <a:ext cx="1088571" cy="689810"/>
          </a:xfrm>
          <a:prstGeom prst="rect">
            <a:avLst/>
          </a:prstGeom>
        </p:spPr>
      </p:pic>
      <p:sp>
        <p:nvSpPr>
          <p:cNvPr id="2" name="Rectangle 2">
            <a:extLst>
              <a:ext uri="{FF2B5EF4-FFF2-40B4-BE49-F238E27FC236}">
                <a16:creationId xmlns:a16="http://schemas.microsoft.com/office/drawing/2014/main" id="{C243773F-DA81-46BF-BFA1-E7E9C569FD3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a:extLst>
              <a:ext uri="{FF2B5EF4-FFF2-40B4-BE49-F238E27FC236}">
                <a16:creationId xmlns:a16="http://schemas.microsoft.com/office/drawing/2014/main" id="{60609472-9514-4801-972B-F3B85E0DA91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a:extLst>
              <a:ext uri="{FF2B5EF4-FFF2-40B4-BE49-F238E27FC236}">
                <a16:creationId xmlns:a16="http://schemas.microsoft.com/office/drawing/2014/main" id="{F50E6FFF-8A7C-420B-9B67-7505F6622FB7}"/>
              </a:ext>
            </a:extLst>
          </p:cNvPr>
          <p:cNvSpPr>
            <a:spLocks noChangeArrowheads="1"/>
          </p:cNvSpPr>
          <p:nvPr/>
        </p:nvSpPr>
        <p:spPr bwMode="auto">
          <a:xfrm>
            <a:off x="155575" y="15759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4">
            <a:extLst>
              <a:ext uri="{FF2B5EF4-FFF2-40B4-BE49-F238E27FC236}">
                <a16:creationId xmlns:a16="http://schemas.microsoft.com/office/drawing/2014/main" id="{63C77FB4-D089-4062-99FF-5A23E81DED0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8">
            <a:extLst>
              <a:ext uri="{FF2B5EF4-FFF2-40B4-BE49-F238E27FC236}">
                <a16:creationId xmlns:a16="http://schemas.microsoft.com/office/drawing/2014/main" id="{CAE15C6F-5152-4A1F-8553-274A1451E4F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0">
            <a:extLst>
              <a:ext uri="{FF2B5EF4-FFF2-40B4-BE49-F238E27FC236}">
                <a16:creationId xmlns:a16="http://schemas.microsoft.com/office/drawing/2014/main" id="{60EAB3D6-B7FA-46E5-8979-5755F6F23C1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a:extLst>
              <a:ext uri="{FF2B5EF4-FFF2-40B4-BE49-F238E27FC236}">
                <a16:creationId xmlns:a16="http://schemas.microsoft.com/office/drawing/2014/main" id="{7871C5B9-D1C6-4A70-9620-2DC0872ED4E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3" name="Picture">
            <a:extLst>
              <a:ext uri="{FF2B5EF4-FFF2-40B4-BE49-F238E27FC236}">
                <a16:creationId xmlns:a16="http://schemas.microsoft.com/office/drawing/2014/main" id="{4899600A-BA80-456C-9895-173758FA7BEA}"/>
              </a:ext>
            </a:extLst>
          </p:cNvPr>
          <p:cNvPicPr/>
          <p:nvPr/>
        </p:nvPicPr>
        <p:blipFill>
          <a:blip r:embed="rId4"/>
          <a:stretch>
            <a:fillRect/>
          </a:stretch>
        </p:blipFill>
        <p:spPr bwMode="auto">
          <a:xfrm>
            <a:off x="155575" y="157599"/>
            <a:ext cx="6386739" cy="6058135"/>
          </a:xfrm>
          <a:prstGeom prst="rect">
            <a:avLst/>
          </a:prstGeom>
          <a:noFill/>
          <a:ln w="9525">
            <a:noFill/>
            <a:headEnd/>
            <a:tailEnd/>
          </a:ln>
        </p:spPr>
      </p:pic>
    </p:spTree>
    <p:extLst>
      <p:ext uri="{BB962C8B-B14F-4D97-AF65-F5344CB8AC3E}">
        <p14:creationId xmlns:p14="http://schemas.microsoft.com/office/powerpoint/2010/main" val="28039755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0" y="6634162"/>
            <a:ext cx="12192000" cy="223838"/>
          </a:xfrm>
          <a:prstGeom prst="rect">
            <a:avLst/>
          </a:prstGeom>
          <a:solidFill>
            <a:srgbClr val="E72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文本框 37"/>
          <p:cNvSpPr txBox="1"/>
          <p:nvPr/>
        </p:nvSpPr>
        <p:spPr>
          <a:xfrm>
            <a:off x="9152309" y="1098234"/>
            <a:ext cx="3217676" cy="954107"/>
          </a:xfrm>
          <a:prstGeom prst="rect">
            <a:avLst/>
          </a:prstGeom>
          <a:noFill/>
        </p:spPr>
        <p:txBody>
          <a:bodyPr wrap="none" rtlCol="0">
            <a:spAutoFit/>
          </a:bodyPr>
          <a:lstStyle/>
          <a:p>
            <a:r>
              <a:rPr lang="en-US" altLang="zh-CN" sz="2800" b="1" dirty="0" err="1">
                <a:solidFill>
                  <a:srgbClr val="4B4B4B"/>
                </a:solidFill>
                <a:latin typeface="Segoe UI"/>
              </a:rPr>
              <a:t>dsr_srt_opt_recv</a:t>
            </a:r>
            <a:r>
              <a:rPr lang="en-US" altLang="zh-CN" sz="2800" b="1" dirty="0">
                <a:solidFill>
                  <a:srgbClr val="4B4B4B"/>
                </a:solidFill>
                <a:latin typeface="Segoe UI"/>
              </a:rPr>
              <a:t>()</a:t>
            </a:r>
          </a:p>
          <a:p>
            <a:r>
              <a:rPr lang="zh-CN" altLang="en-US" sz="2800" b="1" dirty="0">
                <a:solidFill>
                  <a:srgbClr val="4B4B4B"/>
                </a:solidFill>
                <a:latin typeface="Segoe UI"/>
              </a:rPr>
              <a:t>自动路由缩短</a:t>
            </a:r>
            <a:endParaRPr lang="en-US" altLang="zh-CN" sz="2800" b="1" dirty="0">
              <a:solidFill>
                <a:srgbClr val="4B4B4B"/>
              </a:solidFill>
              <a:latin typeface="Segoe UI"/>
            </a:endParaRPr>
          </a:p>
        </p:txBody>
      </p:sp>
      <p:cxnSp>
        <p:nvCxnSpPr>
          <p:cNvPr id="39" name="直接连接符 38"/>
          <p:cNvCxnSpPr/>
          <p:nvPr/>
        </p:nvCxnSpPr>
        <p:spPr>
          <a:xfrm>
            <a:off x="10045237" y="1684739"/>
            <a:ext cx="2265045"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B21B0358-9D9B-4CA7-85CD-F7B082634B6D}"/>
              </a:ext>
            </a:extLst>
          </p:cNvPr>
          <p:cNvPicPr>
            <a:picLocks noChangeAspect="1"/>
          </p:cNvPicPr>
          <p:nvPr/>
        </p:nvPicPr>
        <p:blipFill>
          <a:blip r:embed="rId3" cstate="print">
            <a:extLst>
              <a:ext uri="{28A0092B-C50C-407E-A947-70E740481C1C}">
                <a14:useLocalDpi xmlns:a14="http://schemas.microsoft.com/office/drawing/2010/main" val="0"/>
              </a:ext>
            </a:extLst>
          </a:blip>
          <a:srcRect t="36935" r="57784" b="37098"/>
          <a:stretch>
            <a:fillRect/>
          </a:stretch>
        </p:blipFill>
        <p:spPr>
          <a:xfrm>
            <a:off x="9950026" y="408424"/>
            <a:ext cx="1088571" cy="689810"/>
          </a:xfrm>
          <a:prstGeom prst="rect">
            <a:avLst/>
          </a:prstGeom>
        </p:spPr>
      </p:pic>
      <p:sp>
        <p:nvSpPr>
          <p:cNvPr id="2" name="Rectangle 2">
            <a:extLst>
              <a:ext uri="{FF2B5EF4-FFF2-40B4-BE49-F238E27FC236}">
                <a16:creationId xmlns:a16="http://schemas.microsoft.com/office/drawing/2014/main" id="{C243773F-DA81-46BF-BFA1-E7E9C569FD3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a:extLst>
              <a:ext uri="{FF2B5EF4-FFF2-40B4-BE49-F238E27FC236}">
                <a16:creationId xmlns:a16="http://schemas.microsoft.com/office/drawing/2014/main" id="{60609472-9514-4801-972B-F3B85E0DA91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a:extLst>
              <a:ext uri="{FF2B5EF4-FFF2-40B4-BE49-F238E27FC236}">
                <a16:creationId xmlns:a16="http://schemas.microsoft.com/office/drawing/2014/main" id="{F50E6FFF-8A7C-420B-9B67-7505F6622FB7}"/>
              </a:ext>
            </a:extLst>
          </p:cNvPr>
          <p:cNvSpPr>
            <a:spLocks noChangeArrowheads="1"/>
          </p:cNvSpPr>
          <p:nvPr/>
        </p:nvSpPr>
        <p:spPr bwMode="auto">
          <a:xfrm>
            <a:off x="155575" y="15759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4">
            <a:extLst>
              <a:ext uri="{FF2B5EF4-FFF2-40B4-BE49-F238E27FC236}">
                <a16:creationId xmlns:a16="http://schemas.microsoft.com/office/drawing/2014/main" id="{63C77FB4-D089-4062-99FF-5A23E81DED0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8">
            <a:extLst>
              <a:ext uri="{FF2B5EF4-FFF2-40B4-BE49-F238E27FC236}">
                <a16:creationId xmlns:a16="http://schemas.microsoft.com/office/drawing/2014/main" id="{CAE15C6F-5152-4A1F-8553-274A1451E4F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0">
            <a:extLst>
              <a:ext uri="{FF2B5EF4-FFF2-40B4-BE49-F238E27FC236}">
                <a16:creationId xmlns:a16="http://schemas.microsoft.com/office/drawing/2014/main" id="{60EAB3D6-B7FA-46E5-8979-5755F6F23C1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a:extLst>
              <a:ext uri="{FF2B5EF4-FFF2-40B4-BE49-F238E27FC236}">
                <a16:creationId xmlns:a16="http://schemas.microsoft.com/office/drawing/2014/main" id="{7871C5B9-D1C6-4A70-9620-2DC0872ED4E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 name="图片 7">
            <a:extLst>
              <a:ext uri="{FF2B5EF4-FFF2-40B4-BE49-F238E27FC236}">
                <a16:creationId xmlns:a16="http://schemas.microsoft.com/office/drawing/2014/main" id="{E150433E-CE5F-4A7F-A908-CF3A3233D3C7}"/>
              </a:ext>
            </a:extLst>
          </p:cNvPr>
          <p:cNvPicPr>
            <a:picLocks noChangeAspect="1"/>
          </p:cNvPicPr>
          <p:nvPr/>
        </p:nvPicPr>
        <p:blipFill>
          <a:blip r:embed="rId4"/>
          <a:stretch>
            <a:fillRect/>
          </a:stretch>
        </p:blipFill>
        <p:spPr>
          <a:xfrm>
            <a:off x="155575" y="347366"/>
            <a:ext cx="5438775" cy="1704975"/>
          </a:xfrm>
          <a:prstGeom prst="rect">
            <a:avLst/>
          </a:prstGeom>
        </p:spPr>
      </p:pic>
      <p:pic>
        <p:nvPicPr>
          <p:cNvPr id="9" name="图片 8">
            <a:extLst>
              <a:ext uri="{FF2B5EF4-FFF2-40B4-BE49-F238E27FC236}">
                <a16:creationId xmlns:a16="http://schemas.microsoft.com/office/drawing/2014/main" id="{14F34469-8518-41A1-B0B4-DA04D0AF3DB9}"/>
              </a:ext>
            </a:extLst>
          </p:cNvPr>
          <p:cNvPicPr>
            <a:picLocks noChangeAspect="1"/>
          </p:cNvPicPr>
          <p:nvPr/>
        </p:nvPicPr>
        <p:blipFill>
          <a:blip r:embed="rId5"/>
          <a:stretch>
            <a:fillRect/>
          </a:stretch>
        </p:blipFill>
        <p:spPr>
          <a:xfrm>
            <a:off x="155575" y="2242107"/>
            <a:ext cx="5076825" cy="5753100"/>
          </a:xfrm>
          <a:prstGeom prst="rect">
            <a:avLst/>
          </a:prstGeom>
        </p:spPr>
      </p:pic>
    </p:spTree>
    <p:extLst>
      <p:ext uri="{BB962C8B-B14F-4D97-AF65-F5344CB8AC3E}">
        <p14:creationId xmlns:p14="http://schemas.microsoft.com/office/powerpoint/2010/main" val="3690834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946480"/>
            <a:ext cx="11676063" cy="37909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文本框 11"/>
          <p:cNvSpPr txBox="1"/>
          <p:nvPr/>
        </p:nvSpPr>
        <p:spPr>
          <a:xfrm>
            <a:off x="430272" y="1284760"/>
            <a:ext cx="5461242" cy="1323439"/>
          </a:xfrm>
          <a:prstGeom prst="rect">
            <a:avLst/>
          </a:prstGeom>
        </p:spPr>
        <p:txBody>
          <a:bodyPr wrap="square">
            <a:spAutoFit/>
          </a:bodyPr>
          <a:lstStyle>
            <a:defPPr>
              <a:defRPr lang="zh-CN"/>
            </a:defPPr>
            <a:lvl1pPr algn="ctr">
              <a:defRPr sz="1400">
                <a:solidFill>
                  <a:schemeClr val="tx1">
                    <a:lumMod val="75000"/>
                    <a:lumOff val="25000"/>
                  </a:schemeClr>
                </a:solidFill>
              </a:defRPr>
            </a:lvl1pPr>
          </a:lstStyle>
          <a:p>
            <a:pPr algn="l"/>
            <a:r>
              <a:rPr lang="en-US" altLang="zh-CN" sz="8000" b="1">
                <a:solidFill>
                  <a:srgbClr val="E72A2E"/>
                </a:solidFill>
              </a:rPr>
              <a:t>PART ONE</a:t>
            </a:r>
          </a:p>
        </p:txBody>
      </p:sp>
      <p:pic>
        <p:nvPicPr>
          <p:cNvPr id="50" name="图片 49">
            <a:extLst>
              <a:ext uri="{FF2B5EF4-FFF2-40B4-BE49-F238E27FC236}">
                <a16:creationId xmlns:a16="http://schemas.microsoft.com/office/drawing/2014/main" id="{1FB9A251-0D22-4126-A106-099C5FA69D73}"/>
              </a:ext>
            </a:extLst>
          </p:cNvPr>
          <p:cNvPicPr>
            <a:picLocks noChangeAspect="1"/>
          </p:cNvPicPr>
          <p:nvPr/>
        </p:nvPicPr>
        <p:blipFill>
          <a:blip r:embed="rId3" cstate="print">
            <a:extLst>
              <a:ext uri="{28A0092B-C50C-407E-A947-70E740481C1C}">
                <a14:useLocalDpi xmlns:a14="http://schemas.microsoft.com/office/drawing/2010/main" val="0"/>
              </a:ext>
            </a:extLst>
          </a:blip>
          <a:srcRect t="36935" r="57784" b="37098"/>
          <a:stretch>
            <a:fillRect/>
          </a:stretch>
        </p:blipFill>
        <p:spPr>
          <a:xfrm>
            <a:off x="4823327" y="1973012"/>
            <a:ext cx="746849" cy="473266"/>
          </a:xfrm>
          <a:prstGeom prst="rect">
            <a:avLst/>
          </a:prstGeom>
        </p:spPr>
      </p:pic>
      <p:pic>
        <p:nvPicPr>
          <p:cNvPr id="5" name="图片 4">
            <a:extLst>
              <a:ext uri="{FF2B5EF4-FFF2-40B4-BE49-F238E27FC236}">
                <a16:creationId xmlns:a16="http://schemas.microsoft.com/office/drawing/2014/main" id="{2462A180-BFF8-4CB1-A249-49F4F59799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6564" y="757523"/>
            <a:ext cx="5921530" cy="6100477"/>
          </a:xfrm>
          <a:prstGeom prst="rect">
            <a:avLst/>
          </a:prstGeom>
        </p:spPr>
      </p:pic>
      <p:sp>
        <p:nvSpPr>
          <p:cNvPr id="55" name="文本框 54">
            <a:extLst>
              <a:ext uri="{FF2B5EF4-FFF2-40B4-BE49-F238E27FC236}">
                <a16:creationId xmlns:a16="http://schemas.microsoft.com/office/drawing/2014/main" id="{AC647ED8-4668-426F-98E7-BFE648CAE813}"/>
              </a:ext>
            </a:extLst>
          </p:cNvPr>
          <p:cNvSpPr txBox="1"/>
          <p:nvPr/>
        </p:nvSpPr>
        <p:spPr>
          <a:xfrm>
            <a:off x="430272" y="2608199"/>
            <a:ext cx="5565414" cy="769441"/>
          </a:xfrm>
          <a:prstGeom prst="rect">
            <a:avLst/>
          </a:prstGeom>
          <a:noFill/>
        </p:spPr>
        <p:txBody>
          <a:bodyPr wrap="square" rtlCol="0">
            <a:spAutoFit/>
          </a:bodyPr>
          <a:lstStyle/>
          <a:p>
            <a:r>
              <a:rPr lang="en-US" altLang="zh-CN" sz="4400" b="1" dirty="0">
                <a:solidFill>
                  <a:schemeClr val="bg1"/>
                </a:solidFill>
              </a:rPr>
              <a:t>DSR</a:t>
            </a:r>
            <a:r>
              <a:rPr lang="zh-CN" altLang="en-US" sz="4400" b="1" dirty="0">
                <a:solidFill>
                  <a:schemeClr val="bg1"/>
                </a:solidFill>
              </a:rPr>
              <a:t>协议简介</a:t>
            </a:r>
          </a:p>
        </p:txBody>
      </p:sp>
      <p:sp>
        <p:nvSpPr>
          <p:cNvPr id="56" name="矩形 55">
            <a:extLst>
              <a:ext uri="{FF2B5EF4-FFF2-40B4-BE49-F238E27FC236}">
                <a16:creationId xmlns:a16="http://schemas.microsoft.com/office/drawing/2014/main" id="{A8888C4F-7BCB-4F9A-B97A-DCA974013274}"/>
              </a:ext>
            </a:extLst>
          </p:cNvPr>
          <p:cNvSpPr/>
          <p:nvPr/>
        </p:nvSpPr>
        <p:spPr>
          <a:xfrm>
            <a:off x="430272" y="3277389"/>
            <a:ext cx="4692577" cy="338554"/>
          </a:xfrm>
          <a:prstGeom prst="rect">
            <a:avLst/>
          </a:prstGeom>
        </p:spPr>
        <p:txBody>
          <a:bodyPr wrap="square">
            <a:spAutoFit/>
          </a:bodyPr>
          <a:lstStyle/>
          <a:p>
            <a:pPr algn="dist"/>
            <a:r>
              <a:rPr lang="en-US" altLang="zh-CN" sz="1600" dirty="0">
                <a:solidFill>
                  <a:schemeClr val="bg1">
                    <a:lumMod val="50000"/>
                  </a:schemeClr>
                </a:solidFill>
              </a:rPr>
              <a:t>The Dynamic Source Routing Protocol</a:t>
            </a:r>
          </a:p>
        </p:txBody>
      </p:sp>
      <p:sp>
        <p:nvSpPr>
          <p:cNvPr id="57" name="文本框 56">
            <a:extLst>
              <a:ext uri="{FF2B5EF4-FFF2-40B4-BE49-F238E27FC236}">
                <a16:creationId xmlns:a16="http://schemas.microsoft.com/office/drawing/2014/main" id="{6ACD0172-543A-42DD-9957-6ED0A4FF5B1A}"/>
              </a:ext>
            </a:extLst>
          </p:cNvPr>
          <p:cNvSpPr txBox="1"/>
          <p:nvPr/>
        </p:nvSpPr>
        <p:spPr>
          <a:xfrm>
            <a:off x="430272" y="3710830"/>
            <a:ext cx="1612942" cy="1099916"/>
          </a:xfrm>
          <a:prstGeom prst="rect">
            <a:avLst/>
          </a:prstGeom>
          <a:noFill/>
        </p:spPr>
        <p:txBody>
          <a:bodyPr wrap="none" rtlCol="0">
            <a:spAutoFit/>
          </a:bodyPr>
          <a:lstStyle/>
          <a:p>
            <a:pPr>
              <a:lnSpc>
                <a:spcPts val="2700"/>
              </a:lnSpc>
            </a:pPr>
            <a:r>
              <a:rPr lang="en-US" altLang="zh-CN" sz="2000" dirty="0">
                <a:solidFill>
                  <a:schemeClr val="bg1"/>
                </a:solidFill>
                <a:latin typeface="Segoe UI"/>
              </a:rPr>
              <a:t>1.1 </a:t>
            </a:r>
            <a:r>
              <a:rPr lang="zh-CN" altLang="en-US" sz="2000" dirty="0">
                <a:solidFill>
                  <a:schemeClr val="bg1"/>
                </a:solidFill>
                <a:latin typeface="Segoe UI"/>
              </a:rPr>
              <a:t>简介</a:t>
            </a:r>
            <a:endParaRPr lang="en-US" altLang="zh-CN" sz="2000" dirty="0">
              <a:solidFill>
                <a:schemeClr val="bg1"/>
              </a:solidFill>
              <a:latin typeface="Segoe UI"/>
            </a:endParaRPr>
          </a:p>
          <a:p>
            <a:pPr>
              <a:lnSpc>
                <a:spcPts val="2700"/>
              </a:lnSpc>
            </a:pPr>
            <a:r>
              <a:rPr lang="en-US" altLang="zh-CN" sz="2000" dirty="0">
                <a:solidFill>
                  <a:schemeClr val="bg1"/>
                </a:solidFill>
                <a:latin typeface="Segoe UI"/>
              </a:rPr>
              <a:t>1.2 </a:t>
            </a:r>
            <a:r>
              <a:rPr lang="zh-CN" altLang="en-US" sz="2000" dirty="0">
                <a:solidFill>
                  <a:schemeClr val="bg1"/>
                </a:solidFill>
                <a:latin typeface="Segoe UI"/>
              </a:rPr>
              <a:t>路由发现</a:t>
            </a:r>
            <a:endParaRPr lang="en-US" altLang="zh-CN" sz="2000" dirty="0">
              <a:solidFill>
                <a:schemeClr val="bg1"/>
              </a:solidFill>
              <a:latin typeface="Segoe UI"/>
            </a:endParaRPr>
          </a:p>
          <a:p>
            <a:pPr>
              <a:lnSpc>
                <a:spcPts val="2700"/>
              </a:lnSpc>
            </a:pPr>
            <a:r>
              <a:rPr lang="en-US" altLang="zh-CN" sz="2000" dirty="0">
                <a:solidFill>
                  <a:schemeClr val="bg1"/>
                </a:solidFill>
                <a:latin typeface="Segoe UI"/>
              </a:rPr>
              <a:t>1.3 </a:t>
            </a:r>
            <a:r>
              <a:rPr lang="zh-CN" altLang="en-US" sz="2000" dirty="0">
                <a:solidFill>
                  <a:schemeClr val="bg1"/>
                </a:solidFill>
                <a:latin typeface="Segoe UI"/>
              </a:rPr>
              <a:t>路由维护</a:t>
            </a:r>
            <a:endParaRPr lang="en-US" altLang="zh-CN" sz="2000" dirty="0">
              <a:solidFill>
                <a:schemeClr val="bg1"/>
              </a:solidFill>
              <a:latin typeface="Segoe UI"/>
            </a:endParaRPr>
          </a:p>
        </p:txBody>
      </p:sp>
    </p:spTree>
    <p:extLst>
      <p:ext uri="{BB962C8B-B14F-4D97-AF65-F5344CB8AC3E}">
        <p14:creationId xmlns:p14="http://schemas.microsoft.com/office/powerpoint/2010/main" val="235466491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0" y="6634162"/>
            <a:ext cx="12192000" cy="223838"/>
          </a:xfrm>
          <a:prstGeom prst="rect">
            <a:avLst/>
          </a:prstGeom>
          <a:solidFill>
            <a:srgbClr val="E72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文本框 37"/>
          <p:cNvSpPr txBox="1"/>
          <p:nvPr/>
        </p:nvSpPr>
        <p:spPr>
          <a:xfrm>
            <a:off x="8598599" y="1075239"/>
            <a:ext cx="3791423" cy="954107"/>
          </a:xfrm>
          <a:prstGeom prst="rect">
            <a:avLst/>
          </a:prstGeom>
          <a:noFill/>
        </p:spPr>
        <p:txBody>
          <a:bodyPr wrap="none" rtlCol="0">
            <a:spAutoFit/>
          </a:bodyPr>
          <a:lstStyle/>
          <a:p>
            <a:r>
              <a:rPr lang="en-US" altLang="zh-CN" sz="2800" b="1" dirty="0" err="1">
                <a:solidFill>
                  <a:srgbClr val="4B4B4B"/>
                </a:solidFill>
                <a:latin typeface="Segoe UI"/>
              </a:rPr>
              <a:t>dsr_rerr_opt_recv</a:t>
            </a:r>
            <a:r>
              <a:rPr lang="en-US" altLang="zh-CN" sz="2800" b="1" dirty="0">
                <a:solidFill>
                  <a:srgbClr val="4B4B4B"/>
                </a:solidFill>
                <a:latin typeface="Segoe UI"/>
              </a:rPr>
              <a:t>()</a:t>
            </a:r>
          </a:p>
          <a:p>
            <a:r>
              <a:rPr lang="zh-CN" altLang="en-US" sz="2800" b="1" dirty="0">
                <a:solidFill>
                  <a:srgbClr val="4B4B4B"/>
                </a:solidFill>
                <a:latin typeface="Segoe UI"/>
              </a:rPr>
              <a:t>处理接收到的路由错误</a:t>
            </a:r>
            <a:endParaRPr lang="en-US" altLang="zh-CN" sz="2800" b="1" dirty="0">
              <a:solidFill>
                <a:srgbClr val="4B4B4B"/>
              </a:solidFill>
              <a:latin typeface="Segoe UI"/>
            </a:endParaRPr>
          </a:p>
        </p:txBody>
      </p:sp>
      <p:cxnSp>
        <p:nvCxnSpPr>
          <p:cNvPr id="39" name="直接连接符 38"/>
          <p:cNvCxnSpPr/>
          <p:nvPr/>
        </p:nvCxnSpPr>
        <p:spPr>
          <a:xfrm>
            <a:off x="10045237" y="1684739"/>
            <a:ext cx="2265045"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B21B0358-9D9B-4CA7-85CD-F7B082634B6D}"/>
              </a:ext>
            </a:extLst>
          </p:cNvPr>
          <p:cNvPicPr>
            <a:picLocks noChangeAspect="1"/>
          </p:cNvPicPr>
          <p:nvPr/>
        </p:nvPicPr>
        <p:blipFill>
          <a:blip r:embed="rId3" cstate="print">
            <a:extLst>
              <a:ext uri="{28A0092B-C50C-407E-A947-70E740481C1C}">
                <a14:useLocalDpi xmlns:a14="http://schemas.microsoft.com/office/drawing/2010/main" val="0"/>
              </a:ext>
            </a:extLst>
          </a:blip>
          <a:srcRect t="36935" r="57784" b="37098"/>
          <a:stretch>
            <a:fillRect/>
          </a:stretch>
        </p:blipFill>
        <p:spPr>
          <a:xfrm>
            <a:off x="9950026" y="408424"/>
            <a:ext cx="1088571" cy="689810"/>
          </a:xfrm>
          <a:prstGeom prst="rect">
            <a:avLst/>
          </a:prstGeom>
        </p:spPr>
      </p:pic>
      <p:sp>
        <p:nvSpPr>
          <p:cNvPr id="2" name="Rectangle 2">
            <a:extLst>
              <a:ext uri="{FF2B5EF4-FFF2-40B4-BE49-F238E27FC236}">
                <a16:creationId xmlns:a16="http://schemas.microsoft.com/office/drawing/2014/main" id="{C243773F-DA81-46BF-BFA1-E7E9C569FD3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a:extLst>
              <a:ext uri="{FF2B5EF4-FFF2-40B4-BE49-F238E27FC236}">
                <a16:creationId xmlns:a16="http://schemas.microsoft.com/office/drawing/2014/main" id="{60609472-9514-4801-972B-F3B85E0DA91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a:extLst>
              <a:ext uri="{FF2B5EF4-FFF2-40B4-BE49-F238E27FC236}">
                <a16:creationId xmlns:a16="http://schemas.microsoft.com/office/drawing/2014/main" id="{F50E6FFF-8A7C-420B-9B67-7505F6622FB7}"/>
              </a:ext>
            </a:extLst>
          </p:cNvPr>
          <p:cNvSpPr>
            <a:spLocks noChangeArrowheads="1"/>
          </p:cNvSpPr>
          <p:nvPr/>
        </p:nvSpPr>
        <p:spPr bwMode="auto">
          <a:xfrm>
            <a:off x="155575" y="15759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4">
            <a:extLst>
              <a:ext uri="{FF2B5EF4-FFF2-40B4-BE49-F238E27FC236}">
                <a16:creationId xmlns:a16="http://schemas.microsoft.com/office/drawing/2014/main" id="{63C77FB4-D089-4062-99FF-5A23E81DED0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8">
            <a:extLst>
              <a:ext uri="{FF2B5EF4-FFF2-40B4-BE49-F238E27FC236}">
                <a16:creationId xmlns:a16="http://schemas.microsoft.com/office/drawing/2014/main" id="{CAE15C6F-5152-4A1F-8553-274A1451E4F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0">
            <a:extLst>
              <a:ext uri="{FF2B5EF4-FFF2-40B4-BE49-F238E27FC236}">
                <a16:creationId xmlns:a16="http://schemas.microsoft.com/office/drawing/2014/main" id="{60EAB3D6-B7FA-46E5-8979-5755F6F23C1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a:extLst>
              <a:ext uri="{FF2B5EF4-FFF2-40B4-BE49-F238E27FC236}">
                <a16:creationId xmlns:a16="http://schemas.microsoft.com/office/drawing/2014/main" id="{7871C5B9-D1C6-4A70-9620-2DC0872ED4E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5" name="Picture">
            <a:extLst>
              <a:ext uri="{FF2B5EF4-FFF2-40B4-BE49-F238E27FC236}">
                <a16:creationId xmlns:a16="http://schemas.microsoft.com/office/drawing/2014/main" id="{9307076D-9817-4565-926F-76046CCDA3B4}"/>
              </a:ext>
            </a:extLst>
          </p:cNvPr>
          <p:cNvPicPr/>
          <p:nvPr/>
        </p:nvPicPr>
        <p:blipFill>
          <a:blip r:embed="rId4"/>
          <a:stretch>
            <a:fillRect/>
          </a:stretch>
        </p:blipFill>
        <p:spPr bwMode="auto">
          <a:xfrm>
            <a:off x="239485" y="702874"/>
            <a:ext cx="8011886" cy="5773689"/>
          </a:xfrm>
          <a:prstGeom prst="rect">
            <a:avLst/>
          </a:prstGeom>
          <a:noFill/>
          <a:ln w="9525">
            <a:noFill/>
            <a:headEnd/>
            <a:tailEnd/>
          </a:ln>
        </p:spPr>
      </p:pic>
    </p:spTree>
    <p:extLst>
      <p:ext uri="{BB962C8B-B14F-4D97-AF65-F5344CB8AC3E}">
        <p14:creationId xmlns:p14="http://schemas.microsoft.com/office/powerpoint/2010/main" val="116953018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0" y="6634162"/>
            <a:ext cx="12192000" cy="223838"/>
          </a:xfrm>
          <a:prstGeom prst="rect">
            <a:avLst/>
          </a:prstGeom>
          <a:solidFill>
            <a:srgbClr val="E72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文本框 37"/>
          <p:cNvSpPr txBox="1"/>
          <p:nvPr/>
        </p:nvSpPr>
        <p:spPr>
          <a:xfrm>
            <a:off x="9152309" y="1098234"/>
            <a:ext cx="3579185" cy="954107"/>
          </a:xfrm>
          <a:prstGeom prst="rect">
            <a:avLst/>
          </a:prstGeom>
          <a:noFill/>
        </p:spPr>
        <p:txBody>
          <a:bodyPr wrap="none" rtlCol="0">
            <a:spAutoFit/>
          </a:bodyPr>
          <a:lstStyle/>
          <a:p>
            <a:r>
              <a:rPr lang="en-US" altLang="zh-CN" sz="2800" b="1" dirty="0" err="1">
                <a:solidFill>
                  <a:srgbClr val="4B4B4B"/>
                </a:solidFill>
                <a:latin typeface="Segoe UI"/>
              </a:rPr>
              <a:t>Maint_buf_salvage</a:t>
            </a:r>
            <a:r>
              <a:rPr lang="en-US" altLang="zh-CN" sz="2800" b="1" dirty="0">
                <a:solidFill>
                  <a:srgbClr val="4B4B4B"/>
                </a:solidFill>
                <a:latin typeface="Segoe UI"/>
              </a:rPr>
              <a:t>()</a:t>
            </a:r>
          </a:p>
          <a:p>
            <a:r>
              <a:rPr lang="zh-CN" altLang="en-US" sz="2800" b="1" dirty="0">
                <a:solidFill>
                  <a:srgbClr val="4B4B4B"/>
                </a:solidFill>
                <a:latin typeface="Segoe UI"/>
              </a:rPr>
              <a:t>重发数据包</a:t>
            </a:r>
            <a:endParaRPr lang="en-US" altLang="zh-CN" sz="2800" b="1" dirty="0">
              <a:solidFill>
                <a:srgbClr val="4B4B4B"/>
              </a:solidFill>
              <a:latin typeface="Segoe UI"/>
            </a:endParaRPr>
          </a:p>
        </p:txBody>
      </p:sp>
      <p:cxnSp>
        <p:nvCxnSpPr>
          <p:cNvPr id="39" name="直接连接符 38"/>
          <p:cNvCxnSpPr/>
          <p:nvPr/>
        </p:nvCxnSpPr>
        <p:spPr>
          <a:xfrm>
            <a:off x="10045237" y="1684739"/>
            <a:ext cx="2265045"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B21B0358-9D9B-4CA7-85CD-F7B082634B6D}"/>
              </a:ext>
            </a:extLst>
          </p:cNvPr>
          <p:cNvPicPr>
            <a:picLocks noChangeAspect="1"/>
          </p:cNvPicPr>
          <p:nvPr/>
        </p:nvPicPr>
        <p:blipFill>
          <a:blip r:embed="rId3" cstate="print">
            <a:extLst>
              <a:ext uri="{28A0092B-C50C-407E-A947-70E740481C1C}">
                <a14:useLocalDpi xmlns:a14="http://schemas.microsoft.com/office/drawing/2010/main" val="0"/>
              </a:ext>
            </a:extLst>
          </a:blip>
          <a:srcRect t="36935" r="57784" b="37098"/>
          <a:stretch>
            <a:fillRect/>
          </a:stretch>
        </p:blipFill>
        <p:spPr>
          <a:xfrm>
            <a:off x="9950026" y="408424"/>
            <a:ext cx="1088571" cy="689810"/>
          </a:xfrm>
          <a:prstGeom prst="rect">
            <a:avLst/>
          </a:prstGeom>
        </p:spPr>
      </p:pic>
      <p:sp>
        <p:nvSpPr>
          <p:cNvPr id="2" name="Rectangle 2">
            <a:extLst>
              <a:ext uri="{FF2B5EF4-FFF2-40B4-BE49-F238E27FC236}">
                <a16:creationId xmlns:a16="http://schemas.microsoft.com/office/drawing/2014/main" id="{C243773F-DA81-46BF-BFA1-E7E9C569FD3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a:extLst>
              <a:ext uri="{FF2B5EF4-FFF2-40B4-BE49-F238E27FC236}">
                <a16:creationId xmlns:a16="http://schemas.microsoft.com/office/drawing/2014/main" id="{60609472-9514-4801-972B-F3B85E0DA91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a:extLst>
              <a:ext uri="{FF2B5EF4-FFF2-40B4-BE49-F238E27FC236}">
                <a16:creationId xmlns:a16="http://schemas.microsoft.com/office/drawing/2014/main" id="{F50E6FFF-8A7C-420B-9B67-7505F6622FB7}"/>
              </a:ext>
            </a:extLst>
          </p:cNvPr>
          <p:cNvSpPr>
            <a:spLocks noChangeArrowheads="1"/>
          </p:cNvSpPr>
          <p:nvPr/>
        </p:nvSpPr>
        <p:spPr bwMode="auto">
          <a:xfrm>
            <a:off x="155575" y="15759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4">
            <a:extLst>
              <a:ext uri="{FF2B5EF4-FFF2-40B4-BE49-F238E27FC236}">
                <a16:creationId xmlns:a16="http://schemas.microsoft.com/office/drawing/2014/main" id="{63C77FB4-D089-4062-99FF-5A23E81DED0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8">
            <a:extLst>
              <a:ext uri="{FF2B5EF4-FFF2-40B4-BE49-F238E27FC236}">
                <a16:creationId xmlns:a16="http://schemas.microsoft.com/office/drawing/2014/main" id="{CAE15C6F-5152-4A1F-8553-274A1451E4F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0">
            <a:extLst>
              <a:ext uri="{FF2B5EF4-FFF2-40B4-BE49-F238E27FC236}">
                <a16:creationId xmlns:a16="http://schemas.microsoft.com/office/drawing/2014/main" id="{60EAB3D6-B7FA-46E5-8979-5755F6F23C1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a:extLst>
              <a:ext uri="{FF2B5EF4-FFF2-40B4-BE49-F238E27FC236}">
                <a16:creationId xmlns:a16="http://schemas.microsoft.com/office/drawing/2014/main" id="{7871C5B9-D1C6-4A70-9620-2DC0872ED4E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5" name="Picture">
            <a:extLst>
              <a:ext uri="{FF2B5EF4-FFF2-40B4-BE49-F238E27FC236}">
                <a16:creationId xmlns:a16="http://schemas.microsoft.com/office/drawing/2014/main" id="{E43FE1B5-7673-4838-844B-79172DEECFFA}"/>
              </a:ext>
            </a:extLst>
          </p:cNvPr>
          <p:cNvPicPr/>
          <p:nvPr/>
        </p:nvPicPr>
        <p:blipFill>
          <a:blip r:embed="rId4"/>
          <a:stretch>
            <a:fillRect/>
          </a:stretch>
        </p:blipFill>
        <p:spPr bwMode="auto">
          <a:xfrm>
            <a:off x="155574" y="480476"/>
            <a:ext cx="7399111" cy="5386917"/>
          </a:xfrm>
          <a:prstGeom prst="rect">
            <a:avLst/>
          </a:prstGeom>
          <a:noFill/>
          <a:ln w="9525">
            <a:noFill/>
            <a:headEnd/>
            <a:tailEnd/>
          </a:ln>
        </p:spPr>
      </p:pic>
    </p:spTree>
    <p:extLst>
      <p:ext uri="{BB962C8B-B14F-4D97-AF65-F5344CB8AC3E}">
        <p14:creationId xmlns:p14="http://schemas.microsoft.com/office/powerpoint/2010/main" val="172455109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946480"/>
            <a:ext cx="11676063" cy="37909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文本框 11"/>
          <p:cNvSpPr txBox="1"/>
          <p:nvPr/>
        </p:nvSpPr>
        <p:spPr>
          <a:xfrm>
            <a:off x="430272" y="1284760"/>
            <a:ext cx="5461242" cy="1323439"/>
          </a:xfrm>
          <a:prstGeom prst="rect">
            <a:avLst/>
          </a:prstGeom>
        </p:spPr>
        <p:txBody>
          <a:bodyPr wrap="square">
            <a:spAutoFit/>
          </a:bodyPr>
          <a:lstStyle>
            <a:defPPr>
              <a:defRPr lang="zh-CN"/>
            </a:defPPr>
            <a:lvl1pPr algn="ctr">
              <a:defRPr sz="1400">
                <a:solidFill>
                  <a:schemeClr val="tx1">
                    <a:lumMod val="75000"/>
                    <a:lumOff val="25000"/>
                  </a:schemeClr>
                </a:solidFill>
              </a:defRPr>
            </a:lvl1pPr>
          </a:lstStyle>
          <a:p>
            <a:pPr algn="l"/>
            <a:r>
              <a:rPr lang="en-US" altLang="zh-CN" sz="8000" b="1" dirty="0">
                <a:solidFill>
                  <a:srgbClr val="E72A2E"/>
                </a:solidFill>
              </a:rPr>
              <a:t>PART FOUR</a:t>
            </a:r>
          </a:p>
        </p:txBody>
      </p:sp>
      <p:sp>
        <p:nvSpPr>
          <p:cNvPr id="55" name="文本框 54">
            <a:extLst>
              <a:ext uri="{FF2B5EF4-FFF2-40B4-BE49-F238E27FC236}">
                <a16:creationId xmlns:a16="http://schemas.microsoft.com/office/drawing/2014/main" id="{AC647ED8-4668-426F-98E7-BFE648CAE813}"/>
              </a:ext>
            </a:extLst>
          </p:cNvPr>
          <p:cNvSpPr txBox="1"/>
          <p:nvPr/>
        </p:nvSpPr>
        <p:spPr>
          <a:xfrm>
            <a:off x="430272" y="2608199"/>
            <a:ext cx="5565414" cy="769441"/>
          </a:xfrm>
          <a:prstGeom prst="rect">
            <a:avLst/>
          </a:prstGeom>
          <a:noFill/>
        </p:spPr>
        <p:txBody>
          <a:bodyPr wrap="square" rtlCol="0">
            <a:spAutoFit/>
          </a:bodyPr>
          <a:lstStyle/>
          <a:p>
            <a:r>
              <a:rPr lang="zh-CN" altLang="en-US" sz="4400" b="1" dirty="0">
                <a:solidFill>
                  <a:schemeClr val="bg1"/>
                </a:solidFill>
              </a:rPr>
              <a:t>小结</a:t>
            </a:r>
          </a:p>
        </p:txBody>
      </p:sp>
      <p:sp>
        <p:nvSpPr>
          <p:cNvPr id="57" name="文本框 56">
            <a:extLst>
              <a:ext uri="{FF2B5EF4-FFF2-40B4-BE49-F238E27FC236}">
                <a16:creationId xmlns:a16="http://schemas.microsoft.com/office/drawing/2014/main" id="{6ACD0172-543A-42DD-9957-6ED0A4FF5B1A}"/>
              </a:ext>
            </a:extLst>
          </p:cNvPr>
          <p:cNvSpPr txBox="1"/>
          <p:nvPr/>
        </p:nvSpPr>
        <p:spPr>
          <a:xfrm>
            <a:off x="430272" y="3710830"/>
            <a:ext cx="1356462" cy="407419"/>
          </a:xfrm>
          <a:prstGeom prst="rect">
            <a:avLst/>
          </a:prstGeom>
          <a:noFill/>
        </p:spPr>
        <p:txBody>
          <a:bodyPr wrap="none" rtlCol="0">
            <a:spAutoFit/>
          </a:bodyPr>
          <a:lstStyle/>
          <a:p>
            <a:pPr>
              <a:lnSpc>
                <a:spcPts val="2700"/>
              </a:lnSpc>
            </a:pPr>
            <a:r>
              <a:rPr lang="en-US" altLang="zh-CN" sz="2000" dirty="0">
                <a:solidFill>
                  <a:schemeClr val="bg1"/>
                </a:solidFill>
                <a:latin typeface="Segoe UI"/>
              </a:rPr>
              <a:t>4.1 </a:t>
            </a:r>
            <a:r>
              <a:rPr lang="zh-CN" altLang="en-US" sz="2000" dirty="0">
                <a:solidFill>
                  <a:schemeClr val="bg1"/>
                </a:solidFill>
                <a:latin typeface="Segoe UI"/>
              </a:rPr>
              <a:t>优缺点</a:t>
            </a:r>
            <a:endParaRPr lang="en-US" altLang="zh-CN" sz="2000" dirty="0">
              <a:solidFill>
                <a:schemeClr val="bg1"/>
              </a:solidFill>
              <a:latin typeface="Segoe UI"/>
            </a:endParaRPr>
          </a:p>
        </p:txBody>
      </p:sp>
      <p:pic>
        <p:nvPicPr>
          <p:cNvPr id="9" name="图片 8">
            <a:extLst>
              <a:ext uri="{FF2B5EF4-FFF2-40B4-BE49-F238E27FC236}">
                <a16:creationId xmlns:a16="http://schemas.microsoft.com/office/drawing/2014/main" id="{4020CE1A-7945-4EBC-92FF-052328066A39}"/>
              </a:ext>
            </a:extLst>
          </p:cNvPr>
          <p:cNvPicPr>
            <a:picLocks noChangeAspect="1"/>
          </p:cNvPicPr>
          <p:nvPr/>
        </p:nvPicPr>
        <p:blipFill>
          <a:blip r:embed="rId3" cstate="print">
            <a:extLst>
              <a:ext uri="{28A0092B-C50C-407E-A947-70E740481C1C}">
                <a14:useLocalDpi xmlns:a14="http://schemas.microsoft.com/office/drawing/2010/main" val="0"/>
              </a:ext>
            </a:extLst>
          </a:blip>
          <a:srcRect t="24315" r="39857" b="17975"/>
          <a:stretch>
            <a:fillRect/>
          </a:stretch>
        </p:blipFill>
        <p:spPr>
          <a:xfrm>
            <a:off x="5409365" y="2047669"/>
            <a:ext cx="458366" cy="453121"/>
          </a:xfrm>
          <a:prstGeom prst="rect">
            <a:avLst/>
          </a:prstGeom>
        </p:spPr>
      </p:pic>
      <p:pic>
        <p:nvPicPr>
          <p:cNvPr id="13" name="图片 12">
            <a:extLst>
              <a:ext uri="{FF2B5EF4-FFF2-40B4-BE49-F238E27FC236}">
                <a16:creationId xmlns:a16="http://schemas.microsoft.com/office/drawing/2014/main" id="{3A08392C-A09F-495C-8F4C-3C025A4251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6564" y="757523"/>
            <a:ext cx="5923008" cy="6102000"/>
          </a:xfrm>
          <a:prstGeom prst="rect">
            <a:avLst/>
          </a:prstGeom>
        </p:spPr>
      </p:pic>
    </p:spTree>
    <p:extLst>
      <p:ext uri="{BB962C8B-B14F-4D97-AF65-F5344CB8AC3E}">
        <p14:creationId xmlns:p14="http://schemas.microsoft.com/office/powerpoint/2010/main" val="283682021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C8B5333-0D88-4616-B73F-54B35A050E5B}"/>
              </a:ext>
            </a:extLst>
          </p:cNvPr>
          <p:cNvSpPr/>
          <p:nvPr/>
        </p:nvSpPr>
        <p:spPr>
          <a:xfrm>
            <a:off x="0" y="6634162"/>
            <a:ext cx="12192000" cy="223838"/>
          </a:xfrm>
          <a:prstGeom prst="rect">
            <a:avLst/>
          </a:prstGeom>
          <a:solidFill>
            <a:srgbClr val="E72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文本框 6">
            <a:extLst>
              <a:ext uri="{FF2B5EF4-FFF2-40B4-BE49-F238E27FC236}">
                <a16:creationId xmlns:a16="http://schemas.microsoft.com/office/drawing/2014/main" id="{7B4FA0D8-8495-4FA7-BB16-660FF254100B}"/>
              </a:ext>
            </a:extLst>
          </p:cNvPr>
          <p:cNvSpPr txBox="1"/>
          <p:nvPr/>
        </p:nvSpPr>
        <p:spPr>
          <a:xfrm>
            <a:off x="708064" y="1144276"/>
            <a:ext cx="1877437" cy="523220"/>
          </a:xfrm>
          <a:prstGeom prst="rect">
            <a:avLst/>
          </a:prstGeom>
          <a:noFill/>
        </p:spPr>
        <p:txBody>
          <a:bodyPr wrap="none" rtlCol="0">
            <a:spAutoFit/>
          </a:bodyPr>
          <a:lstStyle/>
          <a:p>
            <a:r>
              <a:rPr lang="en-US" altLang="zh-CN" sz="2800" b="1" dirty="0">
                <a:solidFill>
                  <a:srgbClr val="4B4B4B"/>
                </a:solidFill>
                <a:latin typeface="Segoe UI"/>
              </a:rPr>
              <a:t>4.1 </a:t>
            </a:r>
            <a:r>
              <a:rPr lang="zh-CN" altLang="en-US" sz="2800" b="1" dirty="0">
                <a:solidFill>
                  <a:srgbClr val="4B4B4B"/>
                </a:solidFill>
                <a:latin typeface="Segoe UI"/>
              </a:rPr>
              <a:t>优缺点</a:t>
            </a:r>
            <a:endParaRPr lang="en-US" altLang="zh-CN" sz="2800" b="1" dirty="0">
              <a:solidFill>
                <a:srgbClr val="4B4B4B"/>
              </a:solidFill>
              <a:latin typeface="Segoe UI"/>
            </a:endParaRPr>
          </a:p>
        </p:txBody>
      </p:sp>
      <p:cxnSp>
        <p:nvCxnSpPr>
          <p:cNvPr id="8" name="直接连接符 7">
            <a:extLst>
              <a:ext uri="{FF2B5EF4-FFF2-40B4-BE49-F238E27FC236}">
                <a16:creationId xmlns:a16="http://schemas.microsoft.com/office/drawing/2014/main" id="{76190B01-0195-424C-8592-4D597050703F}"/>
              </a:ext>
            </a:extLst>
          </p:cNvPr>
          <p:cNvCxnSpPr/>
          <p:nvPr/>
        </p:nvCxnSpPr>
        <p:spPr>
          <a:xfrm>
            <a:off x="803275" y="1684739"/>
            <a:ext cx="2265045"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id="{F05DAD5D-7830-44AF-8103-4E0B1EB966A5}"/>
              </a:ext>
            </a:extLst>
          </p:cNvPr>
          <p:cNvPicPr>
            <a:picLocks noChangeAspect="1"/>
          </p:cNvPicPr>
          <p:nvPr/>
        </p:nvPicPr>
        <p:blipFill>
          <a:blip r:embed="rId3" cstate="print">
            <a:extLst>
              <a:ext uri="{28A0092B-C50C-407E-A947-70E740481C1C}">
                <a14:useLocalDpi xmlns:a14="http://schemas.microsoft.com/office/drawing/2010/main" val="0"/>
              </a:ext>
            </a:extLst>
          </a:blip>
          <a:srcRect t="36935" r="57784" b="37098"/>
          <a:stretch>
            <a:fillRect/>
          </a:stretch>
        </p:blipFill>
        <p:spPr>
          <a:xfrm>
            <a:off x="708064" y="408424"/>
            <a:ext cx="1088571" cy="689810"/>
          </a:xfrm>
          <a:prstGeom prst="rect">
            <a:avLst/>
          </a:prstGeom>
        </p:spPr>
      </p:pic>
      <p:grpSp>
        <p:nvGrpSpPr>
          <p:cNvPr id="30" name="组合 29">
            <a:extLst>
              <a:ext uri="{FF2B5EF4-FFF2-40B4-BE49-F238E27FC236}">
                <a16:creationId xmlns:a16="http://schemas.microsoft.com/office/drawing/2014/main" id="{4BD30399-8A3D-4B69-9916-5718F6AD93D8}"/>
              </a:ext>
            </a:extLst>
          </p:cNvPr>
          <p:cNvGrpSpPr/>
          <p:nvPr/>
        </p:nvGrpSpPr>
        <p:grpSpPr>
          <a:xfrm>
            <a:off x="1016737" y="2252102"/>
            <a:ext cx="1636474" cy="1938992"/>
            <a:chOff x="1954451" y="996473"/>
            <a:chExt cx="1636474" cy="1938992"/>
          </a:xfrm>
        </p:grpSpPr>
        <p:sp>
          <p:nvSpPr>
            <p:cNvPr id="31" name="椭圆 30">
              <a:extLst>
                <a:ext uri="{FF2B5EF4-FFF2-40B4-BE49-F238E27FC236}">
                  <a16:creationId xmlns:a16="http://schemas.microsoft.com/office/drawing/2014/main" id="{60DB1A83-BDAE-4915-8533-7B7778DBF522}"/>
                </a:ext>
              </a:extLst>
            </p:cNvPr>
            <p:cNvSpPr/>
            <p:nvPr/>
          </p:nvSpPr>
          <p:spPr>
            <a:xfrm>
              <a:off x="2442575" y="1302707"/>
              <a:ext cx="851770" cy="851770"/>
            </a:xfrm>
            <a:prstGeom prst="ellipse">
              <a:avLst/>
            </a:prstGeom>
            <a:solidFill>
              <a:srgbClr val="E72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40AD4AED-A806-4BFD-AF22-52DA9C5B4B73}"/>
                </a:ext>
              </a:extLst>
            </p:cNvPr>
            <p:cNvSpPr txBox="1"/>
            <p:nvPr/>
          </p:nvSpPr>
          <p:spPr>
            <a:xfrm>
              <a:off x="1954451" y="996473"/>
              <a:ext cx="1636474" cy="1938992"/>
            </a:xfrm>
            <a:prstGeom prst="rect">
              <a:avLst/>
            </a:prstGeom>
            <a:noFill/>
          </p:spPr>
          <p:txBody>
            <a:bodyPr wrap="square" rtlCol="0">
              <a:spAutoFit/>
            </a:bodyPr>
            <a:lstStyle/>
            <a:p>
              <a:r>
                <a:rPr lang="en-US" altLang="zh-CN" sz="12000" b="1">
                  <a:solidFill>
                    <a:schemeClr val="bg1"/>
                  </a:solidFill>
                  <a:latin typeface="+mn-ea"/>
                </a:rPr>
                <a:t>“</a:t>
              </a:r>
              <a:endParaRPr lang="zh-CN" altLang="en-US" sz="12000" b="1">
                <a:solidFill>
                  <a:schemeClr val="bg1"/>
                </a:solidFill>
                <a:latin typeface="+mn-ea"/>
              </a:endParaRPr>
            </a:p>
          </p:txBody>
        </p:sp>
      </p:grpSp>
      <p:sp>
        <p:nvSpPr>
          <p:cNvPr id="33" name="文本框 32">
            <a:extLst>
              <a:ext uri="{FF2B5EF4-FFF2-40B4-BE49-F238E27FC236}">
                <a16:creationId xmlns:a16="http://schemas.microsoft.com/office/drawing/2014/main" id="{5C507BDC-3F91-475D-8D50-7A66B6430751}"/>
              </a:ext>
            </a:extLst>
          </p:cNvPr>
          <p:cNvSpPr txBox="1"/>
          <p:nvPr/>
        </p:nvSpPr>
        <p:spPr>
          <a:xfrm>
            <a:off x="2546196" y="2830159"/>
            <a:ext cx="6914561" cy="2183121"/>
          </a:xfrm>
          <a:prstGeom prst="roundRect">
            <a:avLst>
              <a:gd name="adj" fmla="val 3227"/>
            </a:avLst>
          </a:prstGeom>
          <a:pattFill prst="dkHorz">
            <a:fgClr>
              <a:srgbClr val="E72A2E"/>
            </a:fgClr>
            <a:bgClr>
              <a:schemeClr val="bg1"/>
            </a:bgClr>
          </a:pattFill>
          <a:ln w="19050">
            <a:solidFill>
              <a:srgbClr val="E72A2E"/>
            </a:solidFill>
          </a:ln>
        </p:spPr>
        <p:txBody>
          <a:bodyPr wrap="square" rtlCol="0">
            <a:noAutofit/>
          </a:bodyPr>
          <a:lstStyle/>
          <a:p>
            <a:endParaRPr lang="en-US" altLang="zh-CN">
              <a:solidFill>
                <a:schemeClr val="bg1"/>
              </a:solidFill>
              <a:latin typeface="微软雅黑" panose="020B0503020204020204" pitchFamily="34" charset="-122"/>
              <a:ea typeface="微软雅黑" panose="020B0503020204020204" pitchFamily="34" charset="-122"/>
            </a:endParaRPr>
          </a:p>
        </p:txBody>
      </p:sp>
      <p:grpSp>
        <p:nvGrpSpPr>
          <p:cNvPr id="34" name="组合 33">
            <a:extLst>
              <a:ext uri="{FF2B5EF4-FFF2-40B4-BE49-F238E27FC236}">
                <a16:creationId xmlns:a16="http://schemas.microsoft.com/office/drawing/2014/main" id="{C5874A28-64AC-4951-B128-61FFEC1BB52D}"/>
              </a:ext>
            </a:extLst>
          </p:cNvPr>
          <p:cNvGrpSpPr/>
          <p:nvPr/>
        </p:nvGrpSpPr>
        <p:grpSpPr>
          <a:xfrm>
            <a:off x="9752251" y="4695170"/>
            <a:ext cx="1636474" cy="1938992"/>
            <a:chOff x="8612024" y="5036745"/>
            <a:chExt cx="1636474" cy="1938992"/>
          </a:xfrm>
        </p:grpSpPr>
        <p:sp>
          <p:nvSpPr>
            <p:cNvPr id="35" name="椭圆 34">
              <a:extLst>
                <a:ext uri="{FF2B5EF4-FFF2-40B4-BE49-F238E27FC236}">
                  <a16:creationId xmlns:a16="http://schemas.microsoft.com/office/drawing/2014/main" id="{D7643B98-046E-4616-9B0E-88F0235C6D1A}"/>
                </a:ext>
              </a:extLst>
            </p:cNvPr>
            <p:cNvSpPr/>
            <p:nvPr/>
          </p:nvSpPr>
          <p:spPr>
            <a:xfrm>
              <a:off x="8655484" y="5311036"/>
              <a:ext cx="851770" cy="851770"/>
            </a:xfrm>
            <a:prstGeom prst="ellipse">
              <a:avLst/>
            </a:prstGeom>
            <a:solidFill>
              <a:srgbClr val="E72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25706A6F-9684-4FA5-964F-ED7B88DC210E}"/>
                </a:ext>
              </a:extLst>
            </p:cNvPr>
            <p:cNvSpPr txBox="1"/>
            <p:nvPr/>
          </p:nvSpPr>
          <p:spPr>
            <a:xfrm>
              <a:off x="8612024" y="5036745"/>
              <a:ext cx="1636474" cy="1938992"/>
            </a:xfrm>
            <a:prstGeom prst="rect">
              <a:avLst/>
            </a:prstGeom>
            <a:noFill/>
          </p:spPr>
          <p:txBody>
            <a:bodyPr wrap="square" rtlCol="0">
              <a:spAutoFit/>
            </a:bodyPr>
            <a:lstStyle/>
            <a:p>
              <a:r>
                <a:rPr lang="en-US" altLang="zh-CN" sz="12000" b="1">
                  <a:solidFill>
                    <a:schemeClr val="bg1"/>
                  </a:solidFill>
                </a:rPr>
                <a:t>”</a:t>
              </a:r>
              <a:endParaRPr lang="zh-CN" altLang="en-US" sz="12000" b="1">
                <a:solidFill>
                  <a:schemeClr val="bg1"/>
                </a:solidFill>
              </a:endParaRPr>
            </a:p>
          </p:txBody>
        </p:sp>
      </p:grpSp>
      <p:sp>
        <p:nvSpPr>
          <p:cNvPr id="37" name="文本框 36">
            <a:extLst>
              <a:ext uri="{FF2B5EF4-FFF2-40B4-BE49-F238E27FC236}">
                <a16:creationId xmlns:a16="http://schemas.microsoft.com/office/drawing/2014/main" id="{21113F3F-707D-406A-9CBE-89355443D043}"/>
              </a:ext>
            </a:extLst>
          </p:cNvPr>
          <p:cNvSpPr txBox="1"/>
          <p:nvPr/>
        </p:nvSpPr>
        <p:spPr>
          <a:xfrm>
            <a:off x="2648125" y="2937255"/>
            <a:ext cx="6469613" cy="1968927"/>
          </a:xfrm>
          <a:prstGeom prst="roundRect">
            <a:avLst>
              <a:gd name="adj" fmla="val 3227"/>
            </a:avLst>
          </a:prstGeom>
          <a:solidFill>
            <a:schemeClr val="bg1"/>
          </a:solidFill>
          <a:ln w="19050">
            <a:solidFill>
              <a:srgbClr val="E72A2E"/>
            </a:solidFill>
          </a:ln>
        </p:spPr>
        <p:txBody>
          <a:bodyPr wrap="square" rtlCol="0">
            <a:noAutofit/>
          </a:bodyPr>
          <a:lstStyle/>
          <a:p>
            <a:endParaRPr lang="en-US" altLang="zh-CN">
              <a:solidFill>
                <a:schemeClr val="bg1"/>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EA19AB51-0900-408F-881F-5C3EBE70CEAF}"/>
              </a:ext>
            </a:extLst>
          </p:cNvPr>
          <p:cNvSpPr/>
          <p:nvPr/>
        </p:nvSpPr>
        <p:spPr>
          <a:xfrm>
            <a:off x="2696671" y="2941209"/>
            <a:ext cx="6105869" cy="2031325"/>
          </a:xfrm>
          <a:prstGeom prst="rect">
            <a:avLst/>
          </a:prstGeom>
        </p:spPr>
        <p:txBody>
          <a:bodyPr wrap="square">
            <a:spAutoFit/>
          </a:bodyPr>
          <a:lstStyle/>
          <a:p>
            <a:r>
              <a:rPr lang="zh-CN" altLang="en-US" b="1" dirty="0"/>
              <a:t>优点</a:t>
            </a:r>
            <a:r>
              <a:rPr lang="zh-CN" altLang="en-US" dirty="0"/>
              <a:t>：</a:t>
            </a:r>
          </a:p>
          <a:p>
            <a:r>
              <a:rPr lang="en-US" altLang="zh-CN" dirty="0"/>
              <a:t>1. </a:t>
            </a:r>
            <a:r>
              <a:rPr lang="zh-CN" altLang="en-US" dirty="0"/>
              <a:t>采用源路由机制，避免了产生路由环路。</a:t>
            </a:r>
          </a:p>
          <a:p>
            <a:r>
              <a:rPr lang="en-US" altLang="zh-CN" dirty="0"/>
              <a:t>2. </a:t>
            </a:r>
            <a:r>
              <a:rPr lang="zh-CN" altLang="en-US" dirty="0"/>
              <a:t>按需路由协议，只有当两个节点进行通信时，才会缓存路由记录，因此相对主动路由来说，减小了路由维护的开销。</a:t>
            </a:r>
          </a:p>
          <a:p>
            <a:r>
              <a:rPr lang="en-US" altLang="zh-CN" dirty="0"/>
              <a:t>3. </a:t>
            </a:r>
            <a:r>
              <a:rPr lang="zh-CN" altLang="en-US" dirty="0"/>
              <a:t>通过采用路由缓存技术，减少路由请求信息对信道的占用。</a:t>
            </a:r>
          </a:p>
        </p:txBody>
      </p:sp>
    </p:spTree>
    <p:extLst>
      <p:ext uri="{BB962C8B-B14F-4D97-AF65-F5344CB8AC3E}">
        <p14:creationId xmlns:p14="http://schemas.microsoft.com/office/powerpoint/2010/main" val="3503597457"/>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C8B5333-0D88-4616-B73F-54B35A050E5B}"/>
              </a:ext>
            </a:extLst>
          </p:cNvPr>
          <p:cNvSpPr/>
          <p:nvPr/>
        </p:nvSpPr>
        <p:spPr>
          <a:xfrm>
            <a:off x="0" y="6634162"/>
            <a:ext cx="12192000" cy="223838"/>
          </a:xfrm>
          <a:prstGeom prst="rect">
            <a:avLst/>
          </a:prstGeom>
          <a:solidFill>
            <a:srgbClr val="E72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文本框 6">
            <a:extLst>
              <a:ext uri="{FF2B5EF4-FFF2-40B4-BE49-F238E27FC236}">
                <a16:creationId xmlns:a16="http://schemas.microsoft.com/office/drawing/2014/main" id="{7B4FA0D8-8495-4FA7-BB16-660FF254100B}"/>
              </a:ext>
            </a:extLst>
          </p:cNvPr>
          <p:cNvSpPr txBox="1"/>
          <p:nvPr/>
        </p:nvSpPr>
        <p:spPr>
          <a:xfrm>
            <a:off x="708064" y="1144276"/>
            <a:ext cx="1877437" cy="523220"/>
          </a:xfrm>
          <a:prstGeom prst="rect">
            <a:avLst/>
          </a:prstGeom>
          <a:noFill/>
        </p:spPr>
        <p:txBody>
          <a:bodyPr wrap="none" rtlCol="0">
            <a:spAutoFit/>
          </a:bodyPr>
          <a:lstStyle/>
          <a:p>
            <a:r>
              <a:rPr lang="en-US" altLang="zh-CN" sz="2800" b="1" dirty="0">
                <a:solidFill>
                  <a:srgbClr val="4B4B4B"/>
                </a:solidFill>
                <a:latin typeface="Segoe UI"/>
              </a:rPr>
              <a:t>4.1 </a:t>
            </a:r>
            <a:r>
              <a:rPr lang="zh-CN" altLang="en-US" sz="2800" b="1" dirty="0">
                <a:solidFill>
                  <a:srgbClr val="4B4B4B"/>
                </a:solidFill>
                <a:latin typeface="Segoe UI"/>
              </a:rPr>
              <a:t>优缺点</a:t>
            </a:r>
            <a:endParaRPr lang="en-US" altLang="zh-CN" sz="2800" b="1" dirty="0">
              <a:solidFill>
                <a:srgbClr val="4B4B4B"/>
              </a:solidFill>
              <a:latin typeface="Segoe UI"/>
            </a:endParaRPr>
          </a:p>
        </p:txBody>
      </p:sp>
      <p:cxnSp>
        <p:nvCxnSpPr>
          <p:cNvPr id="8" name="直接连接符 7">
            <a:extLst>
              <a:ext uri="{FF2B5EF4-FFF2-40B4-BE49-F238E27FC236}">
                <a16:creationId xmlns:a16="http://schemas.microsoft.com/office/drawing/2014/main" id="{76190B01-0195-424C-8592-4D597050703F}"/>
              </a:ext>
            </a:extLst>
          </p:cNvPr>
          <p:cNvCxnSpPr/>
          <p:nvPr/>
        </p:nvCxnSpPr>
        <p:spPr>
          <a:xfrm>
            <a:off x="803275" y="1684739"/>
            <a:ext cx="2265045"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id="{F05DAD5D-7830-44AF-8103-4E0B1EB966A5}"/>
              </a:ext>
            </a:extLst>
          </p:cNvPr>
          <p:cNvPicPr>
            <a:picLocks noChangeAspect="1"/>
          </p:cNvPicPr>
          <p:nvPr/>
        </p:nvPicPr>
        <p:blipFill>
          <a:blip r:embed="rId3" cstate="print">
            <a:extLst>
              <a:ext uri="{28A0092B-C50C-407E-A947-70E740481C1C}">
                <a14:useLocalDpi xmlns:a14="http://schemas.microsoft.com/office/drawing/2010/main" val="0"/>
              </a:ext>
            </a:extLst>
          </a:blip>
          <a:srcRect t="36935" r="57784" b="37098"/>
          <a:stretch>
            <a:fillRect/>
          </a:stretch>
        </p:blipFill>
        <p:spPr>
          <a:xfrm>
            <a:off x="708064" y="408424"/>
            <a:ext cx="1088571" cy="689810"/>
          </a:xfrm>
          <a:prstGeom prst="rect">
            <a:avLst/>
          </a:prstGeom>
        </p:spPr>
      </p:pic>
      <p:grpSp>
        <p:nvGrpSpPr>
          <p:cNvPr id="30" name="组合 29">
            <a:extLst>
              <a:ext uri="{FF2B5EF4-FFF2-40B4-BE49-F238E27FC236}">
                <a16:creationId xmlns:a16="http://schemas.microsoft.com/office/drawing/2014/main" id="{4BD30399-8A3D-4B69-9916-5718F6AD93D8}"/>
              </a:ext>
            </a:extLst>
          </p:cNvPr>
          <p:cNvGrpSpPr/>
          <p:nvPr/>
        </p:nvGrpSpPr>
        <p:grpSpPr>
          <a:xfrm>
            <a:off x="1016737" y="2252102"/>
            <a:ext cx="1636474" cy="1938992"/>
            <a:chOff x="1954451" y="996473"/>
            <a:chExt cx="1636474" cy="1938992"/>
          </a:xfrm>
        </p:grpSpPr>
        <p:sp>
          <p:nvSpPr>
            <p:cNvPr id="31" name="椭圆 30">
              <a:extLst>
                <a:ext uri="{FF2B5EF4-FFF2-40B4-BE49-F238E27FC236}">
                  <a16:creationId xmlns:a16="http://schemas.microsoft.com/office/drawing/2014/main" id="{60DB1A83-BDAE-4915-8533-7B7778DBF522}"/>
                </a:ext>
              </a:extLst>
            </p:cNvPr>
            <p:cNvSpPr/>
            <p:nvPr/>
          </p:nvSpPr>
          <p:spPr>
            <a:xfrm>
              <a:off x="2442575" y="1302707"/>
              <a:ext cx="851770" cy="851770"/>
            </a:xfrm>
            <a:prstGeom prst="ellipse">
              <a:avLst/>
            </a:prstGeom>
            <a:solidFill>
              <a:srgbClr val="E72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40AD4AED-A806-4BFD-AF22-52DA9C5B4B73}"/>
                </a:ext>
              </a:extLst>
            </p:cNvPr>
            <p:cNvSpPr txBox="1"/>
            <p:nvPr/>
          </p:nvSpPr>
          <p:spPr>
            <a:xfrm>
              <a:off x="1954451" y="996473"/>
              <a:ext cx="1636474" cy="1938992"/>
            </a:xfrm>
            <a:prstGeom prst="rect">
              <a:avLst/>
            </a:prstGeom>
            <a:noFill/>
          </p:spPr>
          <p:txBody>
            <a:bodyPr wrap="square" rtlCol="0">
              <a:spAutoFit/>
            </a:bodyPr>
            <a:lstStyle/>
            <a:p>
              <a:r>
                <a:rPr lang="en-US" altLang="zh-CN" sz="12000" b="1">
                  <a:solidFill>
                    <a:schemeClr val="bg1"/>
                  </a:solidFill>
                  <a:latin typeface="+mn-ea"/>
                </a:rPr>
                <a:t>“</a:t>
              </a:r>
              <a:endParaRPr lang="zh-CN" altLang="en-US" sz="12000" b="1">
                <a:solidFill>
                  <a:schemeClr val="bg1"/>
                </a:solidFill>
                <a:latin typeface="+mn-ea"/>
              </a:endParaRPr>
            </a:p>
          </p:txBody>
        </p:sp>
      </p:grpSp>
      <p:sp>
        <p:nvSpPr>
          <p:cNvPr id="33" name="文本框 32">
            <a:extLst>
              <a:ext uri="{FF2B5EF4-FFF2-40B4-BE49-F238E27FC236}">
                <a16:creationId xmlns:a16="http://schemas.microsoft.com/office/drawing/2014/main" id="{5C507BDC-3F91-475D-8D50-7A66B6430751}"/>
              </a:ext>
            </a:extLst>
          </p:cNvPr>
          <p:cNvSpPr txBox="1"/>
          <p:nvPr/>
        </p:nvSpPr>
        <p:spPr>
          <a:xfrm>
            <a:off x="2546196" y="2830159"/>
            <a:ext cx="6914561" cy="2183121"/>
          </a:xfrm>
          <a:prstGeom prst="roundRect">
            <a:avLst>
              <a:gd name="adj" fmla="val 3227"/>
            </a:avLst>
          </a:prstGeom>
          <a:pattFill prst="dkHorz">
            <a:fgClr>
              <a:srgbClr val="E72A2E"/>
            </a:fgClr>
            <a:bgClr>
              <a:schemeClr val="bg1"/>
            </a:bgClr>
          </a:pattFill>
          <a:ln w="19050">
            <a:solidFill>
              <a:srgbClr val="E72A2E"/>
            </a:solidFill>
          </a:ln>
        </p:spPr>
        <p:txBody>
          <a:bodyPr wrap="square" rtlCol="0">
            <a:noAutofit/>
          </a:bodyPr>
          <a:lstStyle/>
          <a:p>
            <a:endParaRPr lang="en-US" altLang="zh-CN">
              <a:solidFill>
                <a:schemeClr val="bg1"/>
              </a:solidFill>
              <a:latin typeface="微软雅黑" panose="020B0503020204020204" pitchFamily="34" charset="-122"/>
              <a:ea typeface="微软雅黑" panose="020B0503020204020204" pitchFamily="34" charset="-122"/>
            </a:endParaRPr>
          </a:p>
        </p:txBody>
      </p:sp>
      <p:grpSp>
        <p:nvGrpSpPr>
          <p:cNvPr id="34" name="组合 33">
            <a:extLst>
              <a:ext uri="{FF2B5EF4-FFF2-40B4-BE49-F238E27FC236}">
                <a16:creationId xmlns:a16="http://schemas.microsoft.com/office/drawing/2014/main" id="{C5874A28-64AC-4951-B128-61FFEC1BB52D}"/>
              </a:ext>
            </a:extLst>
          </p:cNvPr>
          <p:cNvGrpSpPr/>
          <p:nvPr/>
        </p:nvGrpSpPr>
        <p:grpSpPr>
          <a:xfrm>
            <a:off x="9752251" y="4695170"/>
            <a:ext cx="1636474" cy="1938992"/>
            <a:chOff x="8612024" y="5036745"/>
            <a:chExt cx="1636474" cy="1938992"/>
          </a:xfrm>
        </p:grpSpPr>
        <p:sp>
          <p:nvSpPr>
            <p:cNvPr id="35" name="椭圆 34">
              <a:extLst>
                <a:ext uri="{FF2B5EF4-FFF2-40B4-BE49-F238E27FC236}">
                  <a16:creationId xmlns:a16="http://schemas.microsoft.com/office/drawing/2014/main" id="{D7643B98-046E-4616-9B0E-88F0235C6D1A}"/>
                </a:ext>
              </a:extLst>
            </p:cNvPr>
            <p:cNvSpPr/>
            <p:nvPr/>
          </p:nvSpPr>
          <p:spPr>
            <a:xfrm>
              <a:off x="8655484" y="5311036"/>
              <a:ext cx="851770" cy="851770"/>
            </a:xfrm>
            <a:prstGeom prst="ellipse">
              <a:avLst/>
            </a:prstGeom>
            <a:solidFill>
              <a:srgbClr val="E72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25706A6F-9684-4FA5-964F-ED7B88DC210E}"/>
                </a:ext>
              </a:extLst>
            </p:cNvPr>
            <p:cNvSpPr txBox="1"/>
            <p:nvPr/>
          </p:nvSpPr>
          <p:spPr>
            <a:xfrm>
              <a:off x="8612024" y="5036745"/>
              <a:ext cx="1636474" cy="1938992"/>
            </a:xfrm>
            <a:prstGeom prst="rect">
              <a:avLst/>
            </a:prstGeom>
            <a:noFill/>
          </p:spPr>
          <p:txBody>
            <a:bodyPr wrap="square" rtlCol="0">
              <a:spAutoFit/>
            </a:bodyPr>
            <a:lstStyle/>
            <a:p>
              <a:r>
                <a:rPr lang="en-US" altLang="zh-CN" sz="12000" b="1">
                  <a:solidFill>
                    <a:schemeClr val="bg1"/>
                  </a:solidFill>
                </a:rPr>
                <a:t>”</a:t>
              </a:r>
              <a:endParaRPr lang="zh-CN" altLang="en-US" sz="12000" b="1">
                <a:solidFill>
                  <a:schemeClr val="bg1"/>
                </a:solidFill>
              </a:endParaRPr>
            </a:p>
          </p:txBody>
        </p:sp>
      </p:grpSp>
      <p:sp>
        <p:nvSpPr>
          <p:cNvPr id="37" name="文本框 36">
            <a:extLst>
              <a:ext uri="{FF2B5EF4-FFF2-40B4-BE49-F238E27FC236}">
                <a16:creationId xmlns:a16="http://schemas.microsoft.com/office/drawing/2014/main" id="{21113F3F-707D-406A-9CBE-89355443D043}"/>
              </a:ext>
            </a:extLst>
          </p:cNvPr>
          <p:cNvSpPr txBox="1"/>
          <p:nvPr/>
        </p:nvSpPr>
        <p:spPr>
          <a:xfrm>
            <a:off x="2648125" y="2937255"/>
            <a:ext cx="6469613" cy="1968927"/>
          </a:xfrm>
          <a:prstGeom prst="roundRect">
            <a:avLst>
              <a:gd name="adj" fmla="val 3227"/>
            </a:avLst>
          </a:prstGeom>
          <a:solidFill>
            <a:schemeClr val="bg1"/>
          </a:solidFill>
          <a:ln w="19050">
            <a:solidFill>
              <a:srgbClr val="E72A2E"/>
            </a:solidFill>
          </a:ln>
        </p:spPr>
        <p:txBody>
          <a:bodyPr wrap="square" rtlCol="0">
            <a:noAutofit/>
          </a:bodyPr>
          <a:lstStyle/>
          <a:p>
            <a:r>
              <a:rPr lang="zh-CN" altLang="en-US" b="1" dirty="0"/>
              <a:t>缺点</a:t>
            </a:r>
            <a:r>
              <a:rPr lang="zh-CN" altLang="en-US" dirty="0"/>
              <a:t>：</a:t>
            </a:r>
            <a:endParaRPr lang="en-US" altLang="zh-CN" dirty="0"/>
          </a:p>
          <a:p>
            <a:endParaRPr lang="zh-CN" altLang="en-US" dirty="0"/>
          </a:p>
          <a:p>
            <a:r>
              <a:rPr lang="en-US" altLang="zh-CN" dirty="0"/>
              <a:t>1. </a:t>
            </a:r>
            <a:r>
              <a:rPr lang="zh-CN" altLang="en-US" dirty="0"/>
              <a:t>随着跳数的增加，分组头长度线性增大，开销变大。</a:t>
            </a:r>
          </a:p>
          <a:p>
            <a:r>
              <a:rPr lang="en-US" altLang="zh-CN" dirty="0"/>
              <a:t>2. RREQ(Route Request)</a:t>
            </a:r>
            <a:r>
              <a:rPr lang="zh-CN" altLang="en-US" dirty="0"/>
              <a:t>采用广播的方法扩散，导致网络的负荷大。</a:t>
            </a:r>
          </a:p>
          <a:p>
            <a:r>
              <a:rPr lang="en-US" altLang="zh-CN" dirty="0"/>
              <a:t>3. </a:t>
            </a:r>
            <a:r>
              <a:rPr lang="zh-CN" altLang="en-US" dirty="0"/>
              <a:t>陈旧的路由缓存信息可能路由维护阶段引起不一致的问题。</a:t>
            </a:r>
          </a:p>
        </p:txBody>
      </p:sp>
    </p:spTree>
    <p:extLst>
      <p:ext uri="{BB962C8B-B14F-4D97-AF65-F5344CB8AC3E}">
        <p14:creationId xmlns:p14="http://schemas.microsoft.com/office/powerpoint/2010/main" val="4235876302"/>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rot="1800000">
            <a:off x="5788397" y="3541591"/>
            <a:ext cx="615206" cy="61520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a:latin typeface="+mj-lt"/>
              </a:rPr>
              <a:t>!</a:t>
            </a:r>
            <a:endParaRPr lang="zh-CN" altLang="en-US" sz="4000" b="1">
              <a:latin typeface="+mj-lt"/>
            </a:endParaRPr>
          </a:p>
        </p:txBody>
      </p:sp>
      <p:pic>
        <p:nvPicPr>
          <p:cNvPr id="7" name="图片 6">
            <a:extLst>
              <a:ext uri="{FF2B5EF4-FFF2-40B4-BE49-F238E27FC236}">
                <a16:creationId xmlns:a16="http://schemas.microsoft.com/office/drawing/2014/main" id="{AD5C9A3B-5B9E-4DCB-9574-65E327828F7F}"/>
              </a:ext>
            </a:extLst>
          </p:cNvPr>
          <p:cNvPicPr>
            <a:picLocks noChangeAspect="1"/>
          </p:cNvPicPr>
          <p:nvPr/>
        </p:nvPicPr>
        <p:blipFill>
          <a:blip r:embed="rId3">
            <a:extLst>
              <a:ext uri="{28A0092B-C50C-407E-A947-70E740481C1C}">
                <a14:useLocalDpi xmlns:a14="http://schemas.microsoft.com/office/drawing/2010/main" val="0"/>
              </a:ext>
            </a:extLst>
          </a:blip>
          <a:srcRect r="16300"/>
          <a:stretch>
            <a:fillRect/>
          </a:stretch>
        </p:blipFill>
        <p:spPr>
          <a:xfrm>
            <a:off x="3194050" y="1656675"/>
            <a:ext cx="5803900" cy="2000250"/>
          </a:xfrm>
          <a:prstGeom prst="rect">
            <a:avLst/>
          </a:prstGeom>
        </p:spPr>
      </p:pic>
      <p:sp>
        <p:nvSpPr>
          <p:cNvPr id="9" name="矩形 8">
            <a:extLst>
              <a:ext uri="{FF2B5EF4-FFF2-40B4-BE49-F238E27FC236}">
                <a16:creationId xmlns:a16="http://schemas.microsoft.com/office/drawing/2014/main" id="{2CDA975B-0B66-4CE2-AAF3-2145B4D9F723}"/>
              </a:ext>
            </a:extLst>
          </p:cNvPr>
          <p:cNvSpPr/>
          <p:nvPr/>
        </p:nvSpPr>
        <p:spPr>
          <a:xfrm>
            <a:off x="0" y="6634162"/>
            <a:ext cx="12192000" cy="223838"/>
          </a:xfrm>
          <a:prstGeom prst="rect">
            <a:avLst/>
          </a:prstGeom>
          <a:solidFill>
            <a:srgbClr val="E72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323277296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AE7F652-BCB3-4623-B880-C9A1FA319A21}"/>
              </a:ext>
            </a:extLst>
          </p:cNvPr>
          <p:cNvPicPr>
            <a:picLocks noChangeAspect="1"/>
          </p:cNvPicPr>
          <p:nvPr/>
        </p:nvPicPr>
        <p:blipFill>
          <a:blip r:embed="rId3"/>
          <a:stretch>
            <a:fillRect/>
          </a:stretch>
        </p:blipFill>
        <p:spPr>
          <a:xfrm>
            <a:off x="5297653" y="1164070"/>
            <a:ext cx="6894347" cy="4529860"/>
          </a:xfrm>
          <a:prstGeom prst="rect">
            <a:avLst/>
          </a:prstGeom>
        </p:spPr>
      </p:pic>
      <p:sp>
        <p:nvSpPr>
          <p:cNvPr id="47" name="矩形 46"/>
          <p:cNvSpPr/>
          <p:nvPr/>
        </p:nvSpPr>
        <p:spPr>
          <a:xfrm>
            <a:off x="0" y="6634162"/>
            <a:ext cx="12192000" cy="223838"/>
          </a:xfrm>
          <a:prstGeom prst="rect">
            <a:avLst/>
          </a:prstGeom>
          <a:solidFill>
            <a:srgbClr val="E72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文本框 37"/>
          <p:cNvSpPr txBox="1"/>
          <p:nvPr/>
        </p:nvSpPr>
        <p:spPr>
          <a:xfrm>
            <a:off x="708064" y="1144276"/>
            <a:ext cx="1516762" cy="523220"/>
          </a:xfrm>
          <a:prstGeom prst="rect">
            <a:avLst/>
          </a:prstGeom>
          <a:noFill/>
        </p:spPr>
        <p:txBody>
          <a:bodyPr wrap="none" rtlCol="0">
            <a:spAutoFit/>
          </a:bodyPr>
          <a:lstStyle/>
          <a:p>
            <a:r>
              <a:rPr lang="en-US" altLang="zh-CN" sz="2800" b="1" dirty="0">
                <a:solidFill>
                  <a:srgbClr val="4B4B4B"/>
                </a:solidFill>
                <a:latin typeface="Segoe UI"/>
              </a:rPr>
              <a:t>1.1 </a:t>
            </a:r>
            <a:r>
              <a:rPr lang="zh-CN" altLang="en-US" sz="2800" b="1" dirty="0">
                <a:solidFill>
                  <a:srgbClr val="4B4B4B"/>
                </a:solidFill>
                <a:latin typeface="Segoe UI"/>
              </a:rPr>
              <a:t>简介</a:t>
            </a:r>
            <a:endParaRPr lang="en-US" altLang="zh-CN" sz="2800" b="1" dirty="0">
              <a:solidFill>
                <a:srgbClr val="4B4B4B"/>
              </a:solidFill>
              <a:latin typeface="Segoe UI"/>
            </a:endParaRPr>
          </a:p>
        </p:txBody>
      </p:sp>
      <p:cxnSp>
        <p:nvCxnSpPr>
          <p:cNvPr id="39" name="直接连接符 38"/>
          <p:cNvCxnSpPr/>
          <p:nvPr/>
        </p:nvCxnSpPr>
        <p:spPr>
          <a:xfrm>
            <a:off x="803275" y="1684739"/>
            <a:ext cx="2265045"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B21B0358-9D9B-4CA7-85CD-F7B082634B6D}"/>
              </a:ext>
            </a:extLst>
          </p:cNvPr>
          <p:cNvPicPr>
            <a:picLocks noChangeAspect="1"/>
          </p:cNvPicPr>
          <p:nvPr/>
        </p:nvPicPr>
        <p:blipFill>
          <a:blip r:embed="rId4" cstate="print">
            <a:extLst>
              <a:ext uri="{28A0092B-C50C-407E-A947-70E740481C1C}">
                <a14:useLocalDpi xmlns:a14="http://schemas.microsoft.com/office/drawing/2010/main" val="0"/>
              </a:ext>
            </a:extLst>
          </a:blip>
          <a:srcRect t="36935" r="57784" b="37098"/>
          <a:stretch>
            <a:fillRect/>
          </a:stretch>
        </p:blipFill>
        <p:spPr>
          <a:xfrm>
            <a:off x="708064" y="408424"/>
            <a:ext cx="1088571" cy="689810"/>
          </a:xfrm>
          <a:prstGeom prst="rect">
            <a:avLst/>
          </a:prstGeom>
        </p:spPr>
      </p:pic>
      <p:sp>
        <p:nvSpPr>
          <p:cNvPr id="8" name="矩形 7">
            <a:extLst>
              <a:ext uri="{FF2B5EF4-FFF2-40B4-BE49-F238E27FC236}">
                <a16:creationId xmlns:a16="http://schemas.microsoft.com/office/drawing/2014/main" id="{267249A9-0FE7-4B12-8F7D-2405919DE6E1}"/>
              </a:ext>
            </a:extLst>
          </p:cNvPr>
          <p:cNvSpPr/>
          <p:nvPr/>
        </p:nvSpPr>
        <p:spPr>
          <a:xfrm>
            <a:off x="708064" y="2038466"/>
            <a:ext cx="4450958" cy="3688382"/>
          </a:xfrm>
          <a:prstGeom prst="rect">
            <a:avLst/>
          </a:prstGeom>
        </p:spPr>
        <p:txBody>
          <a:bodyPr wrap="square">
            <a:spAutoFit/>
          </a:bodyPr>
          <a:lstStyle/>
          <a:p>
            <a:pPr algn="just">
              <a:lnSpc>
                <a:spcPct val="120000"/>
              </a:lnSpc>
            </a:pPr>
            <a:r>
              <a:rPr lang="en-US" altLang="zh-CN" b="1" dirty="0">
                <a:solidFill>
                  <a:schemeClr val="tx1">
                    <a:lumMod val="75000"/>
                    <a:lumOff val="25000"/>
                  </a:schemeClr>
                </a:solidFill>
                <a:latin typeface="微软雅黑 Light" panose="020B0502040204020203" pitchFamily="34" charset="-122"/>
                <a:ea typeface="微软雅黑 Light" panose="020B0502040204020203" pitchFamily="34" charset="-122"/>
              </a:rPr>
              <a:t>DSR</a:t>
            </a:r>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是一个设计给无限多跳自组织网络</a:t>
            </a:r>
            <a:r>
              <a:rPr lang="en-US" altLang="zh-CN" b="1" dirty="0" err="1">
                <a:solidFill>
                  <a:schemeClr val="tx1">
                    <a:lumMod val="75000"/>
                    <a:lumOff val="25000"/>
                  </a:schemeClr>
                </a:solidFill>
                <a:latin typeface="微软雅黑 Light" panose="020B0502040204020203" pitchFamily="34" charset="-122"/>
                <a:ea typeface="微软雅黑 Light" panose="020B0502040204020203" pitchFamily="34" charset="-122"/>
              </a:rPr>
              <a:t>AdHoc</a:t>
            </a:r>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中移动结点的简单高效的路由协议，它是一种基于</a:t>
            </a:r>
            <a:r>
              <a:rPr lang="zh-CN" altLang="en-US" b="1" dirty="0">
                <a:solidFill>
                  <a:schemeClr val="accent2">
                    <a:lumMod val="75000"/>
                  </a:schemeClr>
                </a:solidFill>
                <a:latin typeface="微软雅黑 Light" panose="020B0502040204020203" pitchFamily="34" charset="-122"/>
                <a:ea typeface="微软雅黑 Light" panose="020B0502040204020203" pitchFamily="34" charset="-122"/>
              </a:rPr>
              <a:t>源路由</a:t>
            </a:r>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方式的</a:t>
            </a:r>
            <a:r>
              <a:rPr lang="zh-CN" altLang="en-US" b="1" dirty="0">
                <a:solidFill>
                  <a:schemeClr val="accent2">
                    <a:lumMod val="75000"/>
                  </a:schemeClr>
                </a:solidFill>
                <a:latin typeface="微软雅黑 Light" panose="020B0502040204020203" pitchFamily="34" charset="-122"/>
                <a:ea typeface="微软雅黑 Light" panose="020B0502040204020203" pitchFamily="34" charset="-122"/>
              </a:rPr>
              <a:t>按需路由</a:t>
            </a:r>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协议。</a:t>
            </a:r>
          </a:p>
          <a:p>
            <a:pPr algn="just">
              <a:lnSpc>
                <a:spcPct val="120000"/>
              </a:lnSpc>
            </a:pPr>
            <a:endPar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342900" indent="-342900" algn="just">
              <a:lnSpc>
                <a:spcPct val="120000"/>
              </a:lnSpc>
              <a:buAutoNum type="arabicPeriod"/>
            </a:pPr>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发送结点在分组中包含了源</a:t>
            </a:r>
            <a:r>
              <a:rPr lang="en-US" altLang="zh-CN" b="1"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目的结点的完整的路由信息，该路由信息由网络中的若干结点地址组成，各个结点按照该路由信息来转发分组。</a:t>
            </a:r>
            <a:endParaRPr lang="en-US" altLang="zh-CN"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342900" indent="-342900" algn="just">
              <a:lnSpc>
                <a:spcPct val="120000"/>
              </a:lnSpc>
              <a:buFontTx/>
              <a:buAutoNum type="arabicPeriod"/>
            </a:pPr>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结点需要发送数据包时候才进行路由发现和路由维护的过程。</a:t>
            </a:r>
          </a:p>
          <a:p>
            <a:pPr algn="just">
              <a:lnSpc>
                <a:spcPct val="120000"/>
              </a:lnSpc>
            </a:pPr>
            <a:endPar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5022417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0" y="6634162"/>
            <a:ext cx="12192000" cy="223838"/>
          </a:xfrm>
          <a:prstGeom prst="rect">
            <a:avLst/>
          </a:prstGeom>
          <a:solidFill>
            <a:srgbClr val="E72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文本框 37"/>
          <p:cNvSpPr txBox="1"/>
          <p:nvPr/>
        </p:nvSpPr>
        <p:spPr>
          <a:xfrm>
            <a:off x="708064" y="1144276"/>
            <a:ext cx="2238113" cy="523220"/>
          </a:xfrm>
          <a:prstGeom prst="rect">
            <a:avLst/>
          </a:prstGeom>
          <a:noFill/>
        </p:spPr>
        <p:txBody>
          <a:bodyPr wrap="none" rtlCol="0">
            <a:spAutoFit/>
          </a:bodyPr>
          <a:lstStyle/>
          <a:p>
            <a:r>
              <a:rPr lang="en-US" altLang="zh-CN" sz="2800" b="1" dirty="0">
                <a:solidFill>
                  <a:srgbClr val="4B4B4B"/>
                </a:solidFill>
                <a:latin typeface="Segoe UI"/>
              </a:rPr>
              <a:t>1.2 </a:t>
            </a:r>
            <a:r>
              <a:rPr lang="zh-CN" altLang="en-US" sz="2800" b="1" dirty="0">
                <a:solidFill>
                  <a:srgbClr val="4B4B4B"/>
                </a:solidFill>
                <a:latin typeface="Segoe UI"/>
              </a:rPr>
              <a:t>路由发现</a:t>
            </a:r>
            <a:endParaRPr lang="en-US" altLang="zh-CN" sz="2800" b="1" dirty="0">
              <a:solidFill>
                <a:srgbClr val="4B4B4B"/>
              </a:solidFill>
              <a:latin typeface="Segoe UI"/>
            </a:endParaRPr>
          </a:p>
        </p:txBody>
      </p:sp>
      <p:cxnSp>
        <p:nvCxnSpPr>
          <p:cNvPr id="39" name="直接连接符 38"/>
          <p:cNvCxnSpPr/>
          <p:nvPr/>
        </p:nvCxnSpPr>
        <p:spPr>
          <a:xfrm>
            <a:off x="803275" y="1684739"/>
            <a:ext cx="2265045"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B21B0358-9D9B-4CA7-85CD-F7B082634B6D}"/>
              </a:ext>
            </a:extLst>
          </p:cNvPr>
          <p:cNvPicPr>
            <a:picLocks noChangeAspect="1"/>
          </p:cNvPicPr>
          <p:nvPr/>
        </p:nvPicPr>
        <p:blipFill>
          <a:blip r:embed="rId3" cstate="print">
            <a:extLst>
              <a:ext uri="{28A0092B-C50C-407E-A947-70E740481C1C}">
                <a14:useLocalDpi xmlns:a14="http://schemas.microsoft.com/office/drawing/2010/main" val="0"/>
              </a:ext>
            </a:extLst>
          </a:blip>
          <a:srcRect t="36935" r="57784" b="37098"/>
          <a:stretch>
            <a:fillRect/>
          </a:stretch>
        </p:blipFill>
        <p:spPr>
          <a:xfrm>
            <a:off x="708064" y="408424"/>
            <a:ext cx="1088571" cy="689810"/>
          </a:xfrm>
          <a:prstGeom prst="rect">
            <a:avLst/>
          </a:prstGeom>
        </p:spPr>
      </p:pic>
      <p:sp>
        <p:nvSpPr>
          <p:cNvPr id="8" name="矩形 7">
            <a:extLst>
              <a:ext uri="{FF2B5EF4-FFF2-40B4-BE49-F238E27FC236}">
                <a16:creationId xmlns:a16="http://schemas.microsoft.com/office/drawing/2014/main" id="{267249A9-0FE7-4B12-8F7D-2405919DE6E1}"/>
              </a:ext>
            </a:extLst>
          </p:cNvPr>
          <p:cNvSpPr/>
          <p:nvPr/>
        </p:nvSpPr>
        <p:spPr>
          <a:xfrm>
            <a:off x="708064" y="1914600"/>
            <a:ext cx="4981536" cy="4387163"/>
          </a:xfrm>
          <a:prstGeom prst="rect">
            <a:avLst/>
          </a:prstGeom>
        </p:spPr>
        <p:txBody>
          <a:bodyPr wrap="square">
            <a:spAutoFit/>
          </a:bodyPr>
          <a:lstStyle/>
          <a:p>
            <a:pPr algn="just">
              <a:lnSpc>
                <a:spcPct val="120000"/>
              </a:lnSpc>
            </a:pPr>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只有在源节点需要发送数据才启用，帮助源节点获得到达目的节点的路由。</a:t>
            </a:r>
            <a:endParaRPr lang="en-US" altLang="zh-CN"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just">
              <a:lnSpc>
                <a:spcPct val="120000"/>
              </a:lnSpc>
            </a:pPr>
            <a:endPar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just">
              <a:lnSpc>
                <a:spcPct val="120000"/>
              </a:lnSpc>
            </a:pPr>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初始化路由发现：节点</a:t>
            </a:r>
            <a:r>
              <a:rPr lang="en-US" altLang="zh-CN" b="1" dirty="0">
                <a:solidFill>
                  <a:schemeClr val="tx1">
                    <a:lumMod val="75000"/>
                    <a:lumOff val="25000"/>
                  </a:schemeClr>
                </a:solidFill>
                <a:latin typeface="微软雅黑 Light" panose="020B0502040204020203" pitchFamily="34" charset="-122"/>
                <a:ea typeface="微软雅黑 Light" panose="020B0502040204020203" pitchFamily="34" charset="-122"/>
              </a:rPr>
              <a:t>A</a:t>
            </a:r>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发送一个广播数据包作为“路由请求” </a:t>
            </a:r>
            <a:r>
              <a:rPr lang="en-US" altLang="zh-CN" b="1" dirty="0">
                <a:solidFill>
                  <a:schemeClr val="tx1">
                    <a:lumMod val="75000"/>
                    <a:lumOff val="25000"/>
                  </a:schemeClr>
                </a:solidFill>
                <a:latin typeface="微软雅黑 Light" panose="020B0502040204020203" pitchFamily="34" charset="-122"/>
                <a:ea typeface="微软雅黑 Light" panose="020B0502040204020203" pitchFamily="34" charset="-122"/>
              </a:rPr>
              <a:t>(RREQ)</a:t>
            </a:r>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b="1" dirty="0">
                <a:solidFill>
                  <a:schemeClr val="tx1">
                    <a:lumMod val="75000"/>
                    <a:lumOff val="25000"/>
                  </a:schemeClr>
                </a:solidFill>
                <a:latin typeface="微软雅黑 Light" panose="020B0502040204020203" pitchFamily="34" charset="-122"/>
                <a:ea typeface="微软雅黑 Light" panose="020B0502040204020203" pitchFamily="34" charset="-122"/>
              </a:rPr>
              <a:t>A</a:t>
            </a:r>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节点的无线传输范围内的每一个节点都接收到了这个请求数据包。</a:t>
            </a:r>
            <a:endParaRPr lang="en-US" altLang="zh-CN"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just">
              <a:lnSpc>
                <a:spcPct val="120000"/>
              </a:lnSpc>
            </a:pPr>
            <a:endParaRPr lang="en-US" altLang="zh-CN"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just">
              <a:lnSpc>
                <a:spcPct val="120000"/>
              </a:lnSpc>
            </a:pPr>
            <a:r>
              <a:rPr lang="en-US" altLang="zh-CN" b="1" dirty="0">
                <a:solidFill>
                  <a:schemeClr val="tx1">
                    <a:lumMod val="75000"/>
                    <a:lumOff val="25000"/>
                  </a:schemeClr>
                </a:solidFill>
                <a:latin typeface="微软雅黑 Light" panose="020B0502040204020203" pitchFamily="34" charset="-122"/>
                <a:ea typeface="微软雅黑 Light" panose="020B0502040204020203" pitchFamily="34" charset="-122"/>
              </a:rPr>
              <a:t>RREQ</a:t>
            </a:r>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中包含：</a:t>
            </a:r>
            <a:endParaRPr lang="en-US" altLang="zh-CN"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indent="-342900" algn="just">
              <a:lnSpc>
                <a:spcPct val="120000"/>
              </a:lnSpc>
              <a:buAutoNum type="arabicPeriod"/>
            </a:pPr>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每一个</a:t>
            </a:r>
            <a:r>
              <a:rPr lang="en-US" altLang="zh-CN" b="1" dirty="0">
                <a:solidFill>
                  <a:schemeClr val="tx1">
                    <a:lumMod val="75000"/>
                    <a:lumOff val="25000"/>
                  </a:schemeClr>
                </a:solidFill>
                <a:latin typeface="微软雅黑 Light" panose="020B0502040204020203" pitchFamily="34" charset="-122"/>
                <a:ea typeface="微软雅黑 Light" panose="020B0502040204020203" pitchFamily="34" charset="-122"/>
              </a:rPr>
              <a:t>RREQ</a:t>
            </a:r>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标识了发送节点和目的节点，还有一个唯一的请求标识。</a:t>
            </a:r>
            <a:endParaRPr lang="en-US" altLang="zh-CN"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indent="-342900" algn="just">
              <a:lnSpc>
                <a:spcPct val="120000"/>
              </a:lnSpc>
              <a:buAutoNum type="arabicPeriod"/>
            </a:pPr>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每一个</a:t>
            </a:r>
            <a:r>
              <a:rPr lang="en-US" altLang="zh-CN" b="1" dirty="0">
                <a:solidFill>
                  <a:schemeClr val="tx1">
                    <a:lumMod val="75000"/>
                    <a:lumOff val="25000"/>
                  </a:schemeClr>
                </a:solidFill>
                <a:latin typeface="微软雅黑 Light" panose="020B0502040204020203" pitchFamily="34" charset="-122"/>
                <a:ea typeface="微软雅黑 Light" panose="020B0502040204020203" pitchFamily="34" charset="-122"/>
              </a:rPr>
              <a:t>RREQ</a:t>
            </a:r>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还包含了一个记录，记录中列出了每个中间节点的地址，这个记录被初始化为一个空的列表。</a:t>
            </a:r>
          </a:p>
        </p:txBody>
      </p:sp>
      <p:pic>
        <p:nvPicPr>
          <p:cNvPr id="12" name="图片 11">
            <a:extLst>
              <a:ext uri="{FF2B5EF4-FFF2-40B4-BE49-F238E27FC236}">
                <a16:creationId xmlns:a16="http://schemas.microsoft.com/office/drawing/2014/main" id="{EDA75BCE-9395-41F0-84DC-E736DC03545A}"/>
              </a:ext>
            </a:extLst>
          </p:cNvPr>
          <p:cNvPicPr>
            <a:picLocks noChangeAspect="1"/>
          </p:cNvPicPr>
          <p:nvPr/>
        </p:nvPicPr>
        <p:blipFill>
          <a:blip r:embed="rId4"/>
          <a:stretch>
            <a:fillRect/>
          </a:stretch>
        </p:blipFill>
        <p:spPr>
          <a:xfrm>
            <a:off x="5959611" y="2335089"/>
            <a:ext cx="6021036" cy="3062218"/>
          </a:xfrm>
          <a:prstGeom prst="rect">
            <a:avLst/>
          </a:prstGeom>
        </p:spPr>
      </p:pic>
    </p:spTree>
    <p:extLst>
      <p:ext uri="{BB962C8B-B14F-4D97-AF65-F5344CB8AC3E}">
        <p14:creationId xmlns:p14="http://schemas.microsoft.com/office/powerpoint/2010/main" val="272938227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0" y="6634162"/>
            <a:ext cx="12192000" cy="223838"/>
          </a:xfrm>
          <a:prstGeom prst="rect">
            <a:avLst/>
          </a:prstGeom>
          <a:solidFill>
            <a:srgbClr val="E72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文本框 37"/>
          <p:cNvSpPr txBox="1"/>
          <p:nvPr/>
        </p:nvSpPr>
        <p:spPr>
          <a:xfrm>
            <a:off x="708064" y="1144276"/>
            <a:ext cx="2238113" cy="523220"/>
          </a:xfrm>
          <a:prstGeom prst="rect">
            <a:avLst/>
          </a:prstGeom>
          <a:noFill/>
        </p:spPr>
        <p:txBody>
          <a:bodyPr wrap="none" rtlCol="0">
            <a:spAutoFit/>
          </a:bodyPr>
          <a:lstStyle/>
          <a:p>
            <a:r>
              <a:rPr lang="en-US" altLang="zh-CN" sz="2800" b="1" dirty="0">
                <a:solidFill>
                  <a:srgbClr val="4B4B4B"/>
                </a:solidFill>
                <a:latin typeface="Segoe UI"/>
              </a:rPr>
              <a:t>1.3 </a:t>
            </a:r>
            <a:r>
              <a:rPr lang="zh-CN" altLang="en-US" sz="2800" b="1" dirty="0">
                <a:solidFill>
                  <a:srgbClr val="4B4B4B"/>
                </a:solidFill>
                <a:latin typeface="Segoe UI"/>
              </a:rPr>
              <a:t>路由维护</a:t>
            </a:r>
            <a:endParaRPr lang="en-US" altLang="zh-CN" sz="2800" b="1" dirty="0">
              <a:solidFill>
                <a:srgbClr val="4B4B4B"/>
              </a:solidFill>
              <a:latin typeface="Segoe UI"/>
            </a:endParaRPr>
          </a:p>
        </p:txBody>
      </p:sp>
      <p:cxnSp>
        <p:nvCxnSpPr>
          <p:cNvPr id="39" name="直接连接符 38"/>
          <p:cNvCxnSpPr/>
          <p:nvPr/>
        </p:nvCxnSpPr>
        <p:spPr>
          <a:xfrm>
            <a:off x="803275" y="1684739"/>
            <a:ext cx="2265045"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B21B0358-9D9B-4CA7-85CD-F7B082634B6D}"/>
              </a:ext>
            </a:extLst>
          </p:cNvPr>
          <p:cNvPicPr>
            <a:picLocks noChangeAspect="1"/>
          </p:cNvPicPr>
          <p:nvPr/>
        </p:nvPicPr>
        <p:blipFill>
          <a:blip r:embed="rId3" cstate="print">
            <a:extLst>
              <a:ext uri="{28A0092B-C50C-407E-A947-70E740481C1C}">
                <a14:useLocalDpi xmlns:a14="http://schemas.microsoft.com/office/drawing/2010/main" val="0"/>
              </a:ext>
            </a:extLst>
          </a:blip>
          <a:srcRect t="36935" r="57784" b="37098"/>
          <a:stretch>
            <a:fillRect/>
          </a:stretch>
        </p:blipFill>
        <p:spPr>
          <a:xfrm>
            <a:off x="708064" y="408424"/>
            <a:ext cx="1088571" cy="689810"/>
          </a:xfrm>
          <a:prstGeom prst="rect">
            <a:avLst/>
          </a:prstGeom>
        </p:spPr>
      </p:pic>
      <p:sp>
        <p:nvSpPr>
          <p:cNvPr id="8" name="矩形 7">
            <a:extLst>
              <a:ext uri="{FF2B5EF4-FFF2-40B4-BE49-F238E27FC236}">
                <a16:creationId xmlns:a16="http://schemas.microsoft.com/office/drawing/2014/main" id="{267249A9-0FE7-4B12-8F7D-2405919DE6E1}"/>
              </a:ext>
            </a:extLst>
          </p:cNvPr>
          <p:cNvSpPr/>
          <p:nvPr/>
        </p:nvSpPr>
        <p:spPr>
          <a:xfrm>
            <a:off x="720698" y="1948584"/>
            <a:ext cx="4450958" cy="4685578"/>
          </a:xfrm>
          <a:prstGeom prst="rect">
            <a:avLst/>
          </a:prstGeom>
        </p:spPr>
        <p:txBody>
          <a:bodyPr wrap="square">
            <a:spAutoFit/>
          </a:bodyPr>
          <a:lstStyle/>
          <a:p>
            <a:pPr algn="just">
              <a:lnSpc>
                <a:spcPct val="120000"/>
              </a:lnSpc>
            </a:pPr>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路由维护主要完成两个任务</a:t>
            </a:r>
            <a:r>
              <a:rPr lang="en-US" altLang="zh-CN" b="1" dirty="0">
                <a:solidFill>
                  <a:schemeClr val="tx1">
                    <a:lumMod val="75000"/>
                    <a:lumOff val="25000"/>
                  </a:schemeClr>
                </a:solidFill>
                <a:latin typeface="微软雅黑 Light" panose="020B0502040204020203" pitchFamily="34" charset="-122"/>
                <a:ea typeface="微软雅黑 Light" panose="020B0502040204020203" pitchFamily="34" charset="-122"/>
              </a:rPr>
              <a:t>:</a:t>
            </a:r>
          </a:p>
          <a:p>
            <a:pPr algn="just">
              <a:lnSpc>
                <a:spcPct val="120000"/>
              </a:lnSpc>
            </a:pPr>
            <a:endParaRPr lang="en-US" altLang="zh-CN"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342900" indent="-342900" algn="just">
              <a:lnSpc>
                <a:spcPct val="120000"/>
              </a:lnSpc>
              <a:buAutoNum type="arabicPeriod"/>
            </a:pPr>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当源节点给目的节点发送数据时监测当前路由的可用情况</a:t>
            </a:r>
            <a:r>
              <a:rPr lang="en-US" altLang="zh-CN" b="1" dirty="0">
                <a:solidFill>
                  <a:schemeClr val="tx1">
                    <a:lumMod val="75000"/>
                    <a:lumOff val="25000"/>
                  </a:schemeClr>
                </a:solidFill>
                <a:latin typeface="微软雅黑 Light" panose="020B0502040204020203" pitchFamily="34" charset="-122"/>
                <a:ea typeface="微软雅黑 Light" panose="020B0502040204020203" pitchFamily="34" charset="-122"/>
              </a:rPr>
              <a:t>.</a:t>
            </a:r>
          </a:p>
          <a:p>
            <a:pPr marL="342900" indent="-342900" algn="just">
              <a:lnSpc>
                <a:spcPct val="120000"/>
              </a:lnSpc>
              <a:buAutoNum type="arabicPeriod"/>
            </a:pPr>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当网络拓扑结构变化导致路由故障时切换到另一条路由或者重新发起路由发现的过程。 </a:t>
            </a:r>
            <a:endParaRPr lang="en-US" altLang="zh-CN"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342900" indent="-342900" algn="just">
              <a:lnSpc>
                <a:spcPct val="120000"/>
              </a:lnSpc>
              <a:buAutoNum type="arabicPeriod"/>
            </a:pPr>
            <a:endParaRPr lang="en-US" altLang="zh-CN"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just">
              <a:lnSpc>
                <a:spcPct val="120000"/>
              </a:lnSpc>
            </a:pPr>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逐跳证实机制</a:t>
            </a:r>
            <a:r>
              <a:rPr lang="en-US" altLang="zh-CN" b="1"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当使用源路由发起或转发数据包的时候，每个发送数据包的节点负责确认该数据包可以从该节点通过链路传递到下一跳。 </a:t>
            </a:r>
            <a:endParaRPr lang="en-US" altLang="zh-CN"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342900" indent="-342900" algn="just">
              <a:lnSpc>
                <a:spcPct val="120000"/>
              </a:lnSpc>
              <a:buFontTx/>
              <a:buAutoNum type="arabicPeriod"/>
            </a:pPr>
            <a:endPar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just">
              <a:lnSpc>
                <a:spcPct val="120000"/>
              </a:lnSpc>
            </a:pPr>
            <a:endPar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pic>
        <p:nvPicPr>
          <p:cNvPr id="3" name="图片 2">
            <a:extLst>
              <a:ext uri="{FF2B5EF4-FFF2-40B4-BE49-F238E27FC236}">
                <a16:creationId xmlns:a16="http://schemas.microsoft.com/office/drawing/2014/main" id="{F711AA6D-87F4-4D28-B7F6-F58869C97F71}"/>
              </a:ext>
            </a:extLst>
          </p:cNvPr>
          <p:cNvPicPr>
            <a:picLocks noChangeAspect="1"/>
          </p:cNvPicPr>
          <p:nvPr/>
        </p:nvPicPr>
        <p:blipFill>
          <a:blip r:embed="rId4"/>
          <a:stretch>
            <a:fillRect/>
          </a:stretch>
        </p:blipFill>
        <p:spPr>
          <a:xfrm>
            <a:off x="5762194" y="1996634"/>
            <a:ext cx="5721742" cy="2864732"/>
          </a:xfrm>
          <a:prstGeom prst="rect">
            <a:avLst/>
          </a:prstGeom>
        </p:spPr>
      </p:pic>
    </p:spTree>
    <p:extLst>
      <p:ext uri="{BB962C8B-B14F-4D97-AF65-F5344CB8AC3E}">
        <p14:creationId xmlns:p14="http://schemas.microsoft.com/office/powerpoint/2010/main" val="229465642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946480"/>
            <a:ext cx="11676063" cy="37909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文本框 11"/>
          <p:cNvSpPr txBox="1"/>
          <p:nvPr/>
        </p:nvSpPr>
        <p:spPr>
          <a:xfrm>
            <a:off x="430272" y="1284760"/>
            <a:ext cx="5461242" cy="1323439"/>
          </a:xfrm>
          <a:prstGeom prst="rect">
            <a:avLst/>
          </a:prstGeom>
        </p:spPr>
        <p:txBody>
          <a:bodyPr wrap="square">
            <a:spAutoFit/>
          </a:bodyPr>
          <a:lstStyle>
            <a:defPPr>
              <a:defRPr lang="zh-CN"/>
            </a:defPPr>
            <a:lvl1pPr algn="ctr">
              <a:defRPr sz="1400">
                <a:solidFill>
                  <a:schemeClr val="tx1">
                    <a:lumMod val="75000"/>
                    <a:lumOff val="25000"/>
                  </a:schemeClr>
                </a:solidFill>
              </a:defRPr>
            </a:lvl1pPr>
          </a:lstStyle>
          <a:p>
            <a:pPr algn="l"/>
            <a:r>
              <a:rPr lang="en-US" altLang="zh-CN" sz="8000" b="1">
                <a:solidFill>
                  <a:srgbClr val="E72A2E"/>
                </a:solidFill>
              </a:rPr>
              <a:t>PART TWO</a:t>
            </a:r>
          </a:p>
        </p:txBody>
      </p:sp>
      <p:sp>
        <p:nvSpPr>
          <p:cNvPr id="55" name="文本框 54">
            <a:extLst>
              <a:ext uri="{FF2B5EF4-FFF2-40B4-BE49-F238E27FC236}">
                <a16:creationId xmlns:a16="http://schemas.microsoft.com/office/drawing/2014/main" id="{AC647ED8-4668-426F-98E7-BFE648CAE813}"/>
              </a:ext>
            </a:extLst>
          </p:cNvPr>
          <p:cNvSpPr txBox="1"/>
          <p:nvPr/>
        </p:nvSpPr>
        <p:spPr>
          <a:xfrm>
            <a:off x="430271" y="2608199"/>
            <a:ext cx="6670439" cy="769441"/>
          </a:xfrm>
          <a:prstGeom prst="rect">
            <a:avLst/>
          </a:prstGeom>
          <a:noFill/>
        </p:spPr>
        <p:txBody>
          <a:bodyPr wrap="square" rtlCol="0">
            <a:spAutoFit/>
          </a:bodyPr>
          <a:lstStyle/>
          <a:p>
            <a:r>
              <a:rPr lang="zh-CN" altLang="en-US" sz="4400" b="1" dirty="0">
                <a:solidFill>
                  <a:schemeClr val="bg1"/>
                </a:solidFill>
              </a:rPr>
              <a:t>代码介绍</a:t>
            </a:r>
          </a:p>
        </p:txBody>
      </p:sp>
      <p:sp>
        <p:nvSpPr>
          <p:cNvPr id="57" name="文本框 56">
            <a:extLst>
              <a:ext uri="{FF2B5EF4-FFF2-40B4-BE49-F238E27FC236}">
                <a16:creationId xmlns:a16="http://schemas.microsoft.com/office/drawing/2014/main" id="{6ACD0172-543A-42DD-9957-6ED0A4FF5B1A}"/>
              </a:ext>
            </a:extLst>
          </p:cNvPr>
          <p:cNvSpPr txBox="1"/>
          <p:nvPr/>
        </p:nvSpPr>
        <p:spPr>
          <a:xfrm>
            <a:off x="430272" y="3710830"/>
            <a:ext cx="2082621" cy="753668"/>
          </a:xfrm>
          <a:prstGeom prst="rect">
            <a:avLst/>
          </a:prstGeom>
          <a:noFill/>
        </p:spPr>
        <p:txBody>
          <a:bodyPr wrap="none" rtlCol="0">
            <a:spAutoFit/>
          </a:bodyPr>
          <a:lstStyle/>
          <a:p>
            <a:pPr>
              <a:lnSpc>
                <a:spcPts val="2700"/>
              </a:lnSpc>
            </a:pPr>
            <a:r>
              <a:rPr lang="en-US" altLang="zh-CN" sz="2000" dirty="0">
                <a:solidFill>
                  <a:schemeClr val="bg1"/>
                </a:solidFill>
                <a:latin typeface="Segoe UI"/>
              </a:rPr>
              <a:t>2.1 </a:t>
            </a:r>
            <a:r>
              <a:rPr lang="zh-CN" altLang="en-US" sz="2000" dirty="0">
                <a:solidFill>
                  <a:schemeClr val="bg1"/>
                </a:solidFill>
                <a:latin typeface="Segoe UI"/>
              </a:rPr>
              <a:t>文件</a:t>
            </a:r>
            <a:endParaRPr lang="en-US" altLang="zh-CN" sz="2000" dirty="0">
              <a:solidFill>
                <a:schemeClr val="bg1"/>
              </a:solidFill>
              <a:latin typeface="Segoe UI"/>
            </a:endParaRPr>
          </a:p>
          <a:p>
            <a:pPr>
              <a:lnSpc>
                <a:spcPts val="2700"/>
              </a:lnSpc>
            </a:pPr>
            <a:r>
              <a:rPr lang="en-US" altLang="zh-CN" sz="2000" dirty="0">
                <a:solidFill>
                  <a:schemeClr val="bg1"/>
                </a:solidFill>
                <a:latin typeface="Segoe UI"/>
              </a:rPr>
              <a:t>2.2 DSR</a:t>
            </a:r>
            <a:r>
              <a:rPr lang="zh-CN" altLang="en-US" sz="2000" dirty="0">
                <a:solidFill>
                  <a:schemeClr val="bg1"/>
                </a:solidFill>
                <a:latin typeface="Segoe UI"/>
              </a:rPr>
              <a:t>数据结构</a:t>
            </a:r>
          </a:p>
        </p:txBody>
      </p:sp>
      <p:pic>
        <p:nvPicPr>
          <p:cNvPr id="9" name="图片 8">
            <a:extLst>
              <a:ext uri="{FF2B5EF4-FFF2-40B4-BE49-F238E27FC236}">
                <a16:creationId xmlns:a16="http://schemas.microsoft.com/office/drawing/2014/main" id="{E1331EB5-B761-4916-B3E4-9AEE81071973}"/>
              </a:ext>
            </a:extLst>
          </p:cNvPr>
          <p:cNvPicPr>
            <a:picLocks noChangeAspect="1"/>
          </p:cNvPicPr>
          <p:nvPr/>
        </p:nvPicPr>
        <p:blipFill>
          <a:blip r:embed="rId3" cstate="print">
            <a:extLst>
              <a:ext uri="{28A0092B-C50C-407E-A947-70E740481C1C}">
                <a14:useLocalDpi xmlns:a14="http://schemas.microsoft.com/office/drawing/2010/main" val="0"/>
              </a:ext>
            </a:extLst>
          </a:blip>
          <a:srcRect r="56707" b="47373"/>
          <a:stretch>
            <a:fillRect/>
          </a:stretch>
        </p:blipFill>
        <p:spPr>
          <a:xfrm>
            <a:off x="5082909" y="1794730"/>
            <a:ext cx="573794" cy="718582"/>
          </a:xfrm>
          <a:prstGeom prst="rect">
            <a:avLst/>
          </a:prstGeom>
        </p:spPr>
      </p:pic>
      <p:pic>
        <p:nvPicPr>
          <p:cNvPr id="13" name="图片 12">
            <a:extLst>
              <a:ext uri="{FF2B5EF4-FFF2-40B4-BE49-F238E27FC236}">
                <a16:creationId xmlns:a16="http://schemas.microsoft.com/office/drawing/2014/main" id="{CBE8AA27-4A49-4A15-96EA-C26460125F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5086" y="756000"/>
            <a:ext cx="5923008" cy="6102000"/>
          </a:xfrm>
          <a:prstGeom prst="rect">
            <a:avLst/>
          </a:prstGeom>
        </p:spPr>
      </p:pic>
    </p:spTree>
    <p:extLst>
      <p:ext uri="{BB962C8B-B14F-4D97-AF65-F5344CB8AC3E}">
        <p14:creationId xmlns:p14="http://schemas.microsoft.com/office/powerpoint/2010/main" val="9992985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0" y="6634162"/>
            <a:ext cx="12192000" cy="223838"/>
          </a:xfrm>
          <a:prstGeom prst="rect">
            <a:avLst/>
          </a:prstGeom>
          <a:solidFill>
            <a:srgbClr val="E72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文本框 37"/>
          <p:cNvSpPr txBox="1"/>
          <p:nvPr/>
        </p:nvSpPr>
        <p:spPr>
          <a:xfrm>
            <a:off x="708064" y="1144276"/>
            <a:ext cx="1516762" cy="523220"/>
          </a:xfrm>
          <a:prstGeom prst="rect">
            <a:avLst/>
          </a:prstGeom>
          <a:noFill/>
        </p:spPr>
        <p:txBody>
          <a:bodyPr wrap="none" rtlCol="0">
            <a:spAutoFit/>
          </a:bodyPr>
          <a:lstStyle/>
          <a:p>
            <a:r>
              <a:rPr lang="en-US" altLang="zh-CN" sz="2800" b="1" dirty="0">
                <a:solidFill>
                  <a:srgbClr val="4B4B4B"/>
                </a:solidFill>
                <a:latin typeface="Segoe UI"/>
              </a:rPr>
              <a:t>2.1 </a:t>
            </a:r>
            <a:r>
              <a:rPr lang="zh-CN" altLang="en-US" sz="2800" b="1" dirty="0">
                <a:solidFill>
                  <a:srgbClr val="4B4B4B"/>
                </a:solidFill>
                <a:latin typeface="Segoe UI"/>
              </a:rPr>
              <a:t>文件</a:t>
            </a:r>
            <a:endParaRPr lang="en-US" altLang="zh-CN" sz="2800" b="1" dirty="0">
              <a:solidFill>
                <a:srgbClr val="4B4B4B"/>
              </a:solidFill>
              <a:latin typeface="Segoe UI"/>
            </a:endParaRPr>
          </a:p>
        </p:txBody>
      </p:sp>
      <p:cxnSp>
        <p:nvCxnSpPr>
          <p:cNvPr id="39" name="直接连接符 38"/>
          <p:cNvCxnSpPr/>
          <p:nvPr/>
        </p:nvCxnSpPr>
        <p:spPr>
          <a:xfrm>
            <a:off x="803275" y="1684739"/>
            <a:ext cx="2265045"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B21B0358-9D9B-4CA7-85CD-F7B082634B6D}"/>
              </a:ext>
            </a:extLst>
          </p:cNvPr>
          <p:cNvPicPr>
            <a:picLocks noChangeAspect="1"/>
          </p:cNvPicPr>
          <p:nvPr/>
        </p:nvPicPr>
        <p:blipFill>
          <a:blip r:embed="rId3" cstate="print">
            <a:extLst>
              <a:ext uri="{28A0092B-C50C-407E-A947-70E740481C1C}">
                <a14:useLocalDpi xmlns:a14="http://schemas.microsoft.com/office/drawing/2010/main" val="0"/>
              </a:ext>
            </a:extLst>
          </a:blip>
          <a:srcRect t="36935" r="57784" b="37098"/>
          <a:stretch>
            <a:fillRect/>
          </a:stretch>
        </p:blipFill>
        <p:spPr>
          <a:xfrm>
            <a:off x="708064" y="408424"/>
            <a:ext cx="1088571" cy="689810"/>
          </a:xfrm>
          <a:prstGeom prst="rect">
            <a:avLst/>
          </a:prstGeom>
        </p:spPr>
      </p:pic>
      <p:sp>
        <p:nvSpPr>
          <p:cNvPr id="2" name="Rectangle 2">
            <a:extLst>
              <a:ext uri="{FF2B5EF4-FFF2-40B4-BE49-F238E27FC236}">
                <a16:creationId xmlns:a16="http://schemas.microsoft.com/office/drawing/2014/main" id="{C243773F-DA81-46BF-BFA1-E7E9C569FD3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a:extLst>
              <a:ext uri="{FF2B5EF4-FFF2-40B4-BE49-F238E27FC236}">
                <a16:creationId xmlns:a16="http://schemas.microsoft.com/office/drawing/2014/main" id="{60609472-9514-4801-972B-F3B85E0DA91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a:extLst>
              <a:ext uri="{FF2B5EF4-FFF2-40B4-BE49-F238E27FC236}">
                <a16:creationId xmlns:a16="http://schemas.microsoft.com/office/drawing/2014/main" id="{F50E6FFF-8A7C-420B-9B67-7505F6622FB7}"/>
              </a:ext>
            </a:extLst>
          </p:cNvPr>
          <p:cNvSpPr>
            <a:spLocks noChangeArrowheads="1"/>
          </p:cNvSpPr>
          <p:nvPr/>
        </p:nvSpPr>
        <p:spPr bwMode="auto">
          <a:xfrm>
            <a:off x="155575" y="15759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4">
            <a:extLst>
              <a:ext uri="{FF2B5EF4-FFF2-40B4-BE49-F238E27FC236}">
                <a16:creationId xmlns:a16="http://schemas.microsoft.com/office/drawing/2014/main" id="{63C77FB4-D089-4062-99FF-5A23E81DED0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8">
            <a:extLst>
              <a:ext uri="{FF2B5EF4-FFF2-40B4-BE49-F238E27FC236}">
                <a16:creationId xmlns:a16="http://schemas.microsoft.com/office/drawing/2014/main" id="{CAE15C6F-5152-4A1F-8553-274A1451E4F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0">
            <a:extLst>
              <a:ext uri="{FF2B5EF4-FFF2-40B4-BE49-F238E27FC236}">
                <a16:creationId xmlns:a16="http://schemas.microsoft.com/office/drawing/2014/main" id="{60EAB3D6-B7FA-46E5-8979-5755F6F23C1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a:extLst>
              <a:ext uri="{FF2B5EF4-FFF2-40B4-BE49-F238E27FC236}">
                <a16:creationId xmlns:a16="http://schemas.microsoft.com/office/drawing/2014/main" id="{7871C5B9-D1C6-4A70-9620-2DC0872ED4E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a:extLst>
              <a:ext uri="{FF2B5EF4-FFF2-40B4-BE49-F238E27FC236}">
                <a16:creationId xmlns:a16="http://schemas.microsoft.com/office/drawing/2014/main" id="{ED133AA6-AC9F-4872-9745-45CA587BB51C}"/>
              </a:ext>
            </a:extLst>
          </p:cNvPr>
          <p:cNvPicPr>
            <a:picLocks noChangeAspect="1"/>
          </p:cNvPicPr>
          <p:nvPr/>
        </p:nvPicPr>
        <p:blipFill>
          <a:blip r:embed="rId4"/>
          <a:stretch>
            <a:fillRect/>
          </a:stretch>
        </p:blipFill>
        <p:spPr>
          <a:xfrm>
            <a:off x="1319212" y="1944888"/>
            <a:ext cx="9553575" cy="4429125"/>
          </a:xfrm>
          <a:prstGeom prst="rect">
            <a:avLst/>
          </a:prstGeom>
        </p:spPr>
      </p:pic>
    </p:spTree>
    <p:extLst>
      <p:ext uri="{BB962C8B-B14F-4D97-AF65-F5344CB8AC3E}">
        <p14:creationId xmlns:p14="http://schemas.microsoft.com/office/powerpoint/2010/main" val="61688964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0" y="6634162"/>
            <a:ext cx="12192000" cy="223838"/>
          </a:xfrm>
          <a:prstGeom prst="rect">
            <a:avLst/>
          </a:prstGeom>
          <a:solidFill>
            <a:srgbClr val="E72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文本框 37"/>
          <p:cNvSpPr txBox="1"/>
          <p:nvPr/>
        </p:nvSpPr>
        <p:spPr>
          <a:xfrm>
            <a:off x="708064" y="1144276"/>
            <a:ext cx="1516762" cy="523220"/>
          </a:xfrm>
          <a:prstGeom prst="rect">
            <a:avLst/>
          </a:prstGeom>
          <a:noFill/>
        </p:spPr>
        <p:txBody>
          <a:bodyPr wrap="none" rtlCol="0">
            <a:spAutoFit/>
          </a:bodyPr>
          <a:lstStyle/>
          <a:p>
            <a:r>
              <a:rPr lang="en-US" altLang="zh-CN" sz="2800" b="1" dirty="0">
                <a:solidFill>
                  <a:srgbClr val="4B4B4B"/>
                </a:solidFill>
                <a:latin typeface="Segoe UI"/>
              </a:rPr>
              <a:t>2.1 </a:t>
            </a:r>
            <a:r>
              <a:rPr lang="zh-CN" altLang="en-US" sz="2800" b="1" dirty="0">
                <a:solidFill>
                  <a:srgbClr val="4B4B4B"/>
                </a:solidFill>
                <a:latin typeface="Segoe UI"/>
              </a:rPr>
              <a:t>文件</a:t>
            </a:r>
            <a:endParaRPr lang="en-US" altLang="zh-CN" sz="2800" b="1" dirty="0">
              <a:solidFill>
                <a:srgbClr val="4B4B4B"/>
              </a:solidFill>
              <a:latin typeface="Segoe UI"/>
            </a:endParaRPr>
          </a:p>
        </p:txBody>
      </p:sp>
      <p:cxnSp>
        <p:nvCxnSpPr>
          <p:cNvPr id="39" name="直接连接符 38"/>
          <p:cNvCxnSpPr/>
          <p:nvPr/>
        </p:nvCxnSpPr>
        <p:spPr>
          <a:xfrm>
            <a:off x="803275" y="1684739"/>
            <a:ext cx="2265045"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B21B0358-9D9B-4CA7-85CD-F7B082634B6D}"/>
              </a:ext>
            </a:extLst>
          </p:cNvPr>
          <p:cNvPicPr>
            <a:picLocks noChangeAspect="1"/>
          </p:cNvPicPr>
          <p:nvPr/>
        </p:nvPicPr>
        <p:blipFill>
          <a:blip r:embed="rId3" cstate="print">
            <a:extLst>
              <a:ext uri="{28A0092B-C50C-407E-A947-70E740481C1C}">
                <a14:useLocalDpi xmlns:a14="http://schemas.microsoft.com/office/drawing/2010/main" val="0"/>
              </a:ext>
            </a:extLst>
          </a:blip>
          <a:srcRect t="36935" r="57784" b="37098"/>
          <a:stretch>
            <a:fillRect/>
          </a:stretch>
        </p:blipFill>
        <p:spPr>
          <a:xfrm>
            <a:off x="708064" y="408424"/>
            <a:ext cx="1088571" cy="689810"/>
          </a:xfrm>
          <a:prstGeom prst="rect">
            <a:avLst/>
          </a:prstGeom>
        </p:spPr>
      </p:pic>
      <p:sp>
        <p:nvSpPr>
          <p:cNvPr id="2" name="Rectangle 2">
            <a:extLst>
              <a:ext uri="{FF2B5EF4-FFF2-40B4-BE49-F238E27FC236}">
                <a16:creationId xmlns:a16="http://schemas.microsoft.com/office/drawing/2014/main" id="{C243773F-DA81-46BF-BFA1-E7E9C569FD3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a:extLst>
              <a:ext uri="{FF2B5EF4-FFF2-40B4-BE49-F238E27FC236}">
                <a16:creationId xmlns:a16="http://schemas.microsoft.com/office/drawing/2014/main" id="{60609472-9514-4801-972B-F3B85E0DA91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a:extLst>
              <a:ext uri="{FF2B5EF4-FFF2-40B4-BE49-F238E27FC236}">
                <a16:creationId xmlns:a16="http://schemas.microsoft.com/office/drawing/2014/main" id="{F50E6FFF-8A7C-420B-9B67-7505F6622FB7}"/>
              </a:ext>
            </a:extLst>
          </p:cNvPr>
          <p:cNvSpPr>
            <a:spLocks noChangeArrowheads="1"/>
          </p:cNvSpPr>
          <p:nvPr/>
        </p:nvSpPr>
        <p:spPr bwMode="auto">
          <a:xfrm>
            <a:off x="155575" y="15759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4">
            <a:extLst>
              <a:ext uri="{FF2B5EF4-FFF2-40B4-BE49-F238E27FC236}">
                <a16:creationId xmlns:a16="http://schemas.microsoft.com/office/drawing/2014/main" id="{63C77FB4-D089-4062-99FF-5A23E81DED0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8">
            <a:extLst>
              <a:ext uri="{FF2B5EF4-FFF2-40B4-BE49-F238E27FC236}">
                <a16:creationId xmlns:a16="http://schemas.microsoft.com/office/drawing/2014/main" id="{CAE15C6F-5152-4A1F-8553-274A1451E4F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0">
            <a:extLst>
              <a:ext uri="{FF2B5EF4-FFF2-40B4-BE49-F238E27FC236}">
                <a16:creationId xmlns:a16="http://schemas.microsoft.com/office/drawing/2014/main" id="{60EAB3D6-B7FA-46E5-8979-5755F6F23C1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a:extLst>
              <a:ext uri="{FF2B5EF4-FFF2-40B4-BE49-F238E27FC236}">
                <a16:creationId xmlns:a16="http://schemas.microsoft.com/office/drawing/2014/main" id="{7871C5B9-D1C6-4A70-9620-2DC0872ED4E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 name="图片 7">
            <a:extLst>
              <a:ext uri="{FF2B5EF4-FFF2-40B4-BE49-F238E27FC236}">
                <a16:creationId xmlns:a16="http://schemas.microsoft.com/office/drawing/2014/main" id="{61C2D4AB-B6CC-4FF3-865D-3CCE2AA0158C}"/>
              </a:ext>
            </a:extLst>
          </p:cNvPr>
          <p:cNvPicPr>
            <a:picLocks noChangeAspect="1"/>
          </p:cNvPicPr>
          <p:nvPr/>
        </p:nvPicPr>
        <p:blipFill>
          <a:blip r:embed="rId4"/>
          <a:stretch>
            <a:fillRect/>
          </a:stretch>
        </p:blipFill>
        <p:spPr>
          <a:xfrm>
            <a:off x="1328737" y="1897263"/>
            <a:ext cx="9534525" cy="4524375"/>
          </a:xfrm>
          <a:prstGeom prst="rect">
            <a:avLst/>
          </a:prstGeom>
        </p:spPr>
      </p:pic>
    </p:spTree>
    <p:extLst>
      <p:ext uri="{BB962C8B-B14F-4D97-AF65-F5344CB8AC3E}">
        <p14:creationId xmlns:p14="http://schemas.microsoft.com/office/powerpoint/2010/main" val="381141859"/>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2.0.50727.5485"/>
  <p:tag name="AS_OS" val="Microsoft Windows NT 6.1.7601 Service Pack 1"/>
  <p:tag name="AS_RELEASE_DATE" val="2018.04.09"/>
  <p:tag name="AS_TITLE" val="Aspose.Slides for .NET 2.0"/>
  <p:tag name="AS_VERSION" val="18.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3473</TotalTime>
  <Words>898</Words>
  <Application>Microsoft Office PowerPoint</Application>
  <PresentationFormat>宽屏</PresentationFormat>
  <Paragraphs>146</Paragraphs>
  <Slides>35</Slides>
  <Notes>35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35</vt:i4>
      </vt:variant>
    </vt:vector>
  </HeadingPairs>
  <TitlesOfParts>
    <vt:vector size="44" baseType="lpstr">
      <vt:lpstr>等线</vt:lpstr>
      <vt:lpstr>宋体</vt:lpstr>
      <vt:lpstr>微软雅黑</vt:lpstr>
      <vt:lpstr>微软雅黑 Light</vt:lpstr>
      <vt:lpstr>Arial</vt:lpstr>
      <vt:lpstr>Calibri</vt:lpstr>
      <vt:lpstr>Calibri Light</vt:lpstr>
      <vt:lpstr>Segoe UI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风云办公</Manager>
  <Company>上海剑姬网络科技有限公司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风云办公PPT模板</dc:title>
  <dc:creator>风云办公</dc:creator>
  <cp:keywords>风云办公</cp:keywords>
  <dc:description>风云办公 http://www.ppt118.com</dc:description>
  <cp:lastModifiedBy> </cp:lastModifiedBy>
  <cp:revision>146</cp:revision>
  <dcterms:created xsi:type="dcterms:W3CDTF">2015-05-05T08:02:14Z</dcterms:created>
  <dcterms:modified xsi:type="dcterms:W3CDTF">2020-01-03T08:44:52Z</dcterms:modified>
</cp:coreProperties>
</file>