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5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84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2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42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4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1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07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2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C6A2-7DC8-49D2-B640-FBD34E6788A0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2610-0222-4A37-A5C8-6E1009352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4403123" y="1313935"/>
            <a:ext cx="2360141" cy="2360141"/>
            <a:chOff x="4732637" y="2047102"/>
            <a:chExt cx="749643" cy="749643"/>
          </a:xfrm>
        </p:grpSpPr>
        <p:sp>
          <p:nvSpPr>
            <p:cNvPr id="10" name="橢圓 9"/>
            <p:cNvSpPr/>
            <p:nvPr/>
          </p:nvSpPr>
          <p:spPr>
            <a:xfrm>
              <a:off x="4732637" y="2047102"/>
              <a:ext cx="749643" cy="7496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 rot="5400000">
              <a:off x="4922106" y="2192662"/>
              <a:ext cx="370703" cy="458522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12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4403122" y="1424115"/>
            <a:ext cx="2360141" cy="2360141"/>
            <a:chOff x="4403122" y="1424115"/>
            <a:chExt cx="2360141" cy="2360141"/>
          </a:xfrm>
        </p:grpSpPr>
        <p:sp>
          <p:nvSpPr>
            <p:cNvPr id="2" name="橢圓 1"/>
            <p:cNvSpPr/>
            <p:nvPr/>
          </p:nvSpPr>
          <p:spPr>
            <a:xfrm>
              <a:off x="4403122" y="1424115"/>
              <a:ext cx="2360141" cy="23601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4969474" y="2224216"/>
              <a:ext cx="1227438" cy="8238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4969474" y="2604186"/>
              <a:ext cx="1227438" cy="8238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4969474" y="2984157"/>
              <a:ext cx="1227438" cy="8238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2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403123" y="1313935"/>
            <a:ext cx="2360141" cy="2360141"/>
            <a:chOff x="4403123" y="1313935"/>
            <a:chExt cx="2360141" cy="2360141"/>
          </a:xfrm>
        </p:grpSpPr>
        <p:sp>
          <p:nvSpPr>
            <p:cNvPr id="3" name="橢圓 2"/>
            <p:cNvSpPr/>
            <p:nvPr/>
          </p:nvSpPr>
          <p:spPr>
            <a:xfrm>
              <a:off x="4403123" y="1313935"/>
              <a:ext cx="2360141" cy="23601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5091064" y="2152136"/>
              <a:ext cx="984257" cy="84849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91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2018-01-16T04:30:08Z</dcterms:created>
  <dcterms:modified xsi:type="dcterms:W3CDTF">2018-01-16T04:36:35Z</dcterms:modified>
</cp:coreProperties>
</file>