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15"/>
    <a:srgbClr val="F2EC00"/>
    <a:srgbClr val="FFCD2F"/>
    <a:srgbClr val="E7E200"/>
    <a:srgbClr val="CCCC00"/>
    <a:srgbClr val="EF1DE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12" d="100"/>
          <a:sy n="112" d="100"/>
        </p:scale>
        <p:origin x="-158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EE1B-539D-4EBB-8B8D-2181A605E00C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0505-03AF-494D-8606-A57D8CA7D17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EE1B-539D-4EBB-8B8D-2181A605E00C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0505-03AF-494D-8606-A57D8CA7D17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EE1B-539D-4EBB-8B8D-2181A605E00C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0505-03AF-494D-8606-A57D8CA7D17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EE1B-539D-4EBB-8B8D-2181A605E00C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0505-03AF-494D-8606-A57D8CA7D17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EE1B-539D-4EBB-8B8D-2181A605E00C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0505-03AF-494D-8606-A57D8CA7D17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EE1B-539D-4EBB-8B8D-2181A605E00C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0505-03AF-494D-8606-A57D8CA7D17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EE1B-539D-4EBB-8B8D-2181A605E00C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0505-03AF-494D-8606-A57D8CA7D17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EE1B-539D-4EBB-8B8D-2181A605E00C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0505-03AF-494D-8606-A57D8CA7D17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EE1B-539D-4EBB-8B8D-2181A605E00C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0505-03AF-494D-8606-A57D8CA7D17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EE1B-539D-4EBB-8B8D-2181A605E00C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0505-03AF-494D-8606-A57D8CA7D17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EE1B-539D-4EBB-8B8D-2181A605E00C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0505-03AF-494D-8606-A57D8CA7D17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FEE1B-539D-4EBB-8B8D-2181A605E00C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C0505-03AF-494D-8606-A57D8CA7D17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928662" y="625666"/>
            <a:ext cx="2714644" cy="2714644"/>
            <a:chOff x="928662" y="625666"/>
            <a:chExt cx="2714644" cy="2714644"/>
          </a:xfrm>
        </p:grpSpPr>
        <p:sp>
          <p:nvSpPr>
            <p:cNvPr id="7" name="橢圓 6"/>
            <p:cNvSpPr/>
            <p:nvPr/>
          </p:nvSpPr>
          <p:spPr>
            <a:xfrm>
              <a:off x="928662" y="625666"/>
              <a:ext cx="2714644" cy="271464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圓角矩形 3"/>
            <p:cNvSpPr/>
            <p:nvPr/>
          </p:nvSpPr>
          <p:spPr>
            <a:xfrm>
              <a:off x="1571604" y="1857364"/>
              <a:ext cx="1428760" cy="1143008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tint val="66000"/>
                    <a:satMod val="160000"/>
                  </a:srgbClr>
                </a:gs>
                <a:gs pos="50000">
                  <a:srgbClr val="C00000">
                    <a:tint val="44500"/>
                    <a:satMod val="160000"/>
                  </a:srgbClr>
                </a:gs>
                <a:gs pos="100000">
                  <a:srgbClr val="C0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圓角矩形 4"/>
            <p:cNvSpPr/>
            <p:nvPr/>
          </p:nvSpPr>
          <p:spPr>
            <a:xfrm>
              <a:off x="1565288" y="1487304"/>
              <a:ext cx="1452328" cy="344201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tint val="66000"/>
                    <a:satMod val="160000"/>
                  </a:srgbClr>
                </a:gs>
                <a:gs pos="50000">
                  <a:srgbClr val="C00000">
                    <a:tint val="44500"/>
                    <a:satMod val="160000"/>
                  </a:srgbClr>
                </a:gs>
                <a:gs pos="100000">
                  <a:srgbClr val="C0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199736" y="1457864"/>
              <a:ext cx="215660" cy="154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手繪多邊形 14"/>
            <p:cNvSpPr/>
            <p:nvPr/>
          </p:nvSpPr>
          <p:spPr>
            <a:xfrm rot="21362852">
              <a:off x="1722903" y="956383"/>
              <a:ext cx="571572" cy="514414"/>
            </a:xfrm>
            <a:custGeom>
              <a:avLst/>
              <a:gdLst>
                <a:gd name="connsiteX0" fmla="*/ 675736 w 724619"/>
                <a:gd name="connsiteY0" fmla="*/ 603848 h 646980"/>
                <a:gd name="connsiteX1" fmla="*/ 54634 w 724619"/>
                <a:gd name="connsiteY1" fmla="*/ 310550 h 646980"/>
                <a:gd name="connsiteX2" fmla="*/ 347932 w 724619"/>
                <a:gd name="connsiteY2" fmla="*/ 51758 h 646980"/>
                <a:gd name="connsiteX3" fmla="*/ 675736 w 724619"/>
                <a:gd name="connsiteY3" fmla="*/ 603848 h 646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4619" h="646980">
                  <a:moveTo>
                    <a:pt x="675736" y="603848"/>
                  </a:moveTo>
                  <a:cubicBezTo>
                    <a:pt x="626853" y="646980"/>
                    <a:pt x="109268" y="402565"/>
                    <a:pt x="54634" y="310550"/>
                  </a:cubicBezTo>
                  <a:cubicBezTo>
                    <a:pt x="0" y="218535"/>
                    <a:pt x="241540" y="0"/>
                    <a:pt x="347932" y="51758"/>
                  </a:cubicBezTo>
                  <a:cubicBezTo>
                    <a:pt x="454325" y="103517"/>
                    <a:pt x="724619" y="560716"/>
                    <a:pt x="675736" y="603848"/>
                  </a:cubicBezTo>
                  <a:close/>
                </a:path>
              </a:pathLst>
            </a:cu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手繪多邊形 15"/>
            <p:cNvSpPr/>
            <p:nvPr/>
          </p:nvSpPr>
          <p:spPr>
            <a:xfrm rot="5400000">
              <a:off x="2237716" y="822183"/>
              <a:ext cx="691270" cy="622141"/>
            </a:xfrm>
            <a:custGeom>
              <a:avLst/>
              <a:gdLst>
                <a:gd name="connsiteX0" fmla="*/ 675736 w 724619"/>
                <a:gd name="connsiteY0" fmla="*/ 603848 h 646980"/>
                <a:gd name="connsiteX1" fmla="*/ 54634 w 724619"/>
                <a:gd name="connsiteY1" fmla="*/ 310550 h 646980"/>
                <a:gd name="connsiteX2" fmla="*/ 347932 w 724619"/>
                <a:gd name="connsiteY2" fmla="*/ 51758 h 646980"/>
                <a:gd name="connsiteX3" fmla="*/ 675736 w 724619"/>
                <a:gd name="connsiteY3" fmla="*/ 603848 h 646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4619" h="646980">
                  <a:moveTo>
                    <a:pt x="675736" y="603848"/>
                  </a:moveTo>
                  <a:cubicBezTo>
                    <a:pt x="626853" y="646980"/>
                    <a:pt x="109268" y="402565"/>
                    <a:pt x="54634" y="310550"/>
                  </a:cubicBezTo>
                  <a:cubicBezTo>
                    <a:pt x="0" y="218535"/>
                    <a:pt x="241540" y="0"/>
                    <a:pt x="347932" y="51758"/>
                  </a:cubicBezTo>
                  <a:cubicBezTo>
                    <a:pt x="454325" y="103517"/>
                    <a:pt x="724619" y="560716"/>
                    <a:pt x="675736" y="603848"/>
                  </a:cubicBezTo>
                  <a:close/>
                </a:path>
              </a:pathLst>
            </a:cu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/>
          <p:cNvGrpSpPr/>
          <p:nvPr/>
        </p:nvGrpSpPr>
        <p:grpSpPr>
          <a:xfrm>
            <a:off x="3249182" y="1154040"/>
            <a:ext cx="2714644" cy="2714644"/>
            <a:chOff x="3249182" y="1154040"/>
            <a:chExt cx="2714644" cy="2714644"/>
          </a:xfrm>
        </p:grpSpPr>
        <p:sp>
          <p:nvSpPr>
            <p:cNvPr id="15" name="橢圓 14"/>
            <p:cNvSpPr/>
            <p:nvPr/>
          </p:nvSpPr>
          <p:spPr>
            <a:xfrm>
              <a:off x="3249182" y="1154040"/>
              <a:ext cx="2714644" cy="271464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7" name="群組 16"/>
            <p:cNvGrpSpPr/>
            <p:nvPr/>
          </p:nvGrpSpPr>
          <p:grpSpPr>
            <a:xfrm>
              <a:off x="3643306" y="1591649"/>
              <a:ext cx="1408967" cy="1551599"/>
              <a:chOff x="3583904" y="1538787"/>
              <a:chExt cx="1408967" cy="1551599"/>
            </a:xfrm>
          </p:grpSpPr>
          <p:sp>
            <p:nvSpPr>
              <p:cNvPr id="4" name="等腰三角形 3"/>
              <p:cNvSpPr/>
              <p:nvPr/>
            </p:nvSpPr>
            <p:spPr>
              <a:xfrm rot="7336914">
                <a:off x="3542714" y="1662941"/>
                <a:ext cx="474884" cy="392503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" name="等腰三角形 2"/>
              <p:cNvSpPr/>
              <p:nvPr/>
            </p:nvSpPr>
            <p:spPr>
              <a:xfrm rot="18088194">
                <a:off x="3590226" y="1618798"/>
                <a:ext cx="1160153" cy="100013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" name="橢圓 1"/>
              <p:cNvSpPr/>
              <p:nvPr/>
            </p:nvSpPr>
            <p:spPr>
              <a:xfrm rot="1803188">
                <a:off x="4395910" y="1814830"/>
                <a:ext cx="596961" cy="12755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橢圓 4"/>
              <p:cNvSpPr/>
              <p:nvPr/>
            </p:nvSpPr>
            <p:spPr>
              <a:xfrm rot="1994518">
                <a:off x="3710158" y="1828801"/>
                <a:ext cx="232114" cy="1380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" name="梯形 6"/>
            <p:cNvSpPr/>
            <p:nvPr/>
          </p:nvSpPr>
          <p:spPr>
            <a:xfrm rot="20940234">
              <a:off x="4549514" y="3134771"/>
              <a:ext cx="283445" cy="647583"/>
            </a:xfrm>
            <a:prstGeom prst="trapezoid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梯形 17"/>
            <p:cNvSpPr/>
            <p:nvPr/>
          </p:nvSpPr>
          <p:spPr>
            <a:xfrm rot="18601873">
              <a:off x="5059732" y="2663522"/>
              <a:ext cx="283445" cy="565319"/>
            </a:xfrm>
            <a:prstGeom prst="trapezoid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梯形 18"/>
            <p:cNvSpPr/>
            <p:nvPr/>
          </p:nvSpPr>
          <p:spPr>
            <a:xfrm rot="16931769">
              <a:off x="5376513" y="2034879"/>
              <a:ext cx="283445" cy="647583"/>
            </a:xfrm>
            <a:prstGeom prst="trapezoid">
              <a:avLst/>
            </a:prstGeom>
            <a:solidFill>
              <a:srgbClr val="FF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梯形 20"/>
            <p:cNvSpPr/>
            <p:nvPr/>
          </p:nvSpPr>
          <p:spPr>
            <a:xfrm rot="19569908">
              <a:off x="4861985" y="3032466"/>
              <a:ext cx="218129" cy="338150"/>
            </a:xfrm>
            <a:prstGeom prst="trapezoi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梯形 21"/>
            <p:cNvSpPr/>
            <p:nvPr/>
          </p:nvSpPr>
          <p:spPr>
            <a:xfrm rot="17705492">
              <a:off x="5233810" y="2501703"/>
              <a:ext cx="218129" cy="338150"/>
            </a:xfrm>
            <a:prstGeom prst="trapezoi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3249182" y="1154040"/>
            <a:ext cx="2714644" cy="2714644"/>
            <a:chOff x="3249182" y="1154040"/>
            <a:chExt cx="2714644" cy="2714644"/>
          </a:xfrm>
        </p:grpSpPr>
        <p:sp>
          <p:nvSpPr>
            <p:cNvPr id="2" name="橢圓 1"/>
            <p:cNvSpPr/>
            <p:nvPr/>
          </p:nvSpPr>
          <p:spPr>
            <a:xfrm>
              <a:off x="3249182" y="1154040"/>
              <a:ext cx="2714644" cy="271464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3903180" y="1729310"/>
              <a:ext cx="1478723" cy="1388069"/>
              <a:chOff x="3822803" y="1587723"/>
              <a:chExt cx="1656416" cy="1554868"/>
            </a:xfrm>
          </p:grpSpPr>
          <p:sp>
            <p:nvSpPr>
              <p:cNvPr id="4" name="淚滴形 3"/>
              <p:cNvSpPr/>
              <p:nvPr/>
            </p:nvSpPr>
            <p:spPr>
              <a:xfrm rot="8107380">
                <a:off x="3822803" y="1587723"/>
                <a:ext cx="1656416" cy="1554868"/>
              </a:xfrm>
              <a:prstGeom prst="teardrop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橢圓 4"/>
              <p:cNvSpPr/>
              <p:nvPr/>
            </p:nvSpPr>
            <p:spPr>
              <a:xfrm>
                <a:off x="4357686" y="2071678"/>
                <a:ext cx="571504" cy="57150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3249182" y="1154040"/>
            <a:ext cx="2714644" cy="2714644"/>
            <a:chOff x="3249182" y="1154040"/>
            <a:chExt cx="2714644" cy="2714644"/>
          </a:xfrm>
        </p:grpSpPr>
        <p:sp>
          <p:nvSpPr>
            <p:cNvPr id="8" name="橢圓 7"/>
            <p:cNvSpPr/>
            <p:nvPr/>
          </p:nvSpPr>
          <p:spPr>
            <a:xfrm>
              <a:off x="3249182" y="1154040"/>
              <a:ext cx="2714644" cy="271464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3804354" y="2071678"/>
              <a:ext cx="1672505" cy="1010956"/>
              <a:chOff x="3714743" y="2000240"/>
              <a:chExt cx="1790691" cy="1082394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3714744" y="2000240"/>
                <a:ext cx="1785950" cy="10823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等腰三角形 8"/>
              <p:cNvSpPr/>
              <p:nvPr/>
            </p:nvSpPr>
            <p:spPr>
              <a:xfrm>
                <a:off x="3714743" y="2465959"/>
                <a:ext cx="1781181" cy="615845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rot="10800000">
                <a:off x="3724253" y="2000240"/>
                <a:ext cx="1781181" cy="61584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群組 34"/>
          <p:cNvGrpSpPr/>
          <p:nvPr/>
        </p:nvGrpSpPr>
        <p:grpSpPr>
          <a:xfrm>
            <a:off x="3305454" y="1154040"/>
            <a:ext cx="2714644" cy="2714644"/>
            <a:chOff x="3305454" y="1154040"/>
            <a:chExt cx="2714644" cy="2714644"/>
          </a:xfrm>
        </p:grpSpPr>
        <p:sp>
          <p:nvSpPr>
            <p:cNvPr id="2" name="橢圓 1"/>
            <p:cNvSpPr/>
            <p:nvPr/>
          </p:nvSpPr>
          <p:spPr>
            <a:xfrm>
              <a:off x="3305454" y="1154040"/>
              <a:ext cx="2714644" cy="271464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3571868" y="1643050"/>
              <a:ext cx="1143008" cy="17859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5" name="群組 14"/>
            <p:cNvGrpSpPr/>
            <p:nvPr/>
          </p:nvGrpSpPr>
          <p:grpSpPr>
            <a:xfrm>
              <a:off x="4071934" y="1843635"/>
              <a:ext cx="361073" cy="1442489"/>
              <a:chOff x="4000496" y="1785926"/>
              <a:chExt cx="361073" cy="1442489"/>
            </a:xfrm>
          </p:grpSpPr>
          <p:sp>
            <p:nvSpPr>
              <p:cNvPr id="8" name="等腰三角形 7"/>
              <p:cNvSpPr/>
              <p:nvPr/>
            </p:nvSpPr>
            <p:spPr>
              <a:xfrm rot="5400000">
                <a:off x="3745540" y="2040883"/>
                <a:ext cx="870985" cy="36107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rot="5400000">
                <a:off x="3745539" y="2612387"/>
                <a:ext cx="870985" cy="36107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 rot="2547544">
                <a:off x="4013013" y="2089117"/>
                <a:ext cx="87339" cy="8635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 rot="19081524">
                <a:off x="4009976" y="2057082"/>
                <a:ext cx="81406" cy="8707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5400000">
                <a:off x="3990731" y="2160887"/>
                <a:ext cx="376989" cy="156283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 rot="5400000">
                <a:off x="3980159" y="2716533"/>
                <a:ext cx="376989" cy="156283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8" name="拱形 27"/>
            <p:cNvSpPr/>
            <p:nvPr/>
          </p:nvSpPr>
          <p:spPr>
            <a:xfrm rot="5400000">
              <a:off x="4354346" y="2254245"/>
              <a:ext cx="849309" cy="642942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拱形 31"/>
            <p:cNvSpPr/>
            <p:nvPr/>
          </p:nvSpPr>
          <p:spPr>
            <a:xfrm rot="5400000">
              <a:off x="4535858" y="2214554"/>
              <a:ext cx="1143008" cy="714380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拱形 33"/>
            <p:cNvSpPr/>
            <p:nvPr/>
          </p:nvSpPr>
          <p:spPr>
            <a:xfrm rot="5400000">
              <a:off x="4741590" y="2207664"/>
              <a:ext cx="1428760" cy="714380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橢圓 14"/>
          <p:cNvSpPr/>
          <p:nvPr/>
        </p:nvSpPr>
        <p:spPr>
          <a:xfrm>
            <a:off x="3357554" y="1500174"/>
            <a:ext cx="2714644" cy="271464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流程圖: 延遲 26"/>
          <p:cNvSpPr/>
          <p:nvPr/>
        </p:nvSpPr>
        <p:spPr>
          <a:xfrm rot="16200000">
            <a:off x="4143372" y="2643182"/>
            <a:ext cx="1143008" cy="1143008"/>
          </a:xfrm>
          <a:prstGeom prst="flowChartDelay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4195760" y="1714488"/>
            <a:ext cx="1071570" cy="10715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 rot="1283274">
            <a:off x="4036186" y="2878205"/>
            <a:ext cx="285752" cy="9286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 rot="20146513">
            <a:off x="5083325" y="2858810"/>
            <a:ext cx="285752" cy="9286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3332726" y="1190304"/>
            <a:ext cx="2714644" cy="2714644"/>
            <a:chOff x="3332726" y="1190304"/>
            <a:chExt cx="2714644" cy="2714644"/>
          </a:xfrm>
        </p:grpSpPr>
        <p:sp>
          <p:nvSpPr>
            <p:cNvPr id="3" name="橢圓 2"/>
            <p:cNvSpPr/>
            <p:nvPr/>
          </p:nvSpPr>
          <p:spPr>
            <a:xfrm>
              <a:off x="3332726" y="1190304"/>
              <a:ext cx="2714644" cy="271464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橢圓 1"/>
            <p:cNvSpPr/>
            <p:nvPr/>
          </p:nvSpPr>
          <p:spPr>
            <a:xfrm>
              <a:off x="3954978" y="1835582"/>
              <a:ext cx="1500198" cy="1500198"/>
            </a:xfrm>
            <a:prstGeom prst="ellipse">
              <a:avLst/>
            </a:prstGeom>
            <a:solidFill>
              <a:srgbClr val="FFC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橢圓 3"/>
            <p:cNvSpPr/>
            <p:nvPr/>
          </p:nvSpPr>
          <p:spPr>
            <a:xfrm>
              <a:off x="4286248" y="2285992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/>
            <p:cNvSpPr/>
            <p:nvPr/>
          </p:nvSpPr>
          <p:spPr>
            <a:xfrm>
              <a:off x="4900615" y="2285992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拱形 5"/>
            <p:cNvSpPr/>
            <p:nvPr/>
          </p:nvSpPr>
          <p:spPr>
            <a:xfrm rot="10800000">
              <a:off x="4247914" y="2556746"/>
              <a:ext cx="928694" cy="515064"/>
            </a:xfrm>
            <a:prstGeom prst="blockArc">
              <a:avLst>
                <a:gd name="adj1" fmla="val 10800000"/>
                <a:gd name="adj2" fmla="val 19715"/>
                <a:gd name="adj3" fmla="val 893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半框架 7"/>
            <p:cNvSpPr/>
            <p:nvPr/>
          </p:nvSpPr>
          <p:spPr>
            <a:xfrm>
              <a:off x="3786182" y="1714488"/>
              <a:ext cx="428628" cy="500066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半框架 9"/>
            <p:cNvSpPr/>
            <p:nvPr/>
          </p:nvSpPr>
          <p:spPr>
            <a:xfrm rot="5400000">
              <a:off x="5153822" y="1707872"/>
              <a:ext cx="428628" cy="500066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半框架 10"/>
            <p:cNvSpPr/>
            <p:nvPr/>
          </p:nvSpPr>
          <p:spPr>
            <a:xfrm rot="16200000">
              <a:off x="3808669" y="2901683"/>
              <a:ext cx="428628" cy="500066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半框架 11"/>
            <p:cNvSpPr/>
            <p:nvPr/>
          </p:nvSpPr>
          <p:spPr>
            <a:xfrm rot="10800000">
              <a:off x="5211240" y="2857496"/>
              <a:ext cx="428628" cy="500066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0</Words>
  <Application>Microsoft Office PowerPoint</Application>
  <PresentationFormat>如螢幕大小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user</cp:lastModifiedBy>
  <cp:revision>10</cp:revision>
  <dcterms:created xsi:type="dcterms:W3CDTF">2018-01-15T05:43:01Z</dcterms:created>
  <dcterms:modified xsi:type="dcterms:W3CDTF">2018-01-15T07:20:39Z</dcterms:modified>
</cp:coreProperties>
</file>