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351" r:id="rId5"/>
    <p:sldId id="266" r:id="rId6"/>
    <p:sldId id="352" r:id="rId7"/>
    <p:sldId id="353" r:id="rId8"/>
    <p:sldId id="355" r:id="rId9"/>
    <p:sldId id="356" r:id="rId10"/>
    <p:sldId id="358" r:id="rId11"/>
    <p:sldId id="359" r:id="rId12"/>
    <p:sldId id="370" r:id="rId13"/>
    <p:sldId id="363" r:id="rId14"/>
    <p:sldId id="371" r:id="rId15"/>
    <p:sldId id="360" r:id="rId16"/>
    <p:sldId id="367" r:id="rId17"/>
    <p:sldId id="361" r:id="rId18"/>
    <p:sldId id="368" r:id="rId19"/>
    <p:sldId id="369" r:id="rId20"/>
    <p:sldId id="365" r:id="rId21"/>
    <p:sldId id="3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4" autoAdjust="0"/>
    <p:restoredTop sz="95932" autoAdjust="0"/>
  </p:normalViewPr>
  <p:slideViewPr>
    <p:cSldViewPr snapToGrid="0" showGuides="1">
      <p:cViewPr varScale="1">
        <p:scale>
          <a:sx n="114" d="100"/>
          <a:sy n="114" d="100"/>
        </p:scale>
        <p:origin x="2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BBEA396-F579-4D36-B534-FCCD21A4EF0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78680" y="5937906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756C4A0-8412-40CF-A58C-5E45CC3379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F78DA17-EDAA-4F9B-B139-A55F9FE3E3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18288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grpSp>
        <p:nvGrpSpPr>
          <p:cNvPr id="17" name="Group 4">
            <a:extLst>
              <a:ext uri="{FF2B5EF4-FFF2-40B4-BE49-F238E27FC236}">
                <a16:creationId xmlns:a16="http://schemas.microsoft.com/office/drawing/2014/main" id="{546F7C53-F6C6-4A74-9BD8-1E397BE766F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2138C98-C64E-4DF1-A66F-8C6884501C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BECFB6-AAC9-4C93-98EC-D95690FFE9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F60AC0DD-E782-4EB2-B3ED-5D0C07D2EF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78680" y="5937906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F468BE-7F23-4582-A629-51D9D6574B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7EE4EEF-2F80-4ADB-AAD7-418C30D931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6351CB4A-50D3-497B-BB15-D1D4CD21491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3198A1BD-7CDC-4502-95F8-B19DE817068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BCF38080-0B22-4073-A881-34B6ECE8DD2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B99D8A1-848B-4127-8A59-6BC22525A4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CBB5986-D979-43F3-BD26-1B0AFBE606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B8CF1336-5E21-4602-895B-E662859208F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979408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DF2FFC-1F1E-4E53-8BDD-227E1E7750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DB7CAF5-D5C5-43D1-8339-FDEC2661F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C2C8B790-2753-43CC-B7E3-3B208F3A7C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7D10252-A056-443F-AE29-2A4DD2C32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524ACCD-AB13-474F-AC5D-DD06AD7D65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1E9E02E6-169F-4718-B038-70685BCCC7C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E8AD25F-C4FA-48E4-9505-5B978850BA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8039EC9D-213B-4185-93BA-C1ED90C85E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2FE5E3A4-4A09-4FE3-94B6-FB1095423F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976104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BC8E4C9-F6B9-4F96-9FBC-5995A8ABF8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5058E4C-F21E-42F7-AAED-2D6E27E7EA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ED9ADC42-DA8F-45B5-BC3E-DB38D105F9C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6089904"/>
            <a:ext cx="2834640" cy="272789"/>
            <a:chOff x="3291" y="2582"/>
            <a:chExt cx="1912" cy="184"/>
          </a:xfrm>
          <a:solidFill>
            <a:schemeClr val="tx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1FB2A25-7B0B-4F12-88C4-C4D20DBC56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91" y="2593"/>
              <a:ext cx="957" cy="141"/>
            </a:xfrm>
            <a:custGeom>
              <a:avLst/>
              <a:gdLst>
                <a:gd name="T0" fmla="*/ 1892 w 1994"/>
                <a:gd name="T1" fmla="*/ 112 h 291"/>
                <a:gd name="T2" fmla="*/ 1938 w 1994"/>
                <a:gd name="T3" fmla="*/ 159 h 291"/>
                <a:gd name="T4" fmla="*/ 1785 w 1994"/>
                <a:gd name="T5" fmla="*/ 181 h 291"/>
                <a:gd name="T6" fmla="*/ 1994 w 1994"/>
                <a:gd name="T7" fmla="*/ 179 h 291"/>
                <a:gd name="T8" fmla="*/ 1844 w 1994"/>
                <a:gd name="T9" fmla="*/ 195 h 291"/>
                <a:gd name="T10" fmla="*/ 1939 w 1994"/>
                <a:gd name="T11" fmla="*/ 220 h 291"/>
                <a:gd name="T12" fmla="*/ 1894 w 1994"/>
                <a:gd name="T13" fmla="*/ 291 h 291"/>
                <a:gd name="T14" fmla="*/ 1638 w 1994"/>
                <a:gd name="T15" fmla="*/ 77 h 291"/>
                <a:gd name="T16" fmla="*/ 1696 w 1994"/>
                <a:gd name="T17" fmla="*/ 117 h 291"/>
                <a:gd name="T18" fmla="*/ 1764 w 1994"/>
                <a:gd name="T19" fmla="*/ 128 h 291"/>
                <a:gd name="T20" fmla="*/ 1696 w 1994"/>
                <a:gd name="T21" fmla="*/ 286 h 291"/>
                <a:gd name="T22" fmla="*/ 1638 w 1994"/>
                <a:gd name="T23" fmla="*/ 77 h 291"/>
                <a:gd name="T24" fmla="*/ 1392 w 1994"/>
                <a:gd name="T25" fmla="*/ 77 h 291"/>
                <a:gd name="T26" fmla="*/ 1449 w 1994"/>
                <a:gd name="T27" fmla="*/ 204 h 291"/>
                <a:gd name="T28" fmla="*/ 1529 w 1994"/>
                <a:gd name="T29" fmla="*/ 200 h 291"/>
                <a:gd name="T30" fmla="*/ 1587 w 1994"/>
                <a:gd name="T31" fmla="*/ 77 h 291"/>
                <a:gd name="T32" fmla="*/ 1529 w 1994"/>
                <a:gd name="T33" fmla="*/ 286 h 291"/>
                <a:gd name="T34" fmla="*/ 1463 w 1994"/>
                <a:gd name="T35" fmla="*/ 291 h 291"/>
                <a:gd name="T36" fmla="*/ 1251 w 1994"/>
                <a:gd name="T37" fmla="*/ 224 h 291"/>
                <a:gd name="T38" fmla="*/ 1224 w 1994"/>
                <a:gd name="T39" fmla="*/ 118 h 291"/>
                <a:gd name="T40" fmla="*/ 1251 w 1994"/>
                <a:gd name="T41" fmla="*/ 77 h 291"/>
                <a:gd name="T42" fmla="*/ 1309 w 1994"/>
                <a:gd name="T43" fmla="*/ 32 h 291"/>
                <a:gd name="T44" fmla="*/ 1353 w 1994"/>
                <a:gd name="T45" fmla="*/ 77 h 291"/>
                <a:gd name="T46" fmla="*/ 1309 w 1994"/>
                <a:gd name="T47" fmla="*/ 118 h 291"/>
                <a:gd name="T48" fmla="*/ 1332 w 1994"/>
                <a:gd name="T49" fmla="*/ 244 h 291"/>
                <a:gd name="T50" fmla="*/ 1354 w 1994"/>
                <a:gd name="T51" fmla="*/ 285 h 291"/>
                <a:gd name="T52" fmla="*/ 1251 w 1994"/>
                <a:gd name="T53" fmla="*/ 224 h 291"/>
                <a:gd name="T54" fmla="*/ 1054 w 1994"/>
                <a:gd name="T55" fmla="*/ 77 h 291"/>
                <a:gd name="T56" fmla="*/ 1122 w 1994"/>
                <a:gd name="T57" fmla="*/ 72 h 291"/>
                <a:gd name="T58" fmla="*/ 1193 w 1994"/>
                <a:gd name="T59" fmla="*/ 286 h 291"/>
                <a:gd name="T60" fmla="*/ 1135 w 1994"/>
                <a:gd name="T61" fmla="*/ 161 h 291"/>
                <a:gd name="T62" fmla="*/ 1054 w 1994"/>
                <a:gd name="T63" fmla="*/ 165 h 291"/>
                <a:gd name="T64" fmla="*/ 996 w 1994"/>
                <a:gd name="T65" fmla="*/ 286 h 291"/>
                <a:gd name="T66" fmla="*/ 902 w 1994"/>
                <a:gd name="T67" fmla="*/ 159 h 291"/>
                <a:gd name="T68" fmla="*/ 808 w 1994"/>
                <a:gd name="T69" fmla="*/ 159 h 291"/>
                <a:gd name="T70" fmla="*/ 749 w 1994"/>
                <a:gd name="T71" fmla="*/ 184 h 291"/>
                <a:gd name="T72" fmla="*/ 856 w 1994"/>
                <a:gd name="T73" fmla="*/ 72 h 291"/>
                <a:gd name="T74" fmla="*/ 958 w 1994"/>
                <a:gd name="T75" fmla="*/ 195 h 291"/>
                <a:gd name="T76" fmla="*/ 860 w 1994"/>
                <a:gd name="T77" fmla="*/ 249 h 291"/>
                <a:gd name="T78" fmla="*/ 958 w 1994"/>
                <a:gd name="T79" fmla="*/ 220 h 291"/>
                <a:gd name="T80" fmla="*/ 749 w 1994"/>
                <a:gd name="T81" fmla="*/ 184 h 291"/>
                <a:gd name="T82" fmla="*/ 518 w 1994"/>
                <a:gd name="T83" fmla="*/ 181 h 291"/>
                <a:gd name="T84" fmla="*/ 724 w 1994"/>
                <a:gd name="T85" fmla="*/ 153 h 291"/>
                <a:gd name="T86" fmla="*/ 627 w 1994"/>
                <a:gd name="T87" fmla="*/ 118 h 291"/>
                <a:gd name="T88" fmla="*/ 577 w 1994"/>
                <a:gd name="T89" fmla="*/ 183 h 291"/>
                <a:gd name="T90" fmla="*/ 673 w 1994"/>
                <a:gd name="T91" fmla="*/ 207 h 291"/>
                <a:gd name="T92" fmla="*/ 625 w 1994"/>
                <a:gd name="T93" fmla="*/ 291 h 291"/>
                <a:gd name="T94" fmla="*/ 286 w 1994"/>
                <a:gd name="T95" fmla="*/ 184 h 291"/>
                <a:gd name="T96" fmla="*/ 394 w 1994"/>
                <a:gd name="T97" fmla="*/ 72 h 291"/>
                <a:gd name="T98" fmla="*/ 438 w 1994"/>
                <a:gd name="T99" fmla="*/ 153 h 291"/>
                <a:gd name="T100" fmla="*/ 346 w 1994"/>
                <a:gd name="T101" fmla="*/ 180 h 291"/>
                <a:gd name="T102" fmla="*/ 397 w 1994"/>
                <a:gd name="T103" fmla="*/ 247 h 291"/>
                <a:gd name="T104" fmla="*/ 494 w 1994"/>
                <a:gd name="T105" fmla="*/ 207 h 291"/>
                <a:gd name="T106" fmla="*/ 286 w 1994"/>
                <a:gd name="T107" fmla="*/ 184 h 291"/>
                <a:gd name="T108" fmla="*/ 170 w 1994"/>
                <a:gd name="T109" fmla="*/ 177 h 291"/>
                <a:gd name="T110" fmla="*/ 94 w 1994"/>
                <a:gd name="T111" fmla="*/ 177 h 291"/>
                <a:gd name="T112" fmla="*/ 178 w 1994"/>
                <a:gd name="T113" fmla="*/ 0 h 291"/>
                <a:gd name="T114" fmla="*/ 204 w 1994"/>
                <a:gd name="T115" fmla="*/ 286 h 291"/>
                <a:gd name="T116" fmla="*/ 80 w 1994"/>
                <a:gd name="T117" fmla="*/ 223 h 291"/>
                <a:gd name="T118" fmla="*/ 0 w 1994"/>
                <a:gd name="T119" fmla="*/ 28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94" h="291">
                  <a:moveTo>
                    <a:pt x="1938" y="159"/>
                  </a:moveTo>
                  <a:cubicBezTo>
                    <a:pt x="1936" y="127"/>
                    <a:pt x="1920" y="112"/>
                    <a:pt x="1892" y="112"/>
                  </a:cubicBezTo>
                  <a:cubicBezTo>
                    <a:pt x="1866" y="112"/>
                    <a:pt x="1849" y="129"/>
                    <a:pt x="1844" y="159"/>
                  </a:cubicBezTo>
                  <a:lnTo>
                    <a:pt x="1938" y="159"/>
                  </a:lnTo>
                  <a:close/>
                  <a:moveTo>
                    <a:pt x="1785" y="184"/>
                  </a:moveTo>
                  <a:lnTo>
                    <a:pt x="1785" y="181"/>
                  </a:lnTo>
                  <a:cubicBezTo>
                    <a:pt x="1785" y="115"/>
                    <a:pt x="1832" y="72"/>
                    <a:pt x="1892" y="72"/>
                  </a:cubicBezTo>
                  <a:cubicBezTo>
                    <a:pt x="1946" y="72"/>
                    <a:pt x="1994" y="104"/>
                    <a:pt x="1994" y="179"/>
                  </a:cubicBezTo>
                  <a:lnTo>
                    <a:pt x="1994" y="195"/>
                  </a:lnTo>
                  <a:lnTo>
                    <a:pt x="1844" y="195"/>
                  </a:lnTo>
                  <a:cubicBezTo>
                    <a:pt x="1845" y="229"/>
                    <a:pt x="1864" y="249"/>
                    <a:pt x="1896" y="249"/>
                  </a:cubicBezTo>
                  <a:cubicBezTo>
                    <a:pt x="1922" y="249"/>
                    <a:pt x="1936" y="238"/>
                    <a:pt x="1939" y="220"/>
                  </a:cubicBezTo>
                  <a:lnTo>
                    <a:pt x="1994" y="220"/>
                  </a:lnTo>
                  <a:cubicBezTo>
                    <a:pt x="1987" y="265"/>
                    <a:pt x="1951" y="291"/>
                    <a:pt x="1894" y="291"/>
                  </a:cubicBezTo>
                  <a:cubicBezTo>
                    <a:pt x="1831" y="291"/>
                    <a:pt x="1785" y="251"/>
                    <a:pt x="1785" y="184"/>
                  </a:cubicBezTo>
                  <a:close/>
                  <a:moveTo>
                    <a:pt x="1638" y="77"/>
                  </a:moveTo>
                  <a:lnTo>
                    <a:pt x="1696" y="77"/>
                  </a:lnTo>
                  <a:lnTo>
                    <a:pt x="1696" y="117"/>
                  </a:lnTo>
                  <a:cubicBezTo>
                    <a:pt x="1709" y="89"/>
                    <a:pt x="1730" y="74"/>
                    <a:pt x="1764" y="74"/>
                  </a:cubicBezTo>
                  <a:lnTo>
                    <a:pt x="1764" y="128"/>
                  </a:lnTo>
                  <a:cubicBezTo>
                    <a:pt x="1721" y="127"/>
                    <a:pt x="1696" y="141"/>
                    <a:pt x="1696" y="181"/>
                  </a:cubicBezTo>
                  <a:lnTo>
                    <a:pt x="1696" y="286"/>
                  </a:lnTo>
                  <a:lnTo>
                    <a:pt x="1638" y="286"/>
                  </a:lnTo>
                  <a:lnTo>
                    <a:pt x="1638" y="77"/>
                  </a:lnTo>
                  <a:close/>
                  <a:moveTo>
                    <a:pt x="1392" y="212"/>
                  </a:moveTo>
                  <a:lnTo>
                    <a:pt x="1392" y="77"/>
                  </a:lnTo>
                  <a:lnTo>
                    <a:pt x="1449" y="77"/>
                  </a:lnTo>
                  <a:lnTo>
                    <a:pt x="1449" y="204"/>
                  </a:lnTo>
                  <a:cubicBezTo>
                    <a:pt x="1449" y="232"/>
                    <a:pt x="1461" y="246"/>
                    <a:pt x="1486" y="246"/>
                  </a:cubicBezTo>
                  <a:cubicBezTo>
                    <a:pt x="1510" y="246"/>
                    <a:pt x="1529" y="231"/>
                    <a:pt x="1529" y="200"/>
                  </a:cubicBezTo>
                  <a:lnTo>
                    <a:pt x="1529" y="77"/>
                  </a:lnTo>
                  <a:lnTo>
                    <a:pt x="1587" y="77"/>
                  </a:lnTo>
                  <a:lnTo>
                    <a:pt x="1587" y="286"/>
                  </a:lnTo>
                  <a:lnTo>
                    <a:pt x="1529" y="286"/>
                  </a:lnTo>
                  <a:lnTo>
                    <a:pt x="1529" y="253"/>
                  </a:lnTo>
                  <a:cubicBezTo>
                    <a:pt x="1518" y="275"/>
                    <a:pt x="1497" y="291"/>
                    <a:pt x="1463" y="291"/>
                  </a:cubicBezTo>
                  <a:cubicBezTo>
                    <a:pt x="1422" y="291"/>
                    <a:pt x="1392" y="267"/>
                    <a:pt x="1392" y="212"/>
                  </a:cubicBezTo>
                  <a:close/>
                  <a:moveTo>
                    <a:pt x="1251" y="224"/>
                  </a:moveTo>
                  <a:lnTo>
                    <a:pt x="1251" y="118"/>
                  </a:lnTo>
                  <a:lnTo>
                    <a:pt x="1224" y="118"/>
                  </a:lnTo>
                  <a:lnTo>
                    <a:pt x="1224" y="77"/>
                  </a:lnTo>
                  <a:lnTo>
                    <a:pt x="1251" y="77"/>
                  </a:lnTo>
                  <a:lnTo>
                    <a:pt x="1251" y="32"/>
                  </a:lnTo>
                  <a:lnTo>
                    <a:pt x="1309" y="32"/>
                  </a:lnTo>
                  <a:lnTo>
                    <a:pt x="1309" y="77"/>
                  </a:lnTo>
                  <a:lnTo>
                    <a:pt x="1353" y="77"/>
                  </a:lnTo>
                  <a:lnTo>
                    <a:pt x="1353" y="118"/>
                  </a:lnTo>
                  <a:lnTo>
                    <a:pt x="1309" y="118"/>
                  </a:lnTo>
                  <a:lnTo>
                    <a:pt x="1309" y="219"/>
                  </a:lnTo>
                  <a:cubicBezTo>
                    <a:pt x="1309" y="236"/>
                    <a:pt x="1317" y="244"/>
                    <a:pt x="1332" y="244"/>
                  </a:cubicBezTo>
                  <a:cubicBezTo>
                    <a:pt x="1341" y="244"/>
                    <a:pt x="1347" y="243"/>
                    <a:pt x="1354" y="240"/>
                  </a:cubicBezTo>
                  <a:lnTo>
                    <a:pt x="1354" y="285"/>
                  </a:lnTo>
                  <a:cubicBezTo>
                    <a:pt x="1346" y="287"/>
                    <a:pt x="1334" y="290"/>
                    <a:pt x="1319" y="290"/>
                  </a:cubicBezTo>
                  <a:cubicBezTo>
                    <a:pt x="1275" y="290"/>
                    <a:pt x="1251" y="268"/>
                    <a:pt x="1251" y="224"/>
                  </a:cubicBezTo>
                  <a:close/>
                  <a:moveTo>
                    <a:pt x="996" y="77"/>
                  </a:moveTo>
                  <a:lnTo>
                    <a:pt x="1054" y="77"/>
                  </a:lnTo>
                  <a:lnTo>
                    <a:pt x="1054" y="110"/>
                  </a:lnTo>
                  <a:cubicBezTo>
                    <a:pt x="1065" y="89"/>
                    <a:pt x="1088" y="72"/>
                    <a:pt x="1122" y="72"/>
                  </a:cubicBezTo>
                  <a:cubicBezTo>
                    <a:pt x="1164" y="72"/>
                    <a:pt x="1193" y="97"/>
                    <a:pt x="1193" y="153"/>
                  </a:cubicBezTo>
                  <a:lnTo>
                    <a:pt x="1193" y="286"/>
                  </a:lnTo>
                  <a:lnTo>
                    <a:pt x="1135" y="286"/>
                  </a:lnTo>
                  <a:lnTo>
                    <a:pt x="1135" y="161"/>
                  </a:lnTo>
                  <a:cubicBezTo>
                    <a:pt x="1135" y="133"/>
                    <a:pt x="1124" y="119"/>
                    <a:pt x="1098" y="119"/>
                  </a:cubicBezTo>
                  <a:cubicBezTo>
                    <a:pt x="1073" y="119"/>
                    <a:pt x="1054" y="135"/>
                    <a:pt x="1054" y="165"/>
                  </a:cubicBezTo>
                  <a:lnTo>
                    <a:pt x="1054" y="286"/>
                  </a:lnTo>
                  <a:lnTo>
                    <a:pt x="996" y="286"/>
                  </a:lnTo>
                  <a:lnTo>
                    <a:pt x="996" y="77"/>
                  </a:lnTo>
                  <a:close/>
                  <a:moveTo>
                    <a:pt x="902" y="159"/>
                  </a:moveTo>
                  <a:cubicBezTo>
                    <a:pt x="900" y="127"/>
                    <a:pt x="884" y="112"/>
                    <a:pt x="856" y="112"/>
                  </a:cubicBezTo>
                  <a:cubicBezTo>
                    <a:pt x="830" y="112"/>
                    <a:pt x="813" y="129"/>
                    <a:pt x="808" y="159"/>
                  </a:cubicBezTo>
                  <a:lnTo>
                    <a:pt x="902" y="159"/>
                  </a:lnTo>
                  <a:close/>
                  <a:moveTo>
                    <a:pt x="749" y="184"/>
                  </a:moveTo>
                  <a:lnTo>
                    <a:pt x="749" y="181"/>
                  </a:lnTo>
                  <a:cubicBezTo>
                    <a:pt x="749" y="115"/>
                    <a:pt x="796" y="72"/>
                    <a:pt x="856" y="72"/>
                  </a:cubicBezTo>
                  <a:cubicBezTo>
                    <a:pt x="910" y="72"/>
                    <a:pt x="958" y="104"/>
                    <a:pt x="958" y="179"/>
                  </a:cubicBezTo>
                  <a:lnTo>
                    <a:pt x="958" y="195"/>
                  </a:lnTo>
                  <a:lnTo>
                    <a:pt x="808" y="195"/>
                  </a:lnTo>
                  <a:cubicBezTo>
                    <a:pt x="809" y="229"/>
                    <a:pt x="828" y="249"/>
                    <a:pt x="860" y="249"/>
                  </a:cubicBezTo>
                  <a:cubicBezTo>
                    <a:pt x="886" y="249"/>
                    <a:pt x="900" y="238"/>
                    <a:pt x="903" y="220"/>
                  </a:cubicBezTo>
                  <a:lnTo>
                    <a:pt x="958" y="220"/>
                  </a:lnTo>
                  <a:cubicBezTo>
                    <a:pt x="951" y="265"/>
                    <a:pt x="915" y="291"/>
                    <a:pt x="858" y="291"/>
                  </a:cubicBezTo>
                  <a:cubicBezTo>
                    <a:pt x="795" y="291"/>
                    <a:pt x="749" y="251"/>
                    <a:pt x="749" y="184"/>
                  </a:cubicBezTo>
                  <a:close/>
                  <a:moveTo>
                    <a:pt x="518" y="184"/>
                  </a:moveTo>
                  <a:lnTo>
                    <a:pt x="518" y="181"/>
                  </a:lnTo>
                  <a:cubicBezTo>
                    <a:pt x="518" y="113"/>
                    <a:pt x="566" y="72"/>
                    <a:pt x="626" y="72"/>
                  </a:cubicBezTo>
                  <a:cubicBezTo>
                    <a:pt x="674" y="72"/>
                    <a:pt x="719" y="93"/>
                    <a:pt x="724" y="153"/>
                  </a:cubicBezTo>
                  <a:lnTo>
                    <a:pt x="669" y="153"/>
                  </a:lnTo>
                  <a:cubicBezTo>
                    <a:pt x="665" y="129"/>
                    <a:pt x="650" y="118"/>
                    <a:pt x="627" y="118"/>
                  </a:cubicBezTo>
                  <a:cubicBezTo>
                    <a:pt x="597" y="118"/>
                    <a:pt x="577" y="140"/>
                    <a:pt x="577" y="180"/>
                  </a:cubicBezTo>
                  <a:lnTo>
                    <a:pt x="577" y="183"/>
                  </a:lnTo>
                  <a:cubicBezTo>
                    <a:pt x="577" y="225"/>
                    <a:pt x="596" y="247"/>
                    <a:pt x="628" y="247"/>
                  </a:cubicBezTo>
                  <a:cubicBezTo>
                    <a:pt x="651" y="247"/>
                    <a:pt x="670" y="233"/>
                    <a:pt x="673" y="207"/>
                  </a:cubicBezTo>
                  <a:lnTo>
                    <a:pt x="725" y="207"/>
                  </a:lnTo>
                  <a:cubicBezTo>
                    <a:pt x="722" y="256"/>
                    <a:pt x="686" y="291"/>
                    <a:pt x="625" y="291"/>
                  </a:cubicBezTo>
                  <a:cubicBezTo>
                    <a:pt x="564" y="291"/>
                    <a:pt x="518" y="253"/>
                    <a:pt x="518" y="184"/>
                  </a:cubicBezTo>
                  <a:moveTo>
                    <a:pt x="286" y="184"/>
                  </a:moveTo>
                  <a:lnTo>
                    <a:pt x="286" y="181"/>
                  </a:lnTo>
                  <a:cubicBezTo>
                    <a:pt x="286" y="113"/>
                    <a:pt x="335" y="72"/>
                    <a:pt x="394" y="72"/>
                  </a:cubicBezTo>
                  <a:cubicBezTo>
                    <a:pt x="443" y="72"/>
                    <a:pt x="488" y="93"/>
                    <a:pt x="493" y="153"/>
                  </a:cubicBezTo>
                  <a:lnTo>
                    <a:pt x="438" y="153"/>
                  </a:lnTo>
                  <a:cubicBezTo>
                    <a:pt x="434" y="129"/>
                    <a:pt x="419" y="118"/>
                    <a:pt x="396" y="118"/>
                  </a:cubicBezTo>
                  <a:cubicBezTo>
                    <a:pt x="366" y="118"/>
                    <a:pt x="346" y="140"/>
                    <a:pt x="346" y="180"/>
                  </a:cubicBezTo>
                  <a:lnTo>
                    <a:pt x="346" y="183"/>
                  </a:lnTo>
                  <a:cubicBezTo>
                    <a:pt x="346" y="225"/>
                    <a:pt x="364" y="247"/>
                    <a:pt x="397" y="247"/>
                  </a:cubicBezTo>
                  <a:cubicBezTo>
                    <a:pt x="420" y="247"/>
                    <a:pt x="439" y="233"/>
                    <a:pt x="442" y="207"/>
                  </a:cubicBezTo>
                  <a:lnTo>
                    <a:pt x="494" y="207"/>
                  </a:lnTo>
                  <a:cubicBezTo>
                    <a:pt x="491" y="256"/>
                    <a:pt x="455" y="291"/>
                    <a:pt x="394" y="291"/>
                  </a:cubicBezTo>
                  <a:cubicBezTo>
                    <a:pt x="333" y="291"/>
                    <a:pt x="286" y="253"/>
                    <a:pt x="286" y="184"/>
                  </a:cubicBezTo>
                  <a:moveTo>
                    <a:pt x="94" y="177"/>
                  </a:moveTo>
                  <a:lnTo>
                    <a:pt x="170" y="177"/>
                  </a:lnTo>
                  <a:lnTo>
                    <a:pt x="132" y="53"/>
                  </a:lnTo>
                  <a:lnTo>
                    <a:pt x="94" y="177"/>
                  </a:lnTo>
                  <a:close/>
                  <a:moveTo>
                    <a:pt x="94" y="0"/>
                  </a:moveTo>
                  <a:lnTo>
                    <a:pt x="178" y="0"/>
                  </a:lnTo>
                  <a:lnTo>
                    <a:pt x="271" y="286"/>
                  </a:lnTo>
                  <a:lnTo>
                    <a:pt x="204" y="286"/>
                  </a:lnTo>
                  <a:lnTo>
                    <a:pt x="184" y="223"/>
                  </a:lnTo>
                  <a:lnTo>
                    <a:pt x="80" y="223"/>
                  </a:lnTo>
                  <a:lnTo>
                    <a:pt x="61" y="286"/>
                  </a:lnTo>
                  <a:lnTo>
                    <a:pt x="0" y="286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CCB220D-DD63-4B9A-A323-88B56E3679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6" y="2582"/>
              <a:ext cx="887" cy="184"/>
            </a:xfrm>
            <a:custGeom>
              <a:avLst/>
              <a:gdLst>
                <a:gd name="T0" fmla="*/ 1628 w 1849"/>
                <a:gd name="T1" fmla="*/ 23 h 382"/>
                <a:gd name="T2" fmla="*/ 1738 w 1849"/>
                <a:gd name="T3" fmla="*/ 136 h 382"/>
                <a:gd name="T4" fmla="*/ 1844 w 1849"/>
                <a:gd name="T5" fmla="*/ 23 h 382"/>
                <a:gd name="T6" fmla="*/ 1849 w 1849"/>
                <a:gd name="T7" fmla="*/ 309 h 382"/>
                <a:gd name="T8" fmla="*/ 1733 w 1849"/>
                <a:gd name="T9" fmla="*/ 189 h 382"/>
                <a:gd name="T10" fmla="*/ 1622 w 1849"/>
                <a:gd name="T11" fmla="*/ 309 h 382"/>
                <a:gd name="T12" fmla="*/ 1378 w 1849"/>
                <a:gd name="T13" fmla="*/ 288 h 382"/>
                <a:gd name="T14" fmla="*/ 1332 w 1849"/>
                <a:gd name="T15" fmla="*/ 100 h 382"/>
                <a:gd name="T16" fmla="*/ 1454 w 1849"/>
                <a:gd name="T17" fmla="*/ 100 h 382"/>
                <a:gd name="T18" fmla="*/ 1372 w 1849"/>
                <a:gd name="T19" fmla="*/ 382 h 382"/>
                <a:gd name="T20" fmla="*/ 1378 w 1849"/>
                <a:gd name="T21" fmla="*/ 288 h 382"/>
                <a:gd name="T22" fmla="*/ 1201 w 1849"/>
                <a:gd name="T23" fmla="*/ 100 h 382"/>
                <a:gd name="T24" fmla="*/ 1270 w 1849"/>
                <a:gd name="T25" fmla="*/ 96 h 382"/>
                <a:gd name="T26" fmla="*/ 1201 w 1849"/>
                <a:gd name="T27" fmla="*/ 194 h 382"/>
                <a:gd name="T28" fmla="*/ 1168 w 1849"/>
                <a:gd name="T29" fmla="*/ 309 h 382"/>
                <a:gd name="T30" fmla="*/ 1033 w 1849"/>
                <a:gd name="T31" fmla="*/ 257 h 382"/>
                <a:gd name="T32" fmla="*/ 1003 w 1849"/>
                <a:gd name="T33" fmla="*/ 128 h 382"/>
                <a:gd name="T34" fmla="*/ 1033 w 1849"/>
                <a:gd name="T35" fmla="*/ 100 h 382"/>
                <a:gd name="T36" fmla="*/ 1066 w 1849"/>
                <a:gd name="T37" fmla="*/ 52 h 382"/>
                <a:gd name="T38" fmla="*/ 1115 w 1849"/>
                <a:gd name="T39" fmla="*/ 100 h 382"/>
                <a:gd name="T40" fmla="*/ 1066 w 1849"/>
                <a:gd name="T41" fmla="*/ 128 h 382"/>
                <a:gd name="T42" fmla="*/ 1092 w 1849"/>
                <a:gd name="T43" fmla="*/ 284 h 382"/>
                <a:gd name="T44" fmla="*/ 1118 w 1849"/>
                <a:gd name="T45" fmla="*/ 308 h 382"/>
                <a:gd name="T46" fmla="*/ 1033 w 1849"/>
                <a:gd name="T47" fmla="*/ 257 h 382"/>
                <a:gd name="T48" fmla="*/ 849 w 1849"/>
                <a:gd name="T49" fmla="*/ 245 h 382"/>
                <a:gd name="T50" fmla="*/ 944 w 1849"/>
                <a:gd name="T51" fmla="*/ 252 h 382"/>
                <a:gd name="T52" fmla="*/ 822 w 1849"/>
                <a:gd name="T53" fmla="*/ 155 h 382"/>
                <a:gd name="T54" fmla="*/ 968 w 1849"/>
                <a:gd name="T55" fmla="*/ 157 h 382"/>
                <a:gd name="T56" fmla="*/ 892 w 1849"/>
                <a:gd name="T57" fmla="*/ 124 h 382"/>
                <a:gd name="T58" fmla="*/ 902 w 1849"/>
                <a:gd name="T59" fmla="*/ 187 h 382"/>
                <a:gd name="T60" fmla="*/ 898 w 1849"/>
                <a:gd name="T61" fmla="*/ 313 h 382"/>
                <a:gd name="T62" fmla="*/ 594 w 1849"/>
                <a:gd name="T63" fmla="*/ 232 h 382"/>
                <a:gd name="T64" fmla="*/ 627 w 1849"/>
                <a:gd name="T65" fmla="*/ 100 h 382"/>
                <a:gd name="T66" fmla="*/ 676 w 1849"/>
                <a:gd name="T67" fmla="*/ 284 h 382"/>
                <a:gd name="T68" fmla="*/ 733 w 1849"/>
                <a:gd name="T69" fmla="*/ 100 h 382"/>
                <a:gd name="T70" fmla="*/ 766 w 1849"/>
                <a:gd name="T71" fmla="*/ 309 h 382"/>
                <a:gd name="T72" fmla="*/ 733 w 1849"/>
                <a:gd name="T73" fmla="*/ 276 h 382"/>
                <a:gd name="T74" fmla="*/ 594 w 1849"/>
                <a:gd name="T75" fmla="*/ 232 h 382"/>
                <a:gd name="T76" fmla="*/ 497 w 1849"/>
                <a:gd name="T77" fmla="*/ 203 h 382"/>
                <a:gd name="T78" fmla="*/ 364 w 1849"/>
                <a:gd name="T79" fmla="*/ 204 h 382"/>
                <a:gd name="T80" fmla="*/ 428 w 1849"/>
                <a:gd name="T81" fmla="*/ 285 h 382"/>
                <a:gd name="T82" fmla="*/ 330 w 1849"/>
                <a:gd name="T83" fmla="*/ 209 h 382"/>
                <a:gd name="T84" fmla="*/ 427 w 1849"/>
                <a:gd name="T85" fmla="*/ 96 h 382"/>
                <a:gd name="T86" fmla="*/ 496 w 1849"/>
                <a:gd name="T87" fmla="*/ 0 h 382"/>
                <a:gd name="T88" fmla="*/ 529 w 1849"/>
                <a:gd name="T89" fmla="*/ 309 h 382"/>
                <a:gd name="T90" fmla="*/ 496 w 1849"/>
                <a:gd name="T91" fmla="*/ 273 h 382"/>
                <a:gd name="T92" fmla="*/ 330 w 1849"/>
                <a:gd name="T93" fmla="*/ 209 h 382"/>
                <a:gd name="T94" fmla="*/ 139 w 1849"/>
                <a:gd name="T95" fmla="*/ 100 h 382"/>
                <a:gd name="T96" fmla="*/ 206 w 1849"/>
                <a:gd name="T97" fmla="*/ 96 h 382"/>
                <a:gd name="T98" fmla="*/ 280 w 1849"/>
                <a:gd name="T99" fmla="*/ 309 h 382"/>
                <a:gd name="T100" fmla="*/ 247 w 1849"/>
                <a:gd name="T101" fmla="*/ 178 h 382"/>
                <a:gd name="T102" fmla="*/ 139 w 1849"/>
                <a:gd name="T103" fmla="*/ 182 h 382"/>
                <a:gd name="T104" fmla="*/ 106 w 1849"/>
                <a:gd name="T105" fmla="*/ 309 h 382"/>
                <a:gd name="T106" fmla="*/ 0 w 1849"/>
                <a:gd name="T107" fmla="*/ 23 h 382"/>
                <a:gd name="T108" fmla="*/ 34 w 1849"/>
                <a:gd name="T109" fmla="*/ 309 h 382"/>
                <a:gd name="T110" fmla="*/ 0 w 1849"/>
                <a:gd name="T111" fmla="*/ 23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9" h="382">
                  <a:moveTo>
                    <a:pt x="1716" y="162"/>
                  </a:moveTo>
                  <a:lnTo>
                    <a:pt x="1628" y="23"/>
                  </a:lnTo>
                  <a:lnTo>
                    <a:pt x="1667" y="23"/>
                  </a:lnTo>
                  <a:lnTo>
                    <a:pt x="1738" y="136"/>
                  </a:lnTo>
                  <a:lnTo>
                    <a:pt x="1809" y="23"/>
                  </a:lnTo>
                  <a:lnTo>
                    <a:pt x="1844" y="23"/>
                  </a:lnTo>
                  <a:lnTo>
                    <a:pt x="1756" y="162"/>
                  </a:lnTo>
                  <a:lnTo>
                    <a:pt x="1849" y="309"/>
                  </a:lnTo>
                  <a:lnTo>
                    <a:pt x="1810" y="309"/>
                  </a:lnTo>
                  <a:lnTo>
                    <a:pt x="1733" y="189"/>
                  </a:lnTo>
                  <a:lnTo>
                    <a:pt x="1657" y="309"/>
                  </a:lnTo>
                  <a:lnTo>
                    <a:pt x="1622" y="309"/>
                  </a:lnTo>
                  <a:lnTo>
                    <a:pt x="1716" y="162"/>
                  </a:lnTo>
                  <a:close/>
                  <a:moveTo>
                    <a:pt x="1378" y="288"/>
                  </a:moveTo>
                  <a:lnTo>
                    <a:pt x="1296" y="100"/>
                  </a:lnTo>
                  <a:lnTo>
                    <a:pt x="1332" y="100"/>
                  </a:lnTo>
                  <a:lnTo>
                    <a:pt x="1396" y="250"/>
                  </a:lnTo>
                  <a:lnTo>
                    <a:pt x="1454" y="100"/>
                  </a:lnTo>
                  <a:lnTo>
                    <a:pt x="1488" y="100"/>
                  </a:lnTo>
                  <a:lnTo>
                    <a:pt x="1372" y="382"/>
                  </a:lnTo>
                  <a:lnTo>
                    <a:pt x="1339" y="382"/>
                  </a:lnTo>
                  <a:lnTo>
                    <a:pt x="1378" y="288"/>
                  </a:lnTo>
                  <a:close/>
                  <a:moveTo>
                    <a:pt x="1168" y="100"/>
                  </a:moveTo>
                  <a:lnTo>
                    <a:pt x="1201" y="100"/>
                  </a:lnTo>
                  <a:lnTo>
                    <a:pt x="1201" y="138"/>
                  </a:lnTo>
                  <a:cubicBezTo>
                    <a:pt x="1214" y="114"/>
                    <a:pt x="1232" y="98"/>
                    <a:pt x="1270" y="96"/>
                  </a:cubicBezTo>
                  <a:lnTo>
                    <a:pt x="1270" y="128"/>
                  </a:lnTo>
                  <a:cubicBezTo>
                    <a:pt x="1228" y="130"/>
                    <a:pt x="1201" y="143"/>
                    <a:pt x="1201" y="194"/>
                  </a:cubicBezTo>
                  <a:lnTo>
                    <a:pt x="1201" y="309"/>
                  </a:lnTo>
                  <a:lnTo>
                    <a:pt x="1168" y="309"/>
                  </a:lnTo>
                  <a:lnTo>
                    <a:pt x="1168" y="100"/>
                  </a:lnTo>
                  <a:close/>
                  <a:moveTo>
                    <a:pt x="1033" y="257"/>
                  </a:moveTo>
                  <a:lnTo>
                    <a:pt x="1033" y="128"/>
                  </a:lnTo>
                  <a:lnTo>
                    <a:pt x="1003" y="128"/>
                  </a:lnTo>
                  <a:lnTo>
                    <a:pt x="1003" y="100"/>
                  </a:lnTo>
                  <a:lnTo>
                    <a:pt x="1033" y="100"/>
                  </a:lnTo>
                  <a:lnTo>
                    <a:pt x="1033" y="52"/>
                  </a:lnTo>
                  <a:lnTo>
                    <a:pt x="1066" y="52"/>
                  </a:lnTo>
                  <a:lnTo>
                    <a:pt x="1066" y="100"/>
                  </a:lnTo>
                  <a:lnTo>
                    <a:pt x="1115" y="100"/>
                  </a:lnTo>
                  <a:lnTo>
                    <a:pt x="1115" y="128"/>
                  </a:lnTo>
                  <a:lnTo>
                    <a:pt x="1066" y="128"/>
                  </a:lnTo>
                  <a:lnTo>
                    <a:pt x="1066" y="254"/>
                  </a:lnTo>
                  <a:cubicBezTo>
                    <a:pt x="1066" y="274"/>
                    <a:pt x="1075" y="284"/>
                    <a:pt x="1092" y="284"/>
                  </a:cubicBezTo>
                  <a:cubicBezTo>
                    <a:pt x="1102" y="284"/>
                    <a:pt x="1110" y="282"/>
                    <a:pt x="1118" y="280"/>
                  </a:cubicBezTo>
                  <a:lnTo>
                    <a:pt x="1118" y="308"/>
                  </a:lnTo>
                  <a:cubicBezTo>
                    <a:pt x="1111" y="310"/>
                    <a:pt x="1103" y="312"/>
                    <a:pt x="1089" y="312"/>
                  </a:cubicBezTo>
                  <a:cubicBezTo>
                    <a:pt x="1051" y="312"/>
                    <a:pt x="1033" y="290"/>
                    <a:pt x="1033" y="257"/>
                  </a:cubicBezTo>
                  <a:close/>
                  <a:moveTo>
                    <a:pt x="816" y="245"/>
                  </a:moveTo>
                  <a:lnTo>
                    <a:pt x="849" y="245"/>
                  </a:lnTo>
                  <a:cubicBezTo>
                    <a:pt x="851" y="270"/>
                    <a:pt x="864" y="285"/>
                    <a:pt x="898" y="285"/>
                  </a:cubicBezTo>
                  <a:cubicBezTo>
                    <a:pt x="930" y="285"/>
                    <a:pt x="944" y="274"/>
                    <a:pt x="944" y="252"/>
                  </a:cubicBezTo>
                  <a:cubicBezTo>
                    <a:pt x="944" y="230"/>
                    <a:pt x="927" y="223"/>
                    <a:pt x="895" y="217"/>
                  </a:cubicBezTo>
                  <a:cubicBezTo>
                    <a:pt x="840" y="207"/>
                    <a:pt x="822" y="192"/>
                    <a:pt x="822" y="155"/>
                  </a:cubicBezTo>
                  <a:cubicBezTo>
                    <a:pt x="822" y="116"/>
                    <a:pt x="860" y="96"/>
                    <a:pt x="893" y="96"/>
                  </a:cubicBezTo>
                  <a:cubicBezTo>
                    <a:pt x="930" y="96"/>
                    <a:pt x="963" y="112"/>
                    <a:pt x="968" y="157"/>
                  </a:cubicBezTo>
                  <a:lnTo>
                    <a:pt x="936" y="157"/>
                  </a:lnTo>
                  <a:cubicBezTo>
                    <a:pt x="932" y="134"/>
                    <a:pt x="919" y="124"/>
                    <a:pt x="892" y="124"/>
                  </a:cubicBezTo>
                  <a:cubicBezTo>
                    <a:pt x="868" y="124"/>
                    <a:pt x="853" y="136"/>
                    <a:pt x="853" y="154"/>
                  </a:cubicBezTo>
                  <a:cubicBezTo>
                    <a:pt x="853" y="173"/>
                    <a:pt x="863" y="180"/>
                    <a:pt x="902" y="187"/>
                  </a:cubicBezTo>
                  <a:cubicBezTo>
                    <a:pt x="945" y="195"/>
                    <a:pt x="975" y="205"/>
                    <a:pt x="975" y="249"/>
                  </a:cubicBezTo>
                  <a:cubicBezTo>
                    <a:pt x="975" y="287"/>
                    <a:pt x="949" y="313"/>
                    <a:pt x="898" y="313"/>
                  </a:cubicBezTo>
                  <a:cubicBezTo>
                    <a:pt x="848" y="313"/>
                    <a:pt x="818" y="288"/>
                    <a:pt x="816" y="245"/>
                  </a:cubicBezTo>
                  <a:close/>
                  <a:moveTo>
                    <a:pt x="594" y="232"/>
                  </a:moveTo>
                  <a:lnTo>
                    <a:pt x="594" y="100"/>
                  </a:lnTo>
                  <a:lnTo>
                    <a:pt x="627" y="100"/>
                  </a:lnTo>
                  <a:lnTo>
                    <a:pt x="627" y="231"/>
                  </a:lnTo>
                  <a:cubicBezTo>
                    <a:pt x="627" y="268"/>
                    <a:pt x="643" y="284"/>
                    <a:pt x="676" y="284"/>
                  </a:cubicBezTo>
                  <a:cubicBezTo>
                    <a:pt x="705" y="284"/>
                    <a:pt x="733" y="264"/>
                    <a:pt x="733" y="227"/>
                  </a:cubicBezTo>
                  <a:lnTo>
                    <a:pt x="733" y="100"/>
                  </a:lnTo>
                  <a:lnTo>
                    <a:pt x="766" y="100"/>
                  </a:lnTo>
                  <a:lnTo>
                    <a:pt x="766" y="309"/>
                  </a:lnTo>
                  <a:lnTo>
                    <a:pt x="733" y="309"/>
                  </a:lnTo>
                  <a:lnTo>
                    <a:pt x="733" y="276"/>
                  </a:lnTo>
                  <a:cubicBezTo>
                    <a:pt x="724" y="296"/>
                    <a:pt x="700" y="313"/>
                    <a:pt x="667" y="313"/>
                  </a:cubicBezTo>
                  <a:cubicBezTo>
                    <a:pt x="625" y="313"/>
                    <a:pt x="594" y="290"/>
                    <a:pt x="594" y="232"/>
                  </a:cubicBezTo>
                  <a:close/>
                  <a:moveTo>
                    <a:pt x="497" y="206"/>
                  </a:moveTo>
                  <a:lnTo>
                    <a:pt x="497" y="203"/>
                  </a:lnTo>
                  <a:cubicBezTo>
                    <a:pt x="497" y="149"/>
                    <a:pt x="471" y="124"/>
                    <a:pt x="430" y="124"/>
                  </a:cubicBezTo>
                  <a:cubicBezTo>
                    <a:pt x="389" y="124"/>
                    <a:pt x="364" y="153"/>
                    <a:pt x="364" y="204"/>
                  </a:cubicBezTo>
                  <a:lnTo>
                    <a:pt x="364" y="207"/>
                  </a:lnTo>
                  <a:cubicBezTo>
                    <a:pt x="364" y="260"/>
                    <a:pt x="392" y="285"/>
                    <a:pt x="428" y="285"/>
                  </a:cubicBezTo>
                  <a:cubicBezTo>
                    <a:pt x="466" y="285"/>
                    <a:pt x="497" y="260"/>
                    <a:pt x="497" y="206"/>
                  </a:cubicBezTo>
                  <a:close/>
                  <a:moveTo>
                    <a:pt x="330" y="209"/>
                  </a:moveTo>
                  <a:lnTo>
                    <a:pt x="330" y="206"/>
                  </a:lnTo>
                  <a:cubicBezTo>
                    <a:pt x="330" y="142"/>
                    <a:pt x="370" y="96"/>
                    <a:pt x="427" y="96"/>
                  </a:cubicBezTo>
                  <a:cubicBezTo>
                    <a:pt x="462" y="96"/>
                    <a:pt x="484" y="113"/>
                    <a:pt x="496" y="134"/>
                  </a:cubicBezTo>
                  <a:lnTo>
                    <a:pt x="496" y="0"/>
                  </a:lnTo>
                  <a:lnTo>
                    <a:pt x="529" y="0"/>
                  </a:lnTo>
                  <a:lnTo>
                    <a:pt x="529" y="309"/>
                  </a:lnTo>
                  <a:lnTo>
                    <a:pt x="496" y="309"/>
                  </a:lnTo>
                  <a:lnTo>
                    <a:pt x="496" y="273"/>
                  </a:lnTo>
                  <a:cubicBezTo>
                    <a:pt x="484" y="294"/>
                    <a:pt x="454" y="313"/>
                    <a:pt x="424" y="313"/>
                  </a:cubicBezTo>
                  <a:cubicBezTo>
                    <a:pt x="369" y="313"/>
                    <a:pt x="330" y="274"/>
                    <a:pt x="330" y="209"/>
                  </a:cubicBezTo>
                  <a:close/>
                  <a:moveTo>
                    <a:pt x="106" y="100"/>
                  </a:moveTo>
                  <a:lnTo>
                    <a:pt x="139" y="100"/>
                  </a:lnTo>
                  <a:lnTo>
                    <a:pt x="139" y="133"/>
                  </a:lnTo>
                  <a:cubicBezTo>
                    <a:pt x="149" y="114"/>
                    <a:pt x="172" y="96"/>
                    <a:pt x="206" y="96"/>
                  </a:cubicBezTo>
                  <a:cubicBezTo>
                    <a:pt x="250" y="96"/>
                    <a:pt x="280" y="120"/>
                    <a:pt x="280" y="181"/>
                  </a:cubicBezTo>
                  <a:lnTo>
                    <a:pt x="280" y="309"/>
                  </a:lnTo>
                  <a:lnTo>
                    <a:pt x="247" y="309"/>
                  </a:lnTo>
                  <a:lnTo>
                    <a:pt x="247" y="178"/>
                  </a:lnTo>
                  <a:cubicBezTo>
                    <a:pt x="247" y="142"/>
                    <a:pt x="231" y="125"/>
                    <a:pt x="198" y="125"/>
                  </a:cubicBezTo>
                  <a:cubicBezTo>
                    <a:pt x="167" y="125"/>
                    <a:pt x="139" y="145"/>
                    <a:pt x="139" y="182"/>
                  </a:cubicBezTo>
                  <a:lnTo>
                    <a:pt x="139" y="309"/>
                  </a:lnTo>
                  <a:lnTo>
                    <a:pt x="106" y="309"/>
                  </a:lnTo>
                  <a:lnTo>
                    <a:pt x="106" y="100"/>
                  </a:lnTo>
                  <a:close/>
                  <a:moveTo>
                    <a:pt x="0" y="23"/>
                  </a:moveTo>
                  <a:lnTo>
                    <a:pt x="34" y="23"/>
                  </a:lnTo>
                  <a:lnTo>
                    <a:pt x="34" y="309"/>
                  </a:lnTo>
                  <a:lnTo>
                    <a:pt x="0" y="30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2886E3-491A-646E-1E9A-20CCDE1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012" y="1702812"/>
            <a:ext cx="8507708" cy="2221454"/>
          </a:xfrm>
        </p:spPr>
        <p:txBody>
          <a:bodyPr/>
          <a:lstStyle/>
          <a:p>
            <a:r>
              <a:rPr lang="en-US" sz="4800" dirty="0"/>
              <a:t>Possibilities of </a:t>
            </a:r>
            <a:r>
              <a:rPr lang="en-US" sz="4800" dirty="0" err="1"/>
              <a:t>WebAssembly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6392B-AE03-EDA2-2F42-6182885D58B7}"/>
              </a:ext>
            </a:extLst>
          </p:cNvPr>
          <p:cNvSpPr txBox="1"/>
          <p:nvPr/>
        </p:nvSpPr>
        <p:spPr>
          <a:xfrm>
            <a:off x="5097087" y="4163255"/>
            <a:ext cx="2379557" cy="12088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 err="1"/>
              <a:t>Ologu</a:t>
            </a:r>
            <a:r>
              <a:rPr lang="en-US" noProof="0" dirty="0"/>
              <a:t> </a:t>
            </a:r>
            <a:r>
              <a:rPr lang="en-US" noProof="0" dirty="0" err="1"/>
              <a:t>Catinca</a:t>
            </a:r>
            <a:r>
              <a:rPr lang="en-US" noProof="0" dirty="0"/>
              <a:t>-Ioana</a:t>
            </a:r>
          </a:p>
          <a:p>
            <a:pPr algn="l" defTabSz="228600">
              <a:spcAft>
                <a:spcPts val="1200"/>
              </a:spcAft>
            </a:pPr>
            <a:r>
              <a:rPr lang="en-US" dirty="0"/>
              <a:t>				</a:t>
            </a:r>
            <a:r>
              <a:rPr lang="hu-HU" dirty="0"/>
              <a:t>   </a:t>
            </a:r>
            <a:r>
              <a:rPr lang="en-US" dirty="0"/>
              <a:t>&amp;</a:t>
            </a:r>
          </a:p>
          <a:p>
            <a:pPr algn="l" defTabSz="228600">
              <a:spcAft>
                <a:spcPts val="1200"/>
              </a:spcAft>
            </a:pPr>
            <a:r>
              <a:rPr lang="en-US" noProof="0" dirty="0"/>
              <a:t>Incze Zsolt-Tam</a:t>
            </a:r>
            <a:r>
              <a:rPr lang="hu-HU" noProof="0" dirty="0"/>
              <a:t>ás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511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980B9D-1BBF-A17A-0759-58B38F928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2022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04477C-A4C1-D018-363A-B998D0981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CE0A-16B9-B25D-30D0-2A602B119D42}"/>
              </a:ext>
            </a:extLst>
          </p:cNvPr>
          <p:cNvSpPr txBox="1"/>
          <p:nvPr/>
        </p:nvSpPr>
        <p:spPr>
          <a:xfrm>
            <a:off x="381000" y="6124575"/>
            <a:ext cx="180022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noProof="0" dirty="0">
                <a:solidFill>
                  <a:schemeClr val="bg1"/>
                </a:solidFill>
              </a:rPr>
              <a:t>*Lower is better</a:t>
            </a:r>
          </a:p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15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D1D60FC-5E08-39AB-0EBB-9D9D7D16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210" y="290355"/>
            <a:ext cx="4952999" cy="3915092"/>
          </a:xfrm>
        </p:spPr>
        <p:txBody>
          <a:bodyPr/>
          <a:lstStyle/>
          <a:p>
            <a:r>
              <a:rPr lang="en-US" sz="11000" dirty="0"/>
              <a:t>40 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ED75AD-2656-DE51-0489-5D555AE16A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9CCB48-1956-6533-A212-A9659A6DB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2022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F0758-B950-5F23-8A52-CFBEFE1A7DE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4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11AE3-7744-1A28-F5AF-B2BF590D1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1FCFDD-A827-53E7-6F90-ACFDDF0A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C1F14-9F78-6285-FC54-DE1095562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451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EAE600-1FF9-06D0-6143-77778999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4D924-4E9F-54EE-098C-D3F57F62FC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100" dirty="0" err="1">
                <a:effectLst/>
                <a:ea typeface="Times New Roman" panose="02020603050405020304" pitchFamily="18" charset="0"/>
              </a:rPr>
              <a:t>WebAssembly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does not allow direct interaction with the DOM</a:t>
            </a:r>
          </a:p>
          <a:p>
            <a:endParaRPr lang="en-US" sz="2100" dirty="0"/>
          </a:p>
          <a:p>
            <a:r>
              <a:rPr lang="en-US" sz="2100" dirty="0"/>
              <a:t>All interaction must flow through JavaScript interop</a:t>
            </a:r>
          </a:p>
          <a:p>
            <a:endParaRPr lang="en-US" sz="2100" dirty="0"/>
          </a:p>
          <a:p>
            <a:r>
              <a:rPr lang="en-US" sz="2100" dirty="0"/>
              <a:t>Absence of garbage collection</a:t>
            </a:r>
          </a:p>
          <a:p>
            <a:endParaRPr lang="en-US" sz="2100" dirty="0"/>
          </a:p>
          <a:p>
            <a:r>
              <a:rPr lang="en-US" sz="2100" dirty="0"/>
              <a:t>No support in older browsers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56E01-13AD-58E6-5C1C-AB71002E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4219002"/>
            <a:ext cx="11352198" cy="25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4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11AE3-7744-1A28-F5AF-B2BF590D1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1FCFDD-A827-53E7-6F90-ACFDDF0A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C1F14-9F78-6285-FC54-DE1095562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12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57408-2489-9E5C-21C1-5E0B4DD6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87965-B03E-616C-08E5-65C8E6994A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71601"/>
            <a:ext cx="5788793" cy="4940300"/>
          </a:xfrm>
        </p:spPr>
        <p:txBody>
          <a:bodyPr/>
          <a:lstStyle/>
          <a:p>
            <a:endParaRPr lang="en-US" sz="2100" dirty="0"/>
          </a:p>
          <a:p>
            <a:r>
              <a:rPr lang="en-US" sz="2100" dirty="0"/>
              <a:t>Near-native performance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Hardware, language, and platform-independent</a:t>
            </a:r>
          </a:p>
          <a:p>
            <a:endParaRPr lang="en-US" sz="2100" dirty="0"/>
          </a:p>
          <a:p>
            <a:r>
              <a:rPr lang="en-US" sz="2100" dirty="0"/>
              <a:t>Can use the same web APIs accessed by JavaScript</a:t>
            </a:r>
          </a:p>
          <a:p>
            <a:endParaRPr lang="en-US" sz="2100" dirty="0"/>
          </a:p>
          <a:p>
            <a:r>
              <a:rPr lang="en-US" sz="2100" dirty="0"/>
              <a:t>Server-side ahead-of-time compiling</a:t>
            </a:r>
          </a:p>
          <a:p>
            <a:endParaRPr lang="en-US" sz="2100" dirty="0"/>
          </a:p>
          <a:p>
            <a:r>
              <a:rPr lang="en-US" sz="2100" dirty="0"/>
              <a:t>Can pass objects as parameters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72C0BD4-1C9A-240E-E98E-46AADD33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01" y="158700"/>
            <a:ext cx="6628598" cy="305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3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57408-2489-9E5C-21C1-5E0B4DD6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87965-B03E-616C-08E5-65C8E6994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100" dirty="0"/>
              <a:t>Potential security issues, difficult malware detection</a:t>
            </a:r>
          </a:p>
          <a:p>
            <a:endParaRPr lang="en-US" sz="2100" dirty="0"/>
          </a:p>
          <a:p>
            <a:r>
              <a:rPr lang="en-US" sz="2100" dirty="0"/>
              <a:t>Relatively new technology with little support</a:t>
            </a:r>
          </a:p>
          <a:p>
            <a:endParaRPr lang="en-US" sz="2100" dirty="0"/>
          </a:p>
          <a:p>
            <a:r>
              <a:rPr lang="en-US" sz="2100" dirty="0"/>
              <a:t>Not beginner friendly</a:t>
            </a:r>
          </a:p>
          <a:p>
            <a:endParaRPr lang="en-US" sz="2100" dirty="0"/>
          </a:p>
          <a:p>
            <a:r>
              <a:rPr lang="en-US" sz="2100" dirty="0"/>
              <a:t>Manual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97087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11AE3-7744-1A28-F5AF-B2BF590D1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1FCFDD-A827-53E7-6F90-ACFDDF0A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C1F14-9F78-6285-FC54-DE1095562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57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E92DC84-B386-95F6-0696-70A48D5B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89ECA5-2A4A-290C-4FB3-5035D5C37D28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7433" y="1130969"/>
            <a:ext cx="9037134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1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2441447"/>
            <a:ext cx="3267012" cy="2699330"/>
          </a:xfrm>
        </p:spPr>
        <p:txBody>
          <a:bodyPr/>
          <a:lstStyle/>
          <a:p>
            <a:r>
              <a:rPr lang="hu-HU" dirty="0"/>
              <a:t> </a:t>
            </a:r>
            <a:endParaRPr lang="en-US" dirty="0"/>
          </a:p>
        </p:txBody>
      </p:sp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hu-HU" dirty="0"/>
              <a:t>What is coming up?</a:t>
            </a:r>
            <a:endParaRPr lang="en-US" dirty="0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hu-HU" dirty="0"/>
              <a:t>What is WebAssembly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2953039" cy="485340"/>
          </a:xfrm>
        </p:spPr>
        <p:txBody>
          <a:bodyPr/>
          <a:lstStyle/>
          <a:p>
            <a:r>
              <a:rPr lang="hu-HU" dirty="0"/>
              <a:t>Why WebAssembly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2953039" cy="485340"/>
          </a:xfrm>
        </p:spPr>
        <p:txBody>
          <a:bodyPr/>
          <a:lstStyle/>
          <a:p>
            <a:r>
              <a:rPr lang="hu-HU" dirty="0"/>
              <a:t>WebAssembly in our project</a:t>
            </a:r>
            <a:endParaRPr lang="en-US" dirty="0"/>
          </a:p>
        </p:txBody>
      </p:sp>
      <p:sp>
        <p:nvSpPr>
          <p:cNvPr id="8" name="Text Placeholder 7" descr="Agenda Item 4">
            <a:extLst>
              <a:ext uri="{FF2B5EF4-FFF2-40B4-BE49-F238E27FC236}">
                <a16:creationId xmlns:a16="http://schemas.microsoft.com/office/drawing/2014/main" id="{500B9542-3140-4DAC-81AA-3DECE8BBA0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971" y="3186234"/>
            <a:ext cx="2953039" cy="485340"/>
          </a:xfrm>
        </p:spPr>
        <p:txBody>
          <a:bodyPr/>
          <a:lstStyle/>
          <a:p>
            <a:r>
              <a:rPr lang="hu-HU" dirty="0"/>
              <a:t>Limitations</a:t>
            </a:r>
            <a:endParaRPr lang="en-US" dirty="0"/>
          </a:p>
        </p:txBody>
      </p:sp>
      <p:sp>
        <p:nvSpPr>
          <p:cNvPr id="9" name="Text Placeholder 8" descr="Agenda Item 5">
            <a:extLst>
              <a:ext uri="{FF2B5EF4-FFF2-40B4-BE49-F238E27FC236}">
                <a16:creationId xmlns:a16="http://schemas.microsoft.com/office/drawing/2014/main" id="{B9C70C9F-B466-4D01-A087-327C9CEBA3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66971" y="3791112"/>
            <a:ext cx="3102831" cy="485340"/>
          </a:xfrm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10" name="Text Placeholder 9" descr="Agenda Item 6">
            <a:extLst>
              <a:ext uri="{FF2B5EF4-FFF2-40B4-BE49-F238E27FC236}">
                <a16:creationId xmlns:a16="http://schemas.microsoft.com/office/drawing/2014/main" id="{957E685F-2D7B-47FC-B5C9-F7D7083B14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66971" y="4395990"/>
            <a:ext cx="2953039" cy="485340"/>
          </a:xfrm>
        </p:spPr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11" name="Text Placeholder 10" descr="Agenda Item 7">
            <a:extLst>
              <a:ext uri="{FF2B5EF4-FFF2-40B4-BE49-F238E27FC236}">
                <a16:creationId xmlns:a16="http://schemas.microsoft.com/office/drawing/2014/main" id="{DE400299-0FDB-4390-ADDE-CF5AEED5D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66971" y="5000868"/>
            <a:ext cx="2953039" cy="485340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12" name="Text Placeholder 11" descr="Agenda Item 8">
            <a:extLst>
              <a:ext uri="{FF2B5EF4-FFF2-40B4-BE49-F238E27FC236}">
                <a16:creationId xmlns:a16="http://schemas.microsoft.com/office/drawing/2014/main" id="{C7F17630-7ADA-42EA-951E-085406AFC1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6971" y="5605747"/>
            <a:ext cx="2953039" cy="4853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hu-HU" dirty="0"/>
              <a:t>02</a:t>
            </a:r>
            <a:endParaRPr lang="en-US" dirty="0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hu-HU" dirty="0"/>
              <a:t>03</a:t>
            </a:r>
            <a:endParaRPr lang="en-US" dirty="0"/>
          </a:p>
        </p:txBody>
      </p:sp>
      <p:sp>
        <p:nvSpPr>
          <p:cNvPr id="16" name="Text Placeholder 15" descr="No. 4">
            <a:extLst>
              <a:ext uri="{FF2B5EF4-FFF2-40B4-BE49-F238E27FC236}">
                <a16:creationId xmlns:a16="http://schemas.microsoft.com/office/drawing/2014/main" id="{E9921B81-A763-4EA2-AC60-D1AEB3C65E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26242" y="3186234"/>
            <a:ext cx="405128" cy="485340"/>
          </a:xfrm>
        </p:spPr>
        <p:txBody>
          <a:bodyPr/>
          <a:lstStyle/>
          <a:p>
            <a:pPr lvl="0"/>
            <a:r>
              <a:rPr lang="hu-HU" dirty="0"/>
              <a:t>04</a:t>
            </a:r>
            <a:endParaRPr lang="en-US" dirty="0"/>
          </a:p>
        </p:txBody>
      </p:sp>
      <p:sp>
        <p:nvSpPr>
          <p:cNvPr id="17" name="Text Placeholder 16" descr="No. 5">
            <a:extLst>
              <a:ext uri="{FF2B5EF4-FFF2-40B4-BE49-F238E27FC236}">
                <a16:creationId xmlns:a16="http://schemas.microsoft.com/office/drawing/2014/main" id="{C4FFBA75-22E6-402C-AEB3-C41D3882CCB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26242" y="3791112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05</a:t>
            </a:r>
            <a:endParaRPr lang="en-US" dirty="0"/>
          </a:p>
        </p:txBody>
      </p:sp>
      <p:sp>
        <p:nvSpPr>
          <p:cNvPr id="18" name="Text Placeholder 17" descr="No. 6">
            <a:extLst>
              <a:ext uri="{FF2B5EF4-FFF2-40B4-BE49-F238E27FC236}">
                <a16:creationId xmlns:a16="http://schemas.microsoft.com/office/drawing/2014/main" id="{4280AB87-8516-4AC1-804E-704DD95DF30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6242" y="4395990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06</a:t>
            </a:r>
            <a:endParaRPr lang="en-US" dirty="0"/>
          </a:p>
        </p:txBody>
      </p:sp>
      <p:sp>
        <p:nvSpPr>
          <p:cNvPr id="19" name="Text Placeholder 18" descr="No. 7">
            <a:extLst>
              <a:ext uri="{FF2B5EF4-FFF2-40B4-BE49-F238E27FC236}">
                <a16:creationId xmlns:a16="http://schemas.microsoft.com/office/drawing/2014/main" id="{4D3DC6CF-9870-44CD-80AD-B6718190843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26242" y="5000868"/>
            <a:ext cx="405128" cy="485340"/>
          </a:xfrm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19" descr="No. 8">
            <a:extLst>
              <a:ext uri="{FF2B5EF4-FFF2-40B4-BE49-F238E27FC236}">
                <a16:creationId xmlns:a16="http://schemas.microsoft.com/office/drawing/2014/main" id="{51CE8229-7B4F-4140-BEAF-4B7A3B2F54B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26242" y="5605747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21" name="Text Placeholder 20" descr="Agenda Item 9">
            <a:extLst>
              <a:ext uri="{FF2B5EF4-FFF2-40B4-BE49-F238E27FC236}">
                <a16:creationId xmlns:a16="http://schemas.microsoft.com/office/drawing/2014/main" id="{C0A49B54-BC4A-476F-A603-5BE17A7A85B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57959" y="1371600"/>
            <a:ext cx="2953039" cy="4853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2" name="Text Placeholder 21" descr="Agenda Item 10">
            <a:extLst>
              <a:ext uri="{FF2B5EF4-FFF2-40B4-BE49-F238E27FC236}">
                <a16:creationId xmlns:a16="http://schemas.microsoft.com/office/drawing/2014/main" id="{A42A74CC-88B3-4A8B-B104-A4EA5745FD2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857959" y="1976478"/>
            <a:ext cx="2953039" cy="485340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23" name="Text Placeholder 22" descr="Agenda Item 11">
            <a:extLst>
              <a:ext uri="{FF2B5EF4-FFF2-40B4-BE49-F238E27FC236}">
                <a16:creationId xmlns:a16="http://schemas.microsoft.com/office/drawing/2014/main" id="{928379D8-C798-45AB-A6C6-BD4EB9E51A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57959" y="2581356"/>
            <a:ext cx="2953039" cy="485340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24" name="Text Placeholder 23" descr="Agenda Item 12">
            <a:extLst>
              <a:ext uri="{FF2B5EF4-FFF2-40B4-BE49-F238E27FC236}">
                <a16:creationId xmlns:a16="http://schemas.microsoft.com/office/drawing/2014/main" id="{EFAA4D69-1078-4AFD-AB1E-0CAAA0E6D1A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57959" y="3186234"/>
            <a:ext cx="2953039" cy="485340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25" name="Text Placeholder 24" descr="Agenda Item 13">
            <a:extLst>
              <a:ext uri="{FF2B5EF4-FFF2-40B4-BE49-F238E27FC236}">
                <a16:creationId xmlns:a16="http://schemas.microsoft.com/office/drawing/2014/main" id="{11406D80-647D-43BA-B8D4-EBBF1E2104A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857959" y="3791112"/>
            <a:ext cx="2953039" cy="485340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26" name="Text Placeholder 25" descr="Agenda Item 14">
            <a:extLst>
              <a:ext uri="{FF2B5EF4-FFF2-40B4-BE49-F238E27FC236}">
                <a16:creationId xmlns:a16="http://schemas.microsoft.com/office/drawing/2014/main" id="{F0721294-7AAC-4545-AF24-CDA2E068CFE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857959" y="4395990"/>
            <a:ext cx="2953039" cy="485340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27" name="Text Placeholder 26" descr="Agenda Item 15">
            <a:extLst>
              <a:ext uri="{FF2B5EF4-FFF2-40B4-BE49-F238E27FC236}">
                <a16:creationId xmlns:a16="http://schemas.microsoft.com/office/drawing/2014/main" id="{FCCA5C5F-D264-41A1-9DFA-031FFCC6AD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857959" y="5000868"/>
            <a:ext cx="2953039" cy="485340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28" name="Text Placeholder 27" descr="Agenda Item 16">
            <a:extLst>
              <a:ext uri="{FF2B5EF4-FFF2-40B4-BE49-F238E27FC236}">
                <a16:creationId xmlns:a16="http://schemas.microsoft.com/office/drawing/2014/main" id="{B430BF5D-3648-4FA8-9E82-9C3FFA9DA9B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857959" y="5605747"/>
            <a:ext cx="2953039" cy="485340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Text Placeholder 35" descr="No. 16">
            <a:extLst>
              <a:ext uri="{FF2B5EF4-FFF2-40B4-BE49-F238E27FC236}">
                <a16:creationId xmlns:a16="http://schemas.microsoft.com/office/drawing/2014/main" id="{7650D558-0B4D-43CE-8B01-51CC4EF6D3C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317230" y="5605747"/>
            <a:ext cx="405128" cy="485340"/>
          </a:xfrm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03741C61-192B-4BFE-AEFD-61F9F96359DB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2022 Accenture. All rights reserved.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45D5125-2049-2229-9F33-64025C295E9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7AA72F2F-52B3-22B1-58CF-4246F385A6A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2C26ACD-084A-C82D-12ED-078C8E8E50D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D78A53A-916D-6400-5F56-32F4F51CABA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5CBAFB8-CC91-B5D7-B02A-2A904ADA828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9231D00-ED1F-C0D3-D035-B577192BD42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08ADFB41-562B-3414-4DC0-B1EEF666291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317230" y="5000868"/>
            <a:ext cx="405128" cy="4853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3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11AE3-7744-1A28-F5AF-B2BF590D1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1FCFDD-A827-53E7-6F90-ACFDDF0A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C1F14-9F78-6285-FC54-DE1095562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9BD030A-BC4A-58A1-D385-769CD14F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55" y="1616551"/>
            <a:ext cx="2930371" cy="29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ABC5C2D-CBD4-1AEB-0CCB-EB545EFE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338506-AC25-B3DB-29B6-E163D6042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71601"/>
            <a:ext cx="7486858" cy="4940300"/>
          </a:xfrm>
        </p:spPr>
        <p:txBody>
          <a:bodyPr/>
          <a:lstStyle/>
          <a:p>
            <a:r>
              <a:rPr lang="en-US" sz="2100" dirty="0"/>
              <a:t>Low-level stack machine for executing binary code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Portable compilation target for programming languages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Enables deployment on the web for client and server applications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Supported by</a:t>
            </a:r>
            <a:r>
              <a:rPr lang="hu-HU" sz="2100" dirty="0"/>
              <a:t> </a:t>
            </a:r>
            <a:r>
              <a:rPr lang="en-US" sz="2100" dirty="0"/>
              <a:t>major browsers:</a:t>
            </a:r>
          </a:p>
          <a:p>
            <a:pPr lvl="1"/>
            <a:r>
              <a:rPr lang="en-US" sz="2100" dirty="0"/>
              <a:t>Google Chrome</a:t>
            </a:r>
          </a:p>
          <a:p>
            <a:pPr lvl="1"/>
            <a:r>
              <a:rPr lang="en-US" sz="2100" dirty="0"/>
              <a:t>Microsoft Edge</a:t>
            </a:r>
          </a:p>
          <a:p>
            <a:pPr lvl="1"/>
            <a:r>
              <a:rPr lang="en-US" sz="2100" dirty="0"/>
              <a:t>Mozilla Firefox</a:t>
            </a:r>
          </a:p>
          <a:p>
            <a:pPr lvl="1"/>
            <a:r>
              <a:rPr lang="en-US" sz="2100" dirty="0"/>
              <a:t>Apple Safari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AAB78-B3EF-4645-A8E5-F9145E0CE664}"/>
              </a:ext>
            </a:extLst>
          </p:cNvPr>
          <p:cNvSpPr txBox="1"/>
          <p:nvPr/>
        </p:nvSpPr>
        <p:spPr>
          <a:xfrm>
            <a:off x="5637125" y="288387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A420A4-6432-52B9-D44A-F3B2B1A4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312" y="381000"/>
            <a:ext cx="2930371" cy="29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0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11AE3-7744-1A28-F5AF-B2BF590D1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1FCFDD-A827-53E7-6F90-ACFDDF0A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C1F14-9F78-6285-FC54-DE1095562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60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61F77-29D3-28A9-545C-63E93BBF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5B212-300A-962D-786E-9478CA5733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100" dirty="0"/>
              <a:t>Enables high performance applications on web pages</a:t>
            </a:r>
          </a:p>
          <a:p>
            <a:pPr marL="0" indent="0">
              <a:buNone/>
            </a:pPr>
            <a:r>
              <a:rPr lang="hu-HU" sz="2100" dirty="0"/>
              <a:t>	</a:t>
            </a:r>
            <a:r>
              <a:rPr lang="en-US" sz="2100" dirty="0"/>
              <a:t>E.g. video games, video editing, 3D rendering, or music production</a:t>
            </a:r>
          </a:p>
          <a:p>
            <a:endParaRPr lang="en-US" sz="2100" dirty="0"/>
          </a:p>
          <a:p>
            <a:r>
              <a:rPr lang="en-US" sz="2100" dirty="0"/>
              <a:t>Compilation target for 40 different programming languages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Open-source</a:t>
            </a:r>
          </a:p>
          <a:p>
            <a:endParaRPr lang="en-US" sz="2100" dirty="0"/>
          </a:p>
          <a:p>
            <a:r>
              <a:rPr lang="en-US" sz="2100" dirty="0"/>
              <a:t>Lightweight</a:t>
            </a:r>
          </a:p>
          <a:p>
            <a:endParaRPr lang="en-US" sz="2100" dirty="0"/>
          </a:p>
          <a:p>
            <a:r>
              <a:rPr lang="en-US" sz="2100" dirty="0"/>
              <a:t>Easy debugging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8136A2-4A60-46DB-9AA8-8B7013A5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80" y="3703183"/>
            <a:ext cx="6632642" cy="29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9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11AE3-7744-1A28-F5AF-B2BF590D1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WebAssembly in our project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1FCFDD-A827-53E7-6F90-ACFDDF0A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C1F14-9F78-6285-FC54-DE1095562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87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4D9B80-A1F8-750B-7BC8-A40ADD70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WebAssembly in our project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52440-AB17-5D1D-F99D-4C2ACB131F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Code written in C</a:t>
            </a:r>
          </a:p>
          <a:p>
            <a:endParaRPr lang="en-US" dirty="0"/>
          </a:p>
          <a:p>
            <a:r>
              <a:rPr lang="en-US" dirty="0"/>
              <a:t>Compiled using </a:t>
            </a:r>
            <a:r>
              <a:rPr lang="en-US" dirty="0" err="1"/>
              <a:t>Emscripten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Connected to </a:t>
            </a:r>
            <a:r>
              <a:rPr lang="en-US" dirty="0" err="1"/>
              <a:t>Javascript</a:t>
            </a:r>
            <a:r>
              <a:rPr lang="en-US" dirty="0"/>
              <a:t> and HTML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854758-C6DF-ED0B-0141-1F6090CF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81" y="3585301"/>
            <a:ext cx="8616382" cy="26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30BFE8-1826-B634-E230-C9EFA7E4D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2022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8FB3A-BEE5-A980-DBC6-047CBFF680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39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IndX_PPT_Tmplt_Graphik_220317.potx" id="{E376D23D-128A-4FE9-8315-F8FE544285A1}" vid="{6566FD0C-E829-47AC-944C-7C58327E3C7A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86981020C71E42AE0C962F878C99CC" ma:contentTypeVersion="4" ma:contentTypeDescription="Create a new document." ma:contentTypeScope="" ma:versionID="1db589fb8a53c5b4ded4138cfdc85947">
  <xsd:schema xmlns:xsd="http://www.w3.org/2001/XMLSchema" xmlns:xs="http://www.w3.org/2001/XMLSchema" xmlns:p="http://schemas.microsoft.com/office/2006/metadata/properties" xmlns:ns2="5b99fcdf-c04e-4424-9b5e-ace940fef5a0" xmlns:ns3="fd4e7ff9-740d-4699-a71f-6b82bdd03cd6" targetNamespace="http://schemas.microsoft.com/office/2006/metadata/properties" ma:root="true" ma:fieldsID="97a9c6be46e9c7055f87e822e29ffc82" ns2:_="" ns3:_="">
    <xsd:import namespace="5b99fcdf-c04e-4424-9b5e-ace940fef5a0"/>
    <xsd:import namespace="fd4e7ff9-740d-4699-a71f-6b82bdd03c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9fcdf-c04e-4424-9b5e-ace940fef5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e7ff9-740d-4699-a71f-6b82bdd03c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8E206B-6517-4C54-8889-2C9894DDB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99fcdf-c04e-4424-9b5e-ace940fef5a0"/>
    <ds:schemaRef ds:uri="fd4e7ff9-740d-4699-a71f-6b82bdd03c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Acc_PPT_IMP_Tmplt_IndX_Graphik_220317</Template>
  <TotalTime>3273</TotalTime>
  <Words>307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Graphik</vt:lpstr>
      <vt:lpstr>GT Sectra Fine Rg</vt:lpstr>
      <vt:lpstr>System Font</vt:lpstr>
      <vt:lpstr>Accenture 2020</vt:lpstr>
      <vt:lpstr>Possibilities of WebAssembly</vt:lpstr>
      <vt:lpstr>What is coming up?</vt:lpstr>
      <vt:lpstr>What is WebAssembly?</vt:lpstr>
      <vt:lpstr> What is WebAssembly?</vt:lpstr>
      <vt:lpstr>Why WebAssembly?</vt:lpstr>
      <vt:lpstr>Why WebAssembly?</vt:lpstr>
      <vt:lpstr>WebAssembly in our project</vt:lpstr>
      <vt:lpstr>WebAssembly in our project</vt:lpstr>
      <vt:lpstr>PowerPoint Presentation</vt:lpstr>
      <vt:lpstr>PowerPoint Presentation</vt:lpstr>
      <vt:lpstr>40 X</vt:lpstr>
      <vt:lpstr>Limitations</vt:lpstr>
      <vt:lpstr>Limitations</vt:lpstr>
      <vt:lpstr>Advantages and disadvantages</vt:lpstr>
      <vt:lpstr>Advantages</vt:lpstr>
      <vt:lpstr>Disadvantages</vt:lpstr>
      <vt:lpstr>Conclusion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Dospinescu, Olivia E.</dc:creator>
  <cp:lastModifiedBy>Incze, Zsolt Tamas</cp:lastModifiedBy>
  <cp:revision>20</cp:revision>
  <cp:lastPrinted>2020-11-17T04:05:48Z</cp:lastPrinted>
  <dcterms:created xsi:type="dcterms:W3CDTF">2022-07-21T13:38:49Z</dcterms:created>
  <dcterms:modified xsi:type="dcterms:W3CDTF">2022-09-19T15:06:49Z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0x010100D586981020C71E42AE0C962F878C99CC</vt:lpwstr>
  </property>
</Properties>
</file>