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>
            <a:off x="3484245" y="2474595"/>
            <a:ext cx="5121910" cy="70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3535045" y="2644140"/>
            <a:ext cx="5020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Minecraft" panose="02000603000000000000" charset="0"/>
                <a:cs typeface="Minecraft" panose="02000603000000000000" charset="0"/>
              </a:rPr>
              <a:t>Mini games</a:t>
            </a:r>
            <a:endParaRPr lang="pt-BR" altLang="en-US">
              <a:latin typeface="Minecraft" panose="02000603000000000000" charset="0"/>
              <a:cs typeface="Minecraft" panose="02000603000000000000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87630" y="6407150"/>
            <a:ext cx="871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Minecraft" panose="02000603000000000000" charset="0"/>
                <a:cs typeface="Minecraft" panose="02000603000000000000" charset="0"/>
              </a:rPr>
              <a:t>Made by </a:t>
            </a:r>
            <a:r>
              <a:rPr lang="pt-BR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Minecraft" panose="02000603000000000000" charset="0"/>
                <a:cs typeface="Minecraft" panose="02000603000000000000" charset="0"/>
              </a:rPr>
              <a:t>CatiorroProgramador </a:t>
            </a:r>
            <a:r>
              <a:rPr lang="pt-BR" altLang="en-US">
                <a:latin typeface="Minecraft" panose="02000603000000000000" charset="0"/>
                <a:cs typeface="Minecraft" panose="02000603000000000000" charset="0"/>
              </a:rPr>
              <a:t>(</a:t>
            </a:r>
            <a:r>
              <a:rPr lang="pt-BR" altLang="en-US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Minecraft" panose="02000603000000000000" charset="0"/>
                <a:cs typeface="Minecraft" panose="02000603000000000000" charset="0"/>
              </a:rPr>
              <a:t>Gustavo Cavalcanti</a:t>
            </a:r>
            <a:r>
              <a:rPr lang="pt-BR" altLang="en-US">
                <a:latin typeface="Minecraft" panose="02000603000000000000" charset="0"/>
                <a:cs typeface="Minecraft" panose="02000603000000000000" charset="0"/>
              </a:rPr>
              <a:t>)</a:t>
            </a:r>
            <a:endParaRPr lang="pt-BR" altLang="en-US">
              <a:latin typeface="Minecraft" panose="02000603000000000000" charset="0"/>
              <a:cs typeface="Minecraft" panose="02000603000000000000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484880" y="3714750"/>
            <a:ext cx="5121910" cy="70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3535045" y="3884295"/>
            <a:ext cx="512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Minecraft" panose="02000603000000000000" charset="0"/>
                <a:cs typeface="Minecraft" panose="02000603000000000000" charset="0"/>
              </a:rPr>
              <a:t>Game main</a:t>
            </a:r>
            <a:endParaRPr lang="pt-BR" altLang="en-US">
              <a:latin typeface="Minecraft" panose="02000603000000000000" charset="0"/>
              <a:cs typeface="Minecraft" panose="02000603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Minecraft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Gustavo</cp:lastModifiedBy>
  <cp:revision>2</cp:revision>
  <dcterms:created xsi:type="dcterms:W3CDTF">2021-06-22T12:24:14Z</dcterms:created>
  <dcterms:modified xsi:type="dcterms:W3CDTF">2021-06-22T12:50:50Z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1046-11.2.0.10176</vt:lpwstr>
  </property>
</Properties>
</file>