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25-May-20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25-May-20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25-May-20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25-May-20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25-May-20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D91B5-95E5-4A83-9219-B4C996CE5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16" y="1449147"/>
            <a:ext cx="10804485" cy="2971051"/>
          </a:xfrm>
        </p:spPr>
        <p:txBody>
          <a:bodyPr/>
          <a:lstStyle/>
          <a:p>
            <a:r>
              <a:rPr lang="en-US" dirty="0"/>
              <a:t>ASL Fingerspelling Interpretation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02F7E-2991-4D95-BB26-850BACA45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Sbera Catalin</a:t>
            </a:r>
          </a:p>
        </p:txBody>
      </p:sp>
    </p:spTree>
    <p:extLst>
      <p:ext uri="{BB962C8B-B14F-4D97-AF65-F5344CB8AC3E}">
        <p14:creationId xmlns:p14="http://schemas.microsoft.com/office/powerpoint/2010/main" val="385366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C793-F11C-4E4B-9CB0-E40573D3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F4F3B-C75E-437B-98AB-B349BF892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70" y="2222287"/>
            <a:ext cx="6560656" cy="3636511"/>
          </a:xfrm>
        </p:spPr>
        <p:txBody>
          <a:bodyPr/>
          <a:lstStyle/>
          <a:p>
            <a:r>
              <a:rPr lang="en-US" dirty="0"/>
              <a:t>ASL is one of many forms of sign language.</a:t>
            </a:r>
          </a:p>
          <a:p>
            <a:r>
              <a:rPr lang="en-US" dirty="0"/>
              <a:t>There is a specific sign for each letter/number</a:t>
            </a:r>
          </a:p>
          <a:p>
            <a:r>
              <a:rPr lang="en-US" dirty="0"/>
              <a:t>For the purpose of this project letters J and Z are omitted alongside the numbers</a:t>
            </a:r>
          </a:p>
          <a:p>
            <a:r>
              <a:rPr lang="en-US" dirty="0"/>
              <a:t>This Program will work on images, not on live footage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5783E-7027-4237-A230-5D520EBE6A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937" y="2222287"/>
            <a:ext cx="4891993" cy="3969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245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335C-4D48-4797-A333-92E9DDEB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87880F-B034-4FFB-B290-BC6036C58D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390273"/>
            <a:ext cx="11277599" cy="439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15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5165-AEE4-43D7-881B-480D60D9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98CE6-B5EF-45F7-B93F-7A95E867B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341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algorithm is split into multiple parts</a:t>
            </a:r>
          </a:p>
          <a:p>
            <a:r>
              <a:rPr lang="en-US" dirty="0"/>
              <a:t>First we take the image and resize it to a smaller size in order to decrease the calculations</a:t>
            </a:r>
          </a:p>
          <a:p>
            <a:r>
              <a:rPr lang="en-US" dirty="0"/>
              <a:t>Using Canny edge detection we detect the edges of the objects in the image.</a:t>
            </a:r>
          </a:p>
          <a:p>
            <a:r>
              <a:rPr lang="en-US" dirty="0"/>
              <a:t>We then thicken the edges in order to compensate for missing pixels and have a complete image (</a:t>
            </a:r>
            <a:r>
              <a:rPr lang="en-US" dirty="0" err="1"/>
              <a:t>cannyA</a:t>
            </a:r>
            <a:r>
              <a:rPr lang="en-US" dirty="0"/>
              <a:t>)</a:t>
            </a:r>
          </a:p>
          <a:p>
            <a:r>
              <a:rPr lang="en-US" dirty="0"/>
              <a:t>We then fill the center of the image in order to remove inner edges that have been detected then invert the image (canny)</a:t>
            </a:r>
          </a:p>
          <a:p>
            <a:r>
              <a:rPr lang="en-US" dirty="0"/>
              <a:t>We then compute the centroid point of the image and calculate the distances to all the edge pixels (Centroid image)</a:t>
            </a:r>
          </a:p>
          <a:p>
            <a:r>
              <a:rPr lang="en-US" dirty="0"/>
              <a:t>These distances are then normalized and used to create a histogram of 100 bins</a:t>
            </a:r>
          </a:p>
          <a:p>
            <a:r>
              <a:rPr lang="en-US" dirty="0"/>
              <a:t>The histogram is then compared to a dataset of histograms that correspond to the letters</a:t>
            </a:r>
          </a:p>
          <a:p>
            <a:r>
              <a:rPr lang="en-US" dirty="0"/>
              <a:t>The resulting letter is then added to the bottom-left point of the original image (Original Image)</a:t>
            </a:r>
          </a:p>
        </p:txBody>
      </p:sp>
    </p:spTree>
    <p:extLst>
      <p:ext uri="{BB962C8B-B14F-4D97-AF65-F5344CB8AC3E}">
        <p14:creationId xmlns:p14="http://schemas.microsoft.com/office/powerpoint/2010/main" val="261987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E1B2-02F8-4F90-9589-771F611C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981"/>
            <a:ext cx="10571998" cy="970450"/>
          </a:xfrm>
        </p:spPr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BAE45-B82E-460A-A3B1-FD19D44F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81EFCD-5255-4666-97A1-B071E923E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031"/>
            <a:ext cx="12192000" cy="559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35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32EE-819A-42E3-A10D-34DD770A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97E11-CA01-4EA9-BEA8-3EDE8CC9F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C8EAB9-3DFF-4334-BA83-FABB3A494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225"/>
            <a:ext cx="12192000" cy="579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36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333A-EDFF-4A87-A8E7-7D668617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530EC-B6E2-454C-9674-8004519DE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F3AC638-99F1-41FB-8538-58C14AB83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225"/>
            <a:ext cx="12192000" cy="579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59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DFCD-E67D-46F7-AA3D-1628FF67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F4491-D130-426E-9791-EC023E0FA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E0725B0-5AB3-4A8E-8F5B-F3C632BA0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313"/>
            <a:ext cx="12192000" cy="541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24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80D7-DE1B-4ECE-A73C-5503723E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092AB-FA2F-4A5F-90EF-109DD997B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F8D4872-4E4A-4A26-A8FE-00C51F3FE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6600"/>
            <a:ext cx="12192000" cy="538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450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</TotalTime>
  <Words>213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Quotable</vt:lpstr>
      <vt:lpstr>ASL Fingerspelling Interpretation</vt:lpstr>
      <vt:lpstr>Introduction</vt:lpstr>
      <vt:lpstr>Example</vt:lpstr>
      <vt:lpstr>Explanation of the algorithm</vt:lpstr>
      <vt:lpstr>More Examples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ASL Fingerspelling Interpretation</dc:title>
  <dc:creator>Cata Sbera</dc:creator>
  <cp:lastModifiedBy>Cata Sbera</cp:lastModifiedBy>
  <cp:revision>2</cp:revision>
  <dcterms:created xsi:type="dcterms:W3CDTF">2020-05-25T06:55:05Z</dcterms:created>
  <dcterms:modified xsi:type="dcterms:W3CDTF">2020-05-25T07:06:04Z</dcterms:modified>
</cp:coreProperties>
</file>