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55" r:id="rId13"/>
  </p:sldMasterIdLst>
  <p:sldIdLst>
    <p:sldId id="257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670" cy="17538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6/14/2018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4470" cy="585279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955"/>
            <a:ext cx="8027670" cy="585279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4470" cy="13633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2907030"/>
            <a:ext cx="10364470" cy="15011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09600" y="1600200"/>
            <a:ext cx="5386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97600" y="1600200"/>
            <a:ext cx="5386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5430"/>
            <a:ext cx="5387975" cy="640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09600" y="2174875"/>
            <a:ext cx="5387975" cy="39528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93155" y="1535430"/>
            <a:ext cx="5390515" cy="640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93155" y="2174875"/>
            <a:ext cx="5390515" cy="39528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2565" cy="11633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6945" y="273050"/>
            <a:ext cx="6816725" cy="58547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09600" y="1435100"/>
            <a:ext cx="401256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389505" y="4800600"/>
            <a:ext cx="7316470" cy="56832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2389505" y="612775"/>
            <a:ext cx="73164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2389505" y="5367655"/>
            <a:ext cx="7316470" cy="8058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2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6/11/2018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9193964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 txBox="1">
            <a:spLocks/>
          </p:cNvSpPr>
          <p:nvPr>
            <p:ph type="ctrTitle" idx="4294967295"/>
          </p:nvPr>
        </p:nvSpPr>
        <p:spPr>
          <a:xfrm rot="0">
            <a:off x="2074545" y="3838575"/>
            <a:ext cx="159829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WatchuVIP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개체 틀 23"/>
          <p:cNvSpPr txBox="1">
            <a:spLocks/>
          </p:cNvSpPr>
          <p:nvPr>
            <p:ph type="ctrTitle" idx="4294967295"/>
          </p:nvPr>
        </p:nvSpPr>
        <p:spPr>
          <a:xfrm rot="0">
            <a:off x="8255000" y="3845560"/>
            <a:ext cx="165290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개체 틀 25"/>
          <p:cNvSpPr txBox="1">
            <a:spLocks/>
          </p:cNvSpPr>
          <p:nvPr>
            <p:ph type="ctrTitle" idx="4294967295"/>
          </p:nvPr>
        </p:nvSpPr>
        <p:spPr>
          <a:xfrm rot="0">
            <a:off x="5086350" y="1200150"/>
            <a:ext cx="159829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회원서비스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개체 틀 27"/>
          <p:cNvSpPr txBox="1">
            <a:spLocks/>
          </p:cNvSpPr>
          <p:nvPr>
            <p:ph type="ctrTitle" idx="4294967295"/>
          </p:nvPr>
        </p:nvSpPr>
        <p:spPr>
          <a:xfrm rot="0">
            <a:off x="8254365" y="1207135"/>
            <a:ext cx="159829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My Page 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개체 틀 29"/>
          <p:cNvSpPr txBox="1">
            <a:spLocks/>
          </p:cNvSpPr>
          <p:nvPr>
            <p:ph type="ctrTitle" idx="4294967295"/>
          </p:nvPr>
        </p:nvSpPr>
        <p:spPr>
          <a:xfrm rot="0">
            <a:off x="5067935" y="3880485"/>
            <a:ext cx="165290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Watchugram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개체 틀 31"/>
          <p:cNvSpPr txBox="1">
            <a:spLocks/>
          </p:cNvSpPr>
          <p:nvPr>
            <p:ph type="ctrTitle" idx="4294967295"/>
          </p:nvPr>
        </p:nvSpPr>
        <p:spPr>
          <a:xfrm rot="0">
            <a:off x="2127250" y="1195070"/>
            <a:ext cx="1598295" cy="42989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Catategory</a:t>
            </a:r>
            <a:endParaRPr lang="ko-KR" altLang="en-US" sz="17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8928735" y="1747520"/>
            <a:ext cx="1852930" cy="1940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회원관리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로그인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회원탈퇴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알림내역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정보수정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등급안내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cxnSp>
        <p:nvCxnSpPr>
          <p:cNvPr id="51" name="도형 50"/>
          <p:cNvCxnSpPr/>
          <p:nvPr/>
        </p:nvCxnSpPr>
        <p:spPr>
          <a:xfrm rot="0">
            <a:off x="8483600" y="1655445"/>
            <a:ext cx="635" cy="19024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>
            <a:off x="8482330" y="3208020"/>
            <a:ext cx="301625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도형 52"/>
          <p:cNvCxnSpPr/>
          <p:nvPr/>
        </p:nvCxnSpPr>
        <p:spPr>
          <a:xfrm rot="0">
            <a:off x="8491220" y="290322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도형 53"/>
          <p:cNvCxnSpPr/>
          <p:nvPr/>
        </p:nvCxnSpPr>
        <p:spPr>
          <a:xfrm rot="0">
            <a:off x="8488680" y="2585085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도형 54"/>
          <p:cNvCxnSpPr/>
          <p:nvPr/>
        </p:nvCxnSpPr>
        <p:spPr>
          <a:xfrm rot="0">
            <a:off x="8477885" y="226822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8475980" y="1925955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 rot="0">
            <a:off x="5720080" y="1704975"/>
            <a:ext cx="1710690" cy="1940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취향분석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평점내역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할인쿠폰 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리뷰내역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룰렛 이벤트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M" charset="0"/>
                <a:ea typeface="서울남산체 M" charset="0"/>
              </a:rPr>
              <a:t>이용권 구매</a:t>
            </a:r>
            <a:endParaRPr lang="ko-KR" altLang="en-US" sz="14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2714625" y="1704340"/>
            <a:ext cx="1055370" cy="20993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애니메이션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공포/스릴러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SF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독립영화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로맨스/드라마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액션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코미디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cxnSp>
        <p:nvCxnSpPr>
          <p:cNvPr id="63" name="도형 62"/>
          <p:cNvCxnSpPr/>
          <p:nvPr/>
        </p:nvCxnSpPr>
        <p:spPr>
          <a:xfrm rot="0">
            <a:off x="5256530" y="1650365"/>
            <a:ext cx="635" cy="183705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5267325" y="3165475"/>
            <a:ext cx="29781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>
            <a:off x="5262245" y="2845435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>
            <a:off x="5266690" y="251206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>
            <a:off x="5267325" y="2219325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rot="0">
            <a:off x="5264785" y="189865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도형 68"/>
          <p:cNvCxnSpPr/>
          <p:nvPr/>
        </p:nvCxnSpPr>
        <p:spPr>
          <a:xfrm rot="0" flipV="1">
            <a:off x="5264785" y="3473450"/>
            <a:ext cx="30480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도형 69"/>
          <p:cNvCxnSpPr/>
          <p:nvPr/>
        </p:nvCxnSpPr>
        <p:spPr>
          <a:xfrm rot="0">
            <a:off x="2282190" y="1647825"/>
            <a:ext cx="635" cy="200660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 flipV="1">
            <a:off x="2279015" y="3035300"/>
            <a:ext cx="29654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도형 71"/>
          <p:cNvCxnSpPr/>
          <p:nvPr/>
        </p:nvCxnSpPr>
        <p:spPr>
          <a:xfrm rot="0">
            <a:off x="2280920" y="275971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도형 72"/>
          <p:cNvCxnSpPr/>
          <p:nvPr/>
        </p:nvCxnSpPr>
        <p:spPr>
          <a:xfrm rot="0">
            <a:off x="2280920" y="2470785"/>
            <a:ext cx="303530" cy="381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도형 73"/>
          <p:cNvCxnSpPr/>
          <p:nvPr/>
        </p:nvCxnSpPr>
        <p:spPr>
          <a:xfrm rot="0">
            <a:off x="2284095" y="213614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도형 74"/>
          <p:cNvCxnSpPr/>
          <p:nvPr/>
        </p:nvCxnSpPr>
        <p:spPr>
          <a:xfrm rot="0">
            <a:off x="2286635" y="1868805"/>
            <a:ext cx="292735" cy="381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 rot="0">
            <a:off x="2270760" y="3656330"/>
            <a:ext cx="32575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도형 76"/>
          <p:cNvCxnSpPr/>
          <p:nvPr/>
        </p:nvCxnSpPr>
        <p:spPr>
          <a:xfrm rot="0" flipV="1">
            <a:off x="2282190" y="3364230"/>
            <a:ext cx="3117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텍스트 상자 77"/>
          <p:cNvSpPr txBox="1">
            <a:spLocks/>
          </p:cNvSpPr>
          <p:nvPr/>
        </p:nvSpPr>
        <p:spPr>
          <a:xfrm rot="0">
            <a:off x="5718810" y="4375150"/>
            <a:ext cx="1400810" cy="14998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왓츄 실시간 리뷰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프로필 사진 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팔로잉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팔로워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위시리스트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 rot="0">
            <a:off x="8876030" y="4351655"/>
            <a:ext cx="1851660" cy="14998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공지사항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서비스 이용약관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1:1문의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법적고지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개인정보 취급방침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2714625" y="4373245"/>
            <a:ext cx="1685290" cy="14998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VIP 등급별 혜택 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VIP 전용 이벤트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VIP 라운지 예약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VIP 상영작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  <a:p>
            <a:pPr marL="0" indent="0" algn="l" fontAlgn="auto" defTabSz="5080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 strike="noStrike">
                <a:latin typeface="서울남산체 M" charset="0"/>
                <a:ea typeface="서울남산체 M" charset="0"/>
              </a:rPr>
              <a:t>VIP 선정 기준 </a:t>
            </a:r>
            <a:endParaRPr lang="ko-KR" altLang="en-US" sz="1300" cap="none" dirty="0" smtClean="0" b="0" strike="noStrike">
              <a:latin typeface="서울남산체 M" charset="0"/>
              <a:ea typeface="서울남산체 M" charset="0"/>
            </a:endParaRPr>
          </a:p>
        </p:txBody>
      </p:sp>
      <p:cxnSp>
        <p:nvCxnSpPr>
          <p:cNvPr id="82" name="도형 81"/>
          <p:cNvCxnSpPr/>
          <p:nvPr/>
        </p:nvCxnSpPr>
        <p:spPr>
          <a:xfrm rot="0">
            <a:off x="2232025" y="4283710"/>
            <a:ext cx="1270" cy="142938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>
            <a:off x="2233295" y="5706745"/>
            <a:ext cx="32639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도형 83"/>
          <p:cNvCxnSpPr/>
          <p:nvPr/>
        </p:nvCxnSpPr>
        <p:spPr>
          <a:xfrm rot="0" flipV="1">
            <a:off x="2235200" y="5425440"/>
            <a:ext cx="32575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 rot="0" flipV="1">
            <a:off x="2235200" y="5127625"/>
            <a:ext cx="32702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도형 85"/>
          <p:cNvCxnSpPr/>
          <p:nvPr/>
        </p:nvCxnSpPr>
        <p:spPr>
          <a:xfrm rot="0">
            <a:off x="2251075" y="4839970"/>
            <a:ext cx="32131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도형 86"/>
          <p:cNvCxnSpPr/>
          <p:nvPr/>
        </p:nvCxnSpPr>
        <p:spPr>
          <a:xfrm rot="0" flipV="1">
            <a:off x="2245995" y="4532630"/>
            <a:ext cx="327660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 rot="0" flipH="1">
            <a:off x="5248275" y="4333240"/>
            <a:ext cx="5080" cy="1398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도형 88"/>
          <p:cNvCxnSpPr/>
          <p:nvPr/>
        </p:nvCxnSpPr>
        <p:spPr>
          <a:xfrm rot="0">
            <a:off x="5252720" y="5723890"/>
            <a:ext cx="29337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도형 89"/>
          <p:cNvCxnSpPr/>
          <p:nvPr/>
        </p:nvCxnSpPr>
        <p:spPr>
          <a:xfrm rot="0" flipV="1">
            <a:off x="5257165" y="5416550"/>
            <a:ext cx="30543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도형 90"/>
          <p:cNvCxnSpPr/>
          <p:nvPr/>
        </p:nvCxnSpPr>
        <p:spPr>
          <a:xfrm rot="0">
            <a:off x="5255895" y="511556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 rot="0">
            <a:off x="5254625" y="482473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rot="0">
            <a:off x="5256530" y="4559300"/>
            <a:ext cx="301625" cy="317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도형 93"/>
          <p:cNvCxnSpPr/>
          <p:nvPr/>
        </p:nvCxnSpPr>
        <p:spPr>
          <a:xfrm rot="0">
            <a:off x="8452485" y="4301490"/>
            <a:ext cx="1270" cy="14192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도형 94"/>
          <p:cNvCxnSpPr/>
          <p:nvPr/>
        </p:nvCxnSpPr>
        <p:spPr>
          <a:xfrm rot="0" flipV="1">
            <a:off x="8447405" y="5704840"/>
            <a:ext cx="30289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 rot="0">
            <a:off x="8455660" y="540512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도형 96"/>
          <p:cNvCxnSpPr/>
          <p:nvPr/>
        </p:nvCxnSpPr>
        <p:spPr>
          <a:xfrm rot="0">
            <a:off x="8460105" y="510413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도형 97"/>
          <p:cNvCxnSpPr/>
          <p:nvPr/>
        </p:nvCxnSpPr>
        <p:spPr>
          <a:xfrm rot="0">
            <a:off x="8458835" y="4813300"/>
            <a:ext cx="299085" cy="2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도형 98"/>
          <p:cNvCxnSpPr/>
          <p:nvPr/>
        </p:nvCxnSpPr>
        <p:spPr>
          <a:xfrm rot="0">
            <a:off x="8455025" y="4549775"/>
            <a:ext cx="30734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rot="0">
            <a:off x="8484870" y="3541395"/>
            <a:ext cx="283210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1" name="그림 100" descr="C:/Users/ITWILL/AppData/Roaming/PolarisOffice/ETemp/5428_10880608/fImage15919396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53940" y="492760"/>
            <a:ext cx="2062480" cy="404495"/>
          </a:xfrm>
          <a:prstGeom prst="rect"/>
          <a:noFill/>
        </p:spPr>
      </p:pic>
      <p:cxnSp>
        <p:nvCxnSpPr>
          <p:cNvPr id="103" name="도형 102"/>
          <p:cNvCxnSpPr/>
          <p:nvPr/>
        </p:nvCxnSpPr>
        <p:spPr>
          <a:xfrm rot="0">
            <a:off x="3724910" y="1409700"/>
            <a:ext cx="1353185" cy="63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도형 103"/>
          <p:cNvCxnSpPr/>
          <p:nvPr/>
        </p:nvCxnSpPr>
        <p:spPr>
          <a:xfrm rot="0">
            <a:off x="6684010" y="1414780"/>
            <a:ext cx="1570990" cy="762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도형 105"/>
          <p:cNvCxnSpPr/>
          <p:nvPr/>
        </p:nvCxnSpPr>
        <p:spPr>
          <a:xfrm rot="0">
            <a:off x="5884545" y="896620"/>
            <a:ext cx="1270" cy="30416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 jae woo</dc:creator>
  <cp:lastModifiedBy>jang jae woo</cp:lastModifiedBy>
</cp:coreProperties>
</file>