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77" r:id="rId3"/>
    <p:sldId id="267" r:id="rId4"/>
    <p:sldId id="274" r:id="rId5"/>
    <p:sldId id="275" r:id="rId6"/>
    <p:sldId id="257" r:id="rId7"/>
    <p:sldId id="273" r:id="rId8"/>
    <p:sldId id="259" r:id="rId9"/>
    <p:sldId id="276" r:id="rId10"/>
    <p:sldId id="264" r:id="rId11"/>
    <p:sldId id="271" r:id="rId12"/>
    <p:sldId id="263" r:id="rId13"/>
    <p:sldId id="268" r:id="rId14"/>
    <p:sldId id="272" r:id="rId15"/>
    <p:sldId id="269" r:id="rId16"/>
    <p:sldId id="270" r:id="rId17"/>
    <p:sldId id="26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ck Fiket" initials="FF" lastIdx="1" clrIdx="0">
    <p:extLst>
      <p:ext uri="{19B8F6BF-5375-455C-9EA6-DF929625EA0E}">
        <p15:presenceInfo xmlns:p15="http://schemas.microsoft.com/office/powerpoint/2012/main" userId="S::Frederick.Fiket@students.bs-linz2.ac.at::17d998ed-3724-404f-9dca-10462f3eb7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1C1C1C"/>
    <a:srgbClr val="FF8900"/>
    <a:srgbClr val="1C1C1B"/>
    <a:srgbClr val="7C7C7C"/>
    <a:srgbClr val="4E1E4E"/>
    <a:srgbClr val="355B4A"/>
    <a:srgbClr val="69A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5A7F9-98EC-495A-BAF4-AB14D3704E17}" v="3" dt="2024-10-10T09:31:11.201"/>
    <p1510:client id="{D8BB3E91-8849-4D49-A71D-0855DDD69373}" v="2" dt="2024-10-10T12:16:43.109"/>
    <p1510:client id="{E8DC6B5D-9982-4AD6-A943-0D0662A6CFA4}" v="23" dt="2024-10-10T09:20:3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7" autoAdjust="0"/>
    <p:restoredTop sz="71886" autoAdjust="0"/>
  </p:normalViewPr>
  <p:slideViewPr>
    <p:cSldViewPr snapToGrid="0">
      <p:cViewPr varScale="1">
        <p:scale>
          <a:sx n="81" d="100"/>
          <a:sy n="81" d="100"/>
        </p:scale>
        <p:origin x="16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Bär" userId="S::caroline.baer@students.bs-linz2.ac.at::2f9c5c21-2c07-4b35-878a-38ff63d85349" providerId="AD" clId="Web-{7575A7F9-98EC-495A-BAF4-AB14D3704E17}"/>
    <pc:docChg chg="modSld">
      <pc:chgData name="Caroline Bär" userId="S::caroline.baer@students.bs-linz2.ac.at::2f9c5c21-2c07-4b35-878a-38ff63d85349" providerId="AD" clId="Web-{7575A7F9-98EC-495A-BAF4-AB14D3704E17}" dt="2024-10-10T09:31:09.763" v="1" actId="20577"/>
      <pc:docMkLst>
        <pc:docMk/>
      </pc:docMkLst>
      <pc:sldChg chg="modSp">
        <pc:chgData name="Caroline Bär" userId="S::caroline.baer@students.bs-linz2.ac.at::2f9c5c21-2c07-4b35-878a-38ff63d85349" providerId="AD" clId="Web-{7575A7F9-98EC-495A-BAF4-AB14D3704E17}" dt="2024-10-10T09:31:09.763" v="1" actId="20577"/>
        <pc:sldMkLst>
          <pc:docMk/>
          <pc:sldMk cId="1167360428" sldId="256"/>
        </pc:sldMkLst>
        <pc:spChg chg="mod">
          <ac:chgData name="Caroline Bär" userId="S::caroline.baer@students.bs-linz2.ac.at::2f9c5c21-2c07-4b35-878a-38ff63d85349" providerId="AD" clId="Web-{7575A7F9-98EC-495A-BAF4-AB14D3704E17}" dt="2024-10-10T09:31:09.763" v="1" actId="20577"/>
          <ac:spMkLst>
            <pc:docMk/>
            <pc:sldMk cId="1167360428" sldId="256"/>
            <ac:spMk id="2" creationId="{D0E953DF-5A73-4101-8522-199627802683}"/>
          </ac:spMkLst>
        </pc:spChg>
      </pc:sldChg>
    </pc:docChg>
  </pc:docChgLst>
  <pc:docChgLst>
    <pc:chgData name="Caroline Bär" userId="S::caroline.baer@students.bs-linz2.ac.at::2f9c5c21-2c07-4b35-878a-38ff63d85349" providerId="AD" clId="Web-{E8DC6B5D-9982-4AD6-A943-0D0662A6CFA4}"/>
    <pc:docChg chg="addSld modSld">
      <pc:chgData name="Caroline Bär" userId="S::caroline.baer@students.bs-linz2.ac.at::2f9c5c21-2c07-4b35-878a-38ff63d85349" providerId="AD" clId="Web-{E8DC6B5D-9982-4AD6-A943-0D0662A6CFA4}" dt="2024-10-10T09:20:35.106" v="21" actId="20577"/>
      <pc:docMkLst>
        <pc:docMk/>
      </pc:docMkLst>
      <pc:sldChg chg="modSp new">
        <pc:chgData name="Caroline Bär" userId="S::caroline.baer@students.bs-linz2.ac.at::2f9c5c21-2c07-4b35-878a-38ff63d85349" providerId="AD" clId="Web-{E8DC6B5D-9982-4AD6-A943-0D0662A6CFA4}" dt="2024-10-10T09:20:35.106" v="21" actId="20577"/>
        <pc:sldMkLst>
          <pc:docMk/>
          <pc:sldMk cId="1172810429" sldId="267"/>
        </pc:sldMkLst>
        <pc:spChg chg="mod">
          <ac:chgData name="Caroline Bär" userId="S::caroline.baer@students.bs-linz2.ac.at::2f9c5c21-2c07-4b35-878a-38ff63d85349" providerId="AD" clId="Web-{E8DC6B5D-9982-4AD6-A943-0D0662A6CFA4}" dt="2024-10-10T09:19:02.494" v="2" actId="20577"/>
          <ac:spMkLst>
            <pc:docMk/>
            <pc:sldMk cId="1172810429" sldId="267"/>
            <ac:spMk id="2" creationId="{0DC697E9-7C81-F198-C693-872E9E02B3B5}"/>
          </ac:spMkLst>
        </pc:spChg>
        <pc:spChg chg="mod">
          <ac:chgData name="Caroline Bär" userId="S::caroline.baer@students.bs-linz2.ac.at::2f9c5c21-2c07-4b35-878a-38ff63d85349" providerId="AD" clId="Web-{E8DC6B5D-9982-4AD6-A943-0D0662A6CFA4}" dt="2024-10-10T09:20:35.106" v="21" actId="20577"/>
          <ac:spMkLst>
            <pc:docMk/>
            <pc:sldMk cId="1172810429" sldId="267"/>
            <ac:spMk id="3" creationId="{5231EC8D-E35E-E718-15C8-ED3D2764EF4E}"/>
          </ac:spMkLst>
        </pc:spChg>
      </pc:sldChg>
    </pc:docChg>
  </pc:docChgLst>
  <pc:docChgLst>
    <pc:chgData name="Frederick Fiket" userId="S::frederick.fiket@students.bs-linz2.ac.at::17d998ed-3724-404f-9dca-10462f3eb7c7" providerId="AD" clId="Web-{D8BB3E91-8849-4D49-A71D-0855DDD69373}"/>
    <pc:docChg chg="modSld">
      <pc:chgData name="Frederick Fiket" userId="S::frederick.fiket@students.bs-linz2.ac.at::17d998ed-3724-404f-9dca-10462f3eb7c7" providerId="AD" clId="Web-{D8BB3E91-8849-4D49-A71D-0855DDD69373}" dt="2024-10-10T12:16:43.109" v="1" actId="20577"/>
      <pc:docMkLst>
        <pc:docMk/>
      </pc:docMkLst>
      <pc:sldChg chg="modSp">
        <pc:chgData name="Frederick Fiket" userId="S::frederick.fiket@students.bs-linz2.ac.at::17d998ed-3724-404f-9dca-10462f3eb7c7" providerId="AD" clId="Web-{D8BB3E91-8849-4D49-A71D-0855DDD69373}" dt="2024-10-10T12:16:43.109" v="1" actId="20577"/>
        <pc:sldMkLst>
          <pc:docMk/>
          <pc:sldMk cId="1923300457" sldId="264"/>
        </pc:sldMkLst>
        <pc:spChg chg="mod">
          <ac:chgData name="Frederick Fiket" userId="S::frederick.fiket@students.bs-linz2.ac.at::17d998ed-3724-404f-9dca-10462f3eb7c7" providerId="AD" clId="Web-{D8BB3E91-8849-4D49-A71D-0855DDD69373}" dt="2024-10-10T12:16:43.109" v="1" actId="20577"/>
          <ac:spMkLst>
            <pc:docMk/>
            <pc:sldMk cId="1923300457" sldId="264"/>
            <ac:spMk id="3" creationId="{D7B0E782-7CD0-406E-AE5E-ECC2105C814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0C024-2340-4C96-BA62-8F4DC76C35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1FB7E850-6943-417C-B127-5973133A86D8}">
      <dgm:prSet phldrT="[Text]"/>
      <dgm:spPr>
        <a:gradFill flip="none" rotWithShape="1">
          <a:gsLst>
            <a:gs pos="100000">
              <a:srgbClr val="1C1C1B"/>
            </a:gs>
            <a:gs pos="52000">
              <a:srgbClr val="1C1C1B"/>
            </a:gs>
            <a:gs pos="35000">
              <a:srgbClr val="FFFFFF"/>
            </a:gs>
            <a:gs pos="50000">
              <a:schemeClr val="bg1">
                <a:lumMod val="75000"/>
              </a:schemeClr>
            </a:gs>
            <a:gs pos="0">
              <a:schemeClr val="bg1"/>
            </a:gs>
          </a:gsLst>
          <a:lin ang="16200000" scaled="1"/>
          <a:tileRect/>
        </a:gradFill>
        <a:ln w="38100">
          <a:solidFill>
            <a:srgbClr val="FF8900"/>
          </a:solidFill>
        </a:ln>
      </dgm:spPr>
      <dgm:t>
        <a:bodyPr/>
        <a:lstStyle/>
        <a:p>
          <a:r>
            <a:rPr lang="de-DE" dirty="0" err="1"/>
            <a:t>Teamlead</a:t>
          </a:r>
          <a:endParaRPr lang="de-DE" dirty="0"/>
        </a:p>
        <a:p>
          <a:r>
            <a:rPr lang="de-DE" dirty="0">
              <a:solidFill>
                <a:srgbClr val="1C1C1B"/>
              </a:solidFill>
            </a:rPr>
            <a:t>Jasmin</a:t>
          </a:r>
          <a:endParaRPr lang="de-AT" dirty="0">
            <a:solidFill>
              <a:srgbClr val="1C1C1B"/>
            </a:solidFill>
          </a:endParaRPr>
        </a:p>
      </dgm:t>
    </dgm:pt>
    <dgm:pt modelId="{DCFCFB45-4600-4BD3-806E-C7B06E6B8895}" type="parTrans" cxnId="{90B3A37E-A93D-485E-9B6C-622072184684}">
      <dgm:prSet/>
      <dgm:spPr/>
      <dgm:t>
        <a:bodyPr/>
        <a:lstStyle/>
        <a:p>
          <a:endParaRPr lang="de-AT"/>
        </a:p>
      </dgm:t>
    </dgm:pt>
    <dgm:pt modelId="{417F70C6-A654-41D6-834D-EDA519768CA2}" type="sibTrans" cxnId="{90B3A37E-A93D-485E-9B6C-622072184684}">
      <dgm:prSet/>
      <dgm:spPr/>
      <dgm:t>
        <a:bodyPr/>
        <a:lstStyle/>
        <a:p>
          <a:endParaRPr lang="de-AT"/>
        </a:p>
      </dgm:t>
    </dgm:pt>
    <dgm:pt modelId="{8484ABBA-1BED-4307-8CF6-EFDE6220A829}">
      <dgm:prSet phldrT="[Text]"/>
      <dgm:spPr>
        <a:solidFill>
          <a:srgbClr val="1C1C1B"/>
        </a:solidFill>
        <a:ln w="38100">
          <a:solidFill>
            <a:srgbClr val="FF8900"/>
          </a:solidFill>
        </a:ln>
      </dgm:spPr>
      <dgm:t>
        <a:bodyPr/>
        <a:lstStyle/>
        <a:p>
          <a:r>
            <a:rPr lang="de-DE" dirty="0"/>
            <a:t>Frontend</a:t>
          </a:r>
          <a:endParaRPr lang="de-AT" dirty="0"/>
        </a:p>
      </dgm:t>
    </dgm:pt>
    <dgm:pt modelId="{3D07A596-7352-490F-97B4-BF2D5A8C2C75}" type="parTrans" cxnId="{00F60994-A8C5-404A-AF28-9FD87E884E97}">
      <dgm:prSet/>
      <dgm:spPr/>
      <dgm:t>
        <a:bodyPr/>
        <a:lstStyle/>
        <a:p>
          <a:endParaRPr lang="de-AT"/>
        </a:p>
      </dgm:t>
    </dgm:pt>
    <dgm:pt modelId="{E584D0E5-8D0D-457B-8130-8250B727CF8D}" type="sibTrans" cxnId="{00F60994-A8C5-404A-AF28-9FD87E884E97}">
      <dgm:prSet/>
      <dgm:spPr/>
      <dgm:t>
        <a:bodyPr/>
        <a:lstStyle/>
        <a:p>
          <a:endParaRPr lang="de-AT"/>
        </a:p>
      </dgm:t>
    </dgm:pt>
    <dgm:pt modelId="{E5CE28B7-0BDD-48A7-85E6-316441D430A6}">
      <dgm:prSet phldrT="[Text]"/>
      <dgm:spPr>
        <a:gradFill rotWithShape="0">
          <a:gsLst>
            <a:gs pos="67000">
              <a:srgbClr val="FFFFFF"/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lin ang="15600000" scaled="0"/>
        </a:gradFill>
        <a:ln w="38100">
          <a:solidFill>
            <a:srgbClr val="FF8900"/>
          </a:solidFill>
        </a:ln>
      </dgm:spPr>
      <dgm:t>
        <a:bodyPr/>
        <a:lstStyle/>
        <a:p>
          <a:r>
            <a:rPr lang="de-DE" dirty="0">
              <a:solidFill>
                <a:srgbClr val="1C1C1B"/>
              </a:solidFill>
            </a:rPr>
            <a:t>Caroline</a:t>
          </a:r>
          <a:endParaRPr lang="de-AT" dirty="0">
            <a:solidFill>
              <a:srgbClr val="1C1C1B"/>
            </a:solidFill>
          </a:endParaRPr>
        </a:p>
      </dgm:t>
    </dgm:pt>
    <dgm:pt modelId="{8A10BD74-8005-49FF-B789-F947FAB83500}" type="parTrans" cxnId="{39940103-3CCF-48F7-8C73-E8961525ECEC}">
      <dgm:prSet/>
      <dgm:spPr/>
      <dgm:t>
        <a:bodyPr/>
        <a:lstStyle/>
        <a:p>
          <a:endParaRPr lang="de-AT"/>
        </a:p>
      </dgm:t>
    </dgm:pt>
    <dgm:pt modelId="{65981E6C-29DC-4FCB-92C7-5800CE67319F}" type="sibTrans" cxnId="{39940103-3CCF-48F7-8C73-E8961525ECEC}">
      <dgm:prSet/>
      <dgm:spPr/>
      <dgm:t>
        <a:bodyPr/>
        <a:lstStyle/>
        <a:p>
          <a:endParaRPr lang="de-AT"/>
        </a:p>
      </dgm:t>
    </dgm:pt>
    <dgm:pt modelId="{11FF5B67-B641-4174-9DA4-E54E48584518}">
      <dgm:prSet phldrT="[Text]"/>
      <dgm:spPr>
        <a:gradFill rotWithShape="0">
          <a:gsLst>
            <a:gs pos="67000">
              <a:srgbClr val="FFFFFF"/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lin ang="15600000" scaled="0"/>
        </a:gradFill>
        <a:ln w="38100">
          <a:solidFill>
            <a:srgbClr val="FF8900"/>
          </a:solidFill>
        </a:ln>
      </dgm:spPr>
      <dgm:t>
        <a:bodyPr/>
        <a:lstStyle/>
        <a:p>
          <a:r>
            <a:rPr lang="de-DE" dirty="0">
              <a:solidFill>
                <a:srgbClr val="1C1C1B"/>
              </a:solidFill>
            </a:rPr>
            <a:t>Frederick</a:t>
          </a:r>
          <a:endParaRPr lang="de-AT" dirty="0">
            <a:solidFill>
              <a:srgbClr val="1C1C1B"/>
            </a:solidFill>
          </a:endParaRPr>
        </a:p>
      </dgm:t>
    </dgm:pt>
    <dgm:pt modelId="{7F9EB0B0-766A-4C7B-96F4-74728F06A0A2}" type="parTrans" cxnId="{DB8933FC-98A9-4946-A496-71052916E796}">
      <dgm:prSet/>
      <dgm:spPr/>
      <dgm:t>
        <a:bodyPr/>
        <a:lstStyle/>
        <a:p>
          <a:endParaRPr lang="de-AT"/>
        </a:p>
      </dgm:t>
    </dgm:pt>
    <dgm:pt modelId="{FA7BA775-4775-47E4-901D-A3D36F04124D}" type="sibTrans" cxnId="{DB8933FC-98A9-4946-A496-71052916E796}">
      <dgm:prSet/>
      <dgm:spPr/>
      <dgm:t>
        <a:bodyPr/>
        <a:lstStyle/>
        <a:p>
          <a:endParaRPr lang="de-AT"/>
        </a:p>
      </dgm:t>
    </dgm:pt>
    <dgm:pt modelId="{1C49D30D-022D-4F61-918A-6D6CA8F29D47}">
      <dgm:prSet phldrT="[Text]"/>
      <dgm:spPr>
        <a:solidFill>
          <a:srgbClr val="1C1C1B"/>
        </a:solidFill>
        <a:ln w="38100">
          <a:solidFill>
            <a:srgbClr val="FF8900"/>
          </a:solidFill>
        </a:ln>
      </dgm:spPr>
      <dgm:t>
        <a:bodyPr/>
        <a:lstStyle/>
        <a:p>
          <a:r>
            <a:rPr lang="de-DE" dirty="0"/>
            <a:t>Backend</a:t>
          </a:r>
          <a:endParaRPr lang="de-AT" dirty="0"/>
        </a:p>
      </dgm:t>
    </dgm:pt>
    <dgm:pt modelId="{D74E9A84-59A0-4D0E-A386-13B194A33C8E}" type="parTrans" cxnId="{E9130EC7-9B4E-4BBF-B9C3-109963FC7E70}">
      <dgm:prSet/>
      <dgm:spPr/>
      <dgm:t>
        <a:bodyPr/>
        <a:lstStyle/>
        <a:p>
          <a:endParaRPr lang="de-AT"/>
        </a:p>
      </dgm:t>
    </dgm:pt>
    <dgm:pt modelId="{9A51CC05-EB87-45B5-B8BF-2561CDC7F1EA}" type="sibTrans" cxnId="{E9130EC7-9B4E-4BBF-B9C3-109963FC7E70}">
      <dgm:prSet/>
      <dgm:spPr/>
      <dgm:t>
        <a:bodyPr/>
        <a:lstStyle/>
        <a:p>
          <a:endParaRPr lang="de-AT"/>
        </a:p>
      </dgm:t>
    </dgm:pt>
    <dgm:pt modelId="{8AD58924-E8CF-4149-A229-1C562A9C944A}">
      <dgm:prSet phldrT="[Text]"/>
      <dgm:spPr>
        <a:gradFill rotWithShape="0">
          <a:gsLst>
            <a:gs pos="67000">
              <a:srgbClr val="FFFFFF"/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lin ang="15600000" scaled="0"/>
        </a:gradFill>
        <a:ln w="38100">
          <a:solidFill>
            <a:srgbClr val="FF8900"/>
          </a:solidFill>
        </a:ln>
      </dgm:spPr>
      <dgm:t>
        <a:bodyPr/>
        <a:lstStyle/>
        <a:p>
          <a:r>
            <a:rPr lang="de-DE" dirty="0">
              <a:solidFill>
                <a:srgbClr val="1C1C1B"/>
              </a:solidFill>
            </a:rPr>
            <a:t>Lisa</a:t>
          </a:r>
          <a:endParaRPr lang="de-AT" dirty="0">
            <a:solidFill>
              <a:srgbClr val="1C1C1B"/>
            </a:solidFill>
          </a:endParaRPr>
        </a:p>
      </dgm:t>
    </dgm:pt>
    <dgm:pt modelId="{21CD56DF-B2B7-4EF8-B8D5-923E19F6AFDF}" type="parTrans" cxnId="{910F2685-3321-4AB7-9570-EEB1C80544AD}">
      <dgm:prSet/>
      <dgm:spPr/>
      <dgm:t>
        <a:bodyPr/>
        <a:lstStyle/>
        <a:p>
          <a:endParaRPr lang="de-AT"/>
        </a:p>
      </dgm:t>
    </dgm:pt>
    <dgm:pt modelId="{D892D272-5756-4C2A-95AC-B2AC8D4700E9}" type="sibTrans" cxnId="{910F2685-3321-4AB7-9570-EEB1C80544AD}">
      <dgm:prSet/>
      <dgm:spPr/>
      <dgm:t>
        <a:bodyPr/>
        <a:lstStyle/>
        <a:p>
          <a:endParaRPr lang="de-AT"/>
        </a:p>
      </dgm:t>
    </dgm:pt>
    <dgm:pt modelId="{A234D325-6765-43C8-9EA9-328C0DA4528E}">
      <dgm:prSet phldrT="[Text]"/>
      <dgm:spPr>
        <a:gradFill rotWithShape="0">
          <a:gsLst>
            <a:gs pos="67000">
              <a:srgbClr val="FFFFFF"/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lin ang="15600000" scaled="0"/>
        </a:gradFill>
        <a:ln w="38100">
          <a:solidFill>
            <a:srgbClr val="FF8900"/>
          </a:solidFill>
        </a:ln>
      </dgm:spPr>
      <dgm:t>
        <a:bodyPr/>
        <a:lstStyle/>
        <a:p>
          <a:r>
            <a:rPr lang="de-DE" dirty="0">
              <a:solidFill>
                <a:srgbClr val="1C1C1B"/>
              </a:solidFill>
            </a:rPr>
            <a:t>Jasmin</a:t>
          </a:r>
          <a:endParaRPr lang="de-AT" dirty="0">
            <a:solidFill>
              <a:srgbClr val="1C1C1B"/>
            </a:solidFill>
          </a:endParaRPr>
        </a:p>
      </dgm:t>
    </dgm:pt>
    <dgm:pt modelId="{D4F95E2C-8DCC-4BBC-B552-C621658A9F70}" type="parTrans" cxnId="{A1228336-BDCD-4EEA-ADBD-BE9AD8B2A60E}">
      <dgm:prSet/>
      <dgm:spPr/>
      <dgm:t>
        <a:bodyPr/>
        <a:lstStyle/>
        <a:p>
          <a:endParaRPr lang="de-AT"/>
        </a:p>
      </dgm:t>
    </dgm:pt>
    <dgm:pt modelId="{B8EACB41-D2C5-496E-A5D3-1854E9E541C5}" type="sibTrans" cxnId="{A1228336-BDCD-4EEA-ADBD-BE9AD8B2A60E}">
      <dgm:prSet/>
      <dgm:spPr/>
      <dgm:t>
        <a:bodyPr/>
        <a:lstStyle/>
        <a:p>
          <a:endParaRPr lang="de-AT"/>
        </a:p>
      </dgm:t>
    </dgm:pt>
    <dgm:pt modelId="{98370ABA-199A-48B7-8075-85163D422EFA}" type="pres">
      <dgm:prSet presAssocID="{CE70C024-2340-4C96-BA62-8F4DC76C35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65F9E48-00C8-4F53-8788-C8A0C7875D7A}" type="pres">
      <dgm:prSet presAssocID="{1FB7E850-6943-417C-B127-5973133A86D8}" presName="root1" presStyleCnt="0"/>
      <dgm:spPr/>
    </dgm:pt>
    <dgm:pt modelId="{319B73D1-6343-498B-856B-E42BB078D655}" type="pres">
      <dgm:prSet presAssocID="{1FB7E850-6943-417C-B127-5973133A86D8}" presName="LevelOneTextNode" presStyleLbl="node0" presStyleIdx="0" presStyleCnt="1">
        <dgm:presLayoutVars>
          <dgm:chPref val="3"/>
        </dgm:presLayoutVars>
      </dgm:prSet>
      <dgm:spPr/>
    </dgm:pt>
    <dgm:pt modelId="{0B0F8D73-5B65-4478-BE7A-A282ED9ED57D}" type="pres">
      <dgm:prSet presAssocID="{1FB7E850-6943-417C-B127-5973133A86D8}" presName="level2hierChild" presStyleCnt="0"/>
      <dgm:spPr/>
    </dgm:pt>
    <dgm:pt modelId="{CB119FC7-5D0D-4D28-85A3-D1D8A83DF17E}" type="pres">
      <dgm:prSet presAssocID="{3D07A596-7352-490F-97B4-BF2D5A8C2C75}" presName="conn2-1" presStyleLbl="parChTrans1D2" presStyleIdx="0" presStyleCnt="2"/>
      <dgm:spPr/>
    </dgm:pt>
    <dgm:pt modelId="{11E10213-529F-45C8-8B07-F9087FD4192D}" type="pres">
      <dgm:prSet presAssocID="{3D07A596-7352-490F-97B4-BF2D5A8C2C75}" presName="connTx" presStyleLbl="parChTrans1D2" presStyleIdx="0" presStyleCnt="2"/>
      <dgm:spPr/>
    </dgm:pt>
    <dgm:pt modelId="{1745ECA1-1547-4551-BB6C-E1404E594296}" type="pres">
      <dgm:prSet presAssocID="{8484ABBA-1BED-4307-8CF6-EFDE6220A829}" presName="root2" presStyleCnt="0"/>
      <dgm:spPr/>
    </dgm:pt>
    <dgm:pt modelId="{A541D6A7-EFCE-46FC-AD80-11E5C7ED4D0F}" type="pres">
      <dgm:prSet presAssocID="{8484ABBA-1BED-4307-8CF6-EFDE6220A829}" presName="LevelTwoTextNode" presStyleLbl="node2" presStyleIdx="0" presStyleCnt="2">
        <dgm:presLayoutVars>
          <dgm:chPref val="3"/>
        </dgm:presLayoutVars>
      </dgm:prSet>
      <dgm:spPr/>
    </dgm:pt>
    <dgm:pt modelId="{B6640BE8-AD38-408E-B114-97267A085CB0}" type="pres">
      <dgm:prSet presAssocID="{8484ABBA-1BED-4307-8CF6-EFDE6220A829}" presName="level3hierChild" presStyleCnt="0"/>
      <dgm:spPr/>
    </dgm:pt>
    <dgm:pt modelId="{EE0A3A56-2C63-4D61-90BF-8B217E93877E}" type="pres">
      <dgm:prSet presAssocID="{8A10BD74-8005-49FF-B789-F947FAB83500}" presName="conn2-1" presStyleLbl="parChTrans1D3" presStyleIdx="0" presStyleCnt="4"/>
      <dgm:spPr/>
    </dgm:pt>
    <dgm:pt modelId="{D842A22C-0084-4F49-B6AB-37B3F7FF52B6}" type="pres">
      <dgm:prSet presAssocID="{8A10BD74-8005-49FF-B789-F947FAB83500}" presName="connTx" presStyleLbl="parChTrans1D3" presStyleIdx="0" presStyleCnt="4"/>
      <dgm:spPr/>
    </dgm:pt>
    <dgm:pt modelId="{66796A50-EC13-4BB7-8FC2-47AE2C4BB45A}" type="pres">
      <dgm:prSet presAssocID="{E5CE28B7-0BDD-48A7-85E6-316441D430A6}" presName="root2" presStyleCnt="0"/>
      <dgm:spPr/>
    </dgm:pt>
    <dgm:pt modelId="{136FA00E-4852-4320-B3BF-5A78B52CBEC8}" type="pres">
      <dgm:prSet presAssocID="{E5CE28B7-0BDD-48A7-85E6-316441D430A6}" presName="LevelTwoTextNode" presStyleLbl="node3" presStyleIdx="0" presStyleCnt="4">
        <dgm:presLayoutVars>
          <dgm:chPref val="3"/>
        </dgm:presLayoutVars>
      </dgm:prSet>
      <dgm:spPr/>
    </dgm:pt>
    <dgm:pt modelId="{29BD7791-811F-4C8F-91E3-106F9C1BFC78}" type="pres">
      <dgm:prSet presAssocID="{E5CE28B7-0BDD-48A7-85E6-316441D430A6}" presName="level3hierChild" presStyleCnt="0"/>
      <dgm:spPr/>
    </dgm:pt>
    <dgm:pt modelId="{B9496680-9AFF-47F6-898D-69C58C8CF0BC}" type="pres">
      <dgm:prSet presAssocID="{7F9EB0B0-766A-4C7B-96F4-74728F06A0A2}" presName="conn2-1" presStyleLbl="parChTrans1D3" presStyleIdx="1" presStyleCnt="4"/>
      <dgm:spPr/>
    </dgm:pt>
    <dgm:pt modelId="{6C2991E6-E151-4249-8B6B-AE1E325FB8AB}" type="pres">
      <dgm:prSet presAssocID="{7F9EB0B0-766A-4C7B-96F4-74728F06A0A2}" presName="connTx" presStyleLbl="parChTrans1D3" presStyleIdx="1" presStyleCnt="4"/>
      <dgm:spPr/>
    </dgm:pt>
    <dgm:pt modelId="{B1E5DF18-E7BC-4186-AC60-449DAD15D750}" type="pres">
      <dgm:prSet presAssocID="{11FF5B67-B641-4174-9DA4-E54E48584518}" presName="root2" presStyleCnt="0"/>
      <dgm:spPr/>
    </dgm:pt>
    <dgm:pt modelId="{FC912F1B-A076-4669-888C-723EA29EF05C}" type="pres">
      <dgm:prSet presAssocID="{11FF5B67-B641-4174-9DA4-E54E48584518}" presName="LevelTwoTextNode" presStyleLbl="node3" presStyleIdx="1" presStyleCnt="4">
        <dgm:presLayoutVars>
          <dgm:chPref val="3"/>
        </dgm:presLayoutVars>
      </dgm:prSet>
      <dgm:spPr/>
    </dgm:pt>
    <dgm:pt modelId="{2D1A437C-2DDD-4BAB-9F20-3665CE687462}" type="pres">
      <dgm:prSet presAssocID="{11FF5B67-B641-4174-9DA4-E54E48584518}" presName="level3hierChild" presStyleCnt="0"/>
      <dgm:spPr/>
    </dgm:pt>
    <dgm:pt modelId="{724C7BF6-E909-4437-8AFD-9088EDB6C19A}" type="pres">
      <dgm:prSet presAssocID="{D74E9A84-59A0-4D0E-A386-13B194A33C8E}" presName="conn2-1" presStyleLbl="parChTrans1D2" presStyleIdx="1" presStyleCnt="2"/>
      <dgm:spPr/>
    </dgm:pt>
    <dgm:pt modelId="{AB5D118A-79A7-436A-BCB6-D87F4619CAF4}" type="pres">
      <dgm:prSet presAssocID="{D74E9A84-59A0-4D0E-A386-13B194A33C8E}" presName="connTx" presStyleLbl="parChTrans1D2" presStyleIdx="1" presStyleCnt="2"/>
      <dgm:spPr/>
    </dgm:pt>
    <dgm:pt modelId="{459744C0-5F4B-4820-8E70-CDAF9642A9FA}" type="pres">
      <dgm:prSet presAssocID="{1C49D30D-022D-4F61-918A-6D6CA8F29D47}" presName="root2" presStyleCnt="0"/>
      <dgm:spPr/>
    </dgm:pt>
    <dgm:pt modelId="{E3B6C8CE-32CE-4BE5-99EE-B82AD526292B}" type="pres">
      <dgm:prSet presAssocID="{1C49D30D-022D-4F61-918A-6D6CA8F29D47}" presName="LevelTwoTextNode" presStyleLbl="node2" presStyleIdx="1" presStyleCnt="2">
        <dgm:presLayoutVars>
          <dgm:chPref val="3"/>
        </dgm:presLayoutVars>
      </dgm:prSet>
      <dgm:spPr/>
    </dgm:pt>
    <dgm:pt modelId="{9D054CE9-C9AF-40B7-AABA-93906DC3F588}" type="pres">
      <dgm:prSet presAssocID="{1C49D30D-022D-4F61-918A-6D6CA8F29D47}" presName="level3hierChild" presStyleCnt="0"/>
      <dgm:spPr/>
    </dgm:pt>
    <dgm:pt modelId="{62824E5D-BC8C-484C-8FF5-C7B30917D3B8}" type="pres">
      <dgm:prSet presAssocID="{21CD56DF-B2B7-4EF8-B8D5-923E19F6AFDF}" presName="conn2-1" presStyleLbl="parChTrans1D3" presStyleIdx="2" presStyleCnt="4"/>
      <dgm:spPr/>
    </dgm:pt>
    <dgm:pt modelId="{559DB298-EBD4-49D1-961A-AE389F1872E8}" type="pres">
      <dgm:prSet presAssocID="{21CD56DF-B2B7-4EF8-B8D5-923E19F6AFDF}" presName="connTx" presStyleLbl="parChTrans1D3" presStyleIdx="2" presStyleCnt="4"/>
      <dgm:spPr/>
    </dgm:pt>
    <dgm:pt modelId="{BE6C765F-275A-4E40-ABA0-BAE69938DDBD}" type="pres">
      <dgm:prSet presAssocID="{8AD58924-E8CF-4149-A229-1C562A9C944A}" presName="root2" presStyleCnt="0"/>
      <dgm:spPr/>
    </dgm:pt>
    <dgm:pt modelId="{13260741-42C4-4809-8ADB-5800EB2BF4C5}" type="pres">
      <dgm:prSet presAssocID="{8AD58924-E8CF-4149-A229-1C562A9C944A}" presName="LevelTwoTextNode" presStyleLbl="node3" presStyleIdx="2" presStyleCnt="4">
        <dgm:presLayoutVars>
          <dgm:chPref val="3"/>
        </dgm:presLayoutVars>
      </dgm:prSet>
      <dgm:spPr/>
    </dgm:pt>
    <dgm:pt modelId="{4D299A1C-1B5F-4BCF-B247-B804ADC70DEB}" type="pres">
      <dgm:prSet presAssocID="{8AD58924-E8CF-4149-A229-1C562A9C944A}" presName="level3hierChild" presStyleCnt="0"/>
      <dgm:spPr/>
    </dgm:pt>
    <dgm:pt modelId="{0E3B5A94-261B-4AFD-9C26-D682B7C1431C}" type="pres">
      <dgm:prSet presAssocID="{D4F95E2C-8DCC-4BBC-B552-C621658A9F70}" presName="conn2-1" presStyleLbl="parChTrans1D3" presStyleIdx="3" presStyleCnt="4"/>
      <dgm:spPr/>
    </dgm:pt>
    <dgm:pt modelId="{1AEE3E24-8CBA-4D3B-A628-85BA69556E76}" type="pres">
      <dgm:prSet presAssocID="{D4F95E2C-8DCC-4BBC-B552-C621658A9F70}" presName="connTx" presStyleLbl="parChTrans1D3" presStyleIdx="3" presStyleCnt="4"/>
      <dgm:spPr/>
    </dgm:pt>
    <dgm:pt modelId="{86A19967-2334-4CA1-8DD1-8C222C04D619}" type="pres">
      <dgm:prSet presAssocID="{A234D325-6765-43C8-9EA9-328C0DA4528E}" presName="root2" presStyleCnt="0"/>
      <dgm:spPr/>
    </dgm:pt>
    <dgm:pt modelId="{8532CA5B-FC5C-4023-A96D-A260A8A264A5}" type="pres">
      <dgm:prSet presAssocID="{A234D325-6765-43C8-9EA9-328C0DA4528E}" presName="LevelTwoTextNode" presStyleLbl="node3" presStyleIdx="3" presStyleCnt="4">
        <dgm:presLayoutVars>
          <dgm:chPref val="3"/>
        </dgm:presLayoutVars>
      </dgm:prSet>
      <dgm:spPr/>
    </dgm:pt>
    <dgm:pt modelId="{B59D2152-3C02-44C4-A4A1-240EEDEEF512}" type="pres">
      <dgm:prSet presAssocID="{A234D325-6765-43C8-9EA9-328C0DA4528E}" presName="level3hierChild" presStyleCnt="0"/>
      <dgm:spPr/>
    </dgm:pt>
  </dgm:ptLst>
  <dgm:cxnLst>
    <dgm:cxn modelId="{39940103-3CCF-48F7-8C73-E8961525ECEC}" srcId="{8484ABBA-1BED-4307-8CF6-EFDE6220A829}" destId="{E5CE28B7-0BDD-48A7-85E6-316441D430A6}" srcOrd="0" destOrd="0" parTransId="{8A10BD74-8005-49FF-B789-F947FAB83500}" sibTransId="{65981E6C-29DC-4FCB-92C7-5800CE67319F}"/>
    <dgm:cxn modelId="{3D040512-8562-4134-981D-52B3968DC8CB}" type="presOf" srcId="{3D07A596-7352-490F-97B4-BF2D5A8C2C75}" destId="{11E10213-529F-45C8-8B07-F9087FD4192D}" srcOrd="1" destOrd="0" presId="urn:microsoft.com/office/officeart/2005/8/layout/hierarchy2"/>
    <dgm:cxn modelId="{72FA9316-B211-4E01-B870-60EE5505F3BD}" type="presOf" srcId="{8A10BD74-8005-49FF-B789-F947FAB83500}" destId="{D842A22C-0084-4F49-B6AB-37B3F7FF52B6}" srcOrd="1" destOrd="0" presId="urn:microsoft.com/office/officeart/2005/8/layout/hierarchy2"/>
    <dgm:cxn modelId="{A1228336-BDCD-4EEA-ADBD-BE9AD8B2A60E}" srcId="{1C49D30D-022D-4F61-918A-6D6CA8F29D47}" destId="{A234D325-6765-43C8-9EA9-328C0DA4528E}" srcOrd="1" destOrd="0" parTransId="{D4F95E2C-8DCC-4BBC-B552-C621658A9F70}" sibTransId="{B8EACB41-D2C5-496E-A5D3-1854E9E541C5}"/>
    <dgm:cxn modelId="{7E1C3A5B-D0B8-48FE-AE83-7C7637F30FBE}" type="presOf" srcId="{21CD56DF-B2B7-4EF8-B8D5-923E19F6AFDF}" destId="{62824E5D-BC8C-484C-8FF5-C7B30917D3B8}" srcOrd="0" destOrd="0" presId="urn:microsoft.com/office/officeart/2005/8/layout/hierarchy2"/>
    <dgm:cxn modelId="{32EDC463-048C-4744-8B06-CC8350C59A1A}" type="presOf" srcId="{3D07A596-7352-490F-97B4-BF2D5A8C2C75}" destId="{CB119FC7-5D0D-4D28-85A3-D1D8A83DF17E}" srcOrd="0" destOrd="0" presId="urn:microsoft.com/office/officeart/2005/8/layout/hierarchy2"/>
    <dgm:cxn modelId="{595EFE46-0FE5-40C9-A478-0D0313ADA3AF}" type="presOf" srcId="{E5CE28B7-0BDD-48A7-85E6-316441D430A6}" destId="{136FA00E-4852-4320-B3BF-5A78B52CBEC8}" srcOrd="0" destOrd="0" presId="urn:microsoft.com/office/officeart/2005/8/layout/hierarchy2"/>
    <dgm:cxn modelId="{07690851-ECB4-494B-8F44-3B3FB02ADBBF}" type="presOf" srcId="{11FF5B67-B641-4174-9DA4-E54E48584518}" destId="{FC912F1B-A076-4669-888C-723EA29EF05C}" srcOrd="0" destOrd="0" presId="urn:microsoft.com/office/officeart/2005/8/layout/hierarchy2"/>
    <dgm:cxn modelId="{1D056D51-675F-4429-864E-998F3B0ECBE9}" type="presOf" srcId="{7F9EB0B0-766A-4C7B-96F4-74728F06A0A2}" destId="{6C2991E6-E151-4249-8B6B-AE1E325FB8AB}" srcOrd="1" destOrd="0" presId="urn:microsoft.com/office/officeart/2005/8/layout/hierarchy2"/>
    <dgm:cxn modelId="{778E2552-2295-4F51-89E7-7BFD7295125D}" type="presOf" srcId="{D74E9A84-59A0-4D0E-A386-13B194A33C8E}" destId="{724C7BF6-E909-4437-8AFD-9088EDB6C19A}" srcOrd="0" destOrd="0" presId="urn:microsoft.com/office/officeart/2005/8/layout/hierarchy2"/>
    <dgm:cxn modelId="{90B3A37E-A93D-485E-9B6C-622072184684}" srcId="{CE70C024-2340-4C96-BA62-8F4DC76C35CE}" destId="{1FB7E850-6943-417C-B127-5973133A86D8}" srcOrd="0" destOrd="0" parTransId="{DCFCFB45-4600-4BD3-806E-C7B06E6B8895}" sibTransId="{417F70C6-A654-41D6-834D-EDA519768CA2}"/>
    <dgm:cxn modelId="{38193F81-5741-4E64-8E3E-2DDCD1CC772A}" type="presOf" srcId="{8A10BD74-8005-49FF-B789-F947FAB83500}" destId="{EE0A3A56-2C63-4D61-90BF-8B217E93877E}" srcOrd="0" destOrd="0" presId="urn:microsoft.com/office/officeart/2005/8/layout/hierarchy2"/>
    <dgm:cxn modelId="{910F2685-3321-4AB7-9570-EEB1C80544AD}" srcId="{1C49D30D-022D-4F61-918A-6D6CA8F29D47}" destId="{8AD58924-E8CF-4149-A229-1C562A9C944A}" srcOrd="0" destOrd="0" parTransId="{21CD56DF-B2B7-4EF8-B8D5-923E19F6AFDF}" sibTransId="{D892D272-5756-4C2A-95AC-B2AC8D4700E9}"/>
    <dgm:cxn modelId="{4CFF108F-B539-4789-BF2B-AAC96AC7A2AF}" type="presOf" srcId="{D74E9A84-59A0-4D0E-A386-13B194A33C8E}" destId="{AB5D118A-79A7-436A-BCB6-D87F4619CAF4}" srcOrd="1" destOrd="0" presId="urn:microsoft.com/office/officeart/2005/8/layout/hierarchy2"/>
    <dgm:cxn modelId="{C816668F-1ED1-4F37-B80C-494B2EDB5417}" type="presOf" srcId="{21CD56DF-B2B7-4EF8-B8D5-923E19F6AFDF}" destId="{559DB298-EBD4-49D1-961A-AE389F1872E8}" srcOrd="1" destOrd="0" presId="urn:microsoft.com/office/officeart/2005/8/layout/hierarchy2"/>
    <dgm:cxn modelId="{00F60994-A8C5-404A-AF28-9FD87E884E97}" srcId="{1FB7E850-6943-417C-B127-5973133A86D8}" destId="{8484ABBA-1BED-4307-8CF6-EFDE6220A829}" srcOrd="0" destOrd="0" parTransId="{3D07A596-7352-490F-97B4-BF2D5A8C2C75}" sibTransId="{E584D0E5-8D0D-457B-8130-8250B727CF8D}"/>
    <dgm:cxn modelId="{D8AD2795-C665-417C-B161-3B39565DAA23}" type="presOf" srcId="{7F9EB0B0-766A-4C7B-96F4-74728F06A0A2}" destId="{B9496680-9AFF-47F6-898D-69C58C8CF0BC}" srcOrd="0" destOrd="0" presId="urn:microsoft.com/office/officeart/2005/8/layout/hierarchy2"/>
    <dgm:cxn modelId="{255C579B-8AFD-4B7D-9DA0-C556EC3260C4}" type="presOf" srcId="{CE70C024-2340-4C96-BA62-8F4DC76C35CE}" destId="{98370ABA-199A-48B7-8075-85163D422EFA}" srcOrd="0" destOrd="0" presId="urn:microsoft.com/office/officeart/2005/8/layout/hierarchy2"/>
    <dgm:cxn modelId="{6D4B889C-1039-463F-B9BD-802E63A44C23}" type="presOf" srcId="{D4F95E2C-8DCC-4BBC-B552-C621658A9F70}" destId="{0E3B5A94-261B-4AFD-9C26-D682B7C1431C}" srcOrd="0" destOrd="0" presId="urn:microsoft.com/office/officeart/2005/8/layout/hierarchy2"/>
    <dgm:cxn modelId="{4263D49D-4724-4508-9732-7E8F77DE2FCA}" type="presOf" srcId="{D4F95E2C-8DCC-4BBC-B552-C621658A9F70}" destId="{1AEE3E24-8CBA-4D3B-A628-85BA69556E76}" srcOrd="1" destOrd="0" presId="urn:microsoft.com/office/officeart/2005/8/layout/hierarchy2"/>
    <dgm:cxn modelId="{A96966B8-8110-4E5D-A65C-8941AE37AAC5}" type="presOf" srcId="{1C49D30D-022D-4F61-918A-6D6CA8F29D47}" destId="{E3B6C8CE-32CE-4BE5-99EE-B82AD526292B}" srcOrd="0" destOrd="0" presId="urn:microsoft.com/office/officeart/2005/8/layout/hierarchy2"/>
    <dgm:cxn modelId="{13A690C2-FFBE-4255-B80C-D2D3DCBD6913}" type="presOf" srcId="{1FB7E850-6943-417C-B127-5973133A86D8}" destId="{319B73D1-6343-498B-856B-E42BB078D655}" srcOrd="0" destOrd="0" presId="urn:microsoft.com/office/officeart/2005/8/layout/hierarchy2"/>
    <dgm:cxn modelId="{E54ECAC5-91C9-4842-82D1-41F45E221A6D}" type="presOf" srcId="{A234D325-6765-43C8-9EA9-328C0DA4528E}" destId="{8532CA5B-FC5C-4023-A96D-A260A8A264A5}" srcOrd="0" destOrd="0" presId="urn:microsoft.com/office/officeart/2005/8/layout/hierarchy2"/>
    <dgm:cxn modelId="{E9130EC7-9B4E-4BBF-B9C3-109963FC7E70}" srcId="{1FB7E850-6943-417C-B127-5973133A86D8}" destId="{1C49D30D-022D-4F61-918A-6D6CA8F29D47}" srcOrd="1" destOrd="0" parTransId="{D74E9A84-59A0-4D0E-A386-13B194A33C8E}" sibTransId="{9A51CC05-EB87-45B5-B8BF-2561CDC7F1EA}"/>
    <dgm:cxn modelId="{083AB0C8-61E3-4B0F-9210-1942BDC8E045}" type="presOf" srcId="{8AD58924-E8CF-4149-A229-1C562A9C944A}" destId="{13260741-42C4-4809-8ADB-5800EB2BF4C5}" srcOrd="0" destOrd="0" presId="urn:microsoft.com/office/officeart/2005/8/layout/hierarchy2"/>
    <dgm:cxn modelId="{176241CF-5440-468E-BFC7-7FA997ED1B54}" type="presOf" srcId="{8484ABBA-1BED-4307-8CF6-EFDE6220A829}" destId="{A541D6A7-EFCE-46FC-AD80-11E5C7ED4D0F}" srcOrd="0" destOrd="0" presId="urn:microsoft.com/office/officeart/2005/8/layout/hierarchy2"/>
    <dgm:cxn modelId="{DB8933FC-98A9-4946-A496-71052916E796}" srcId="{8484ABBA-1BED-4307-8CF6-EFDE6220A829}" destId="{11FF5B67-B641-4174-9DA4-E54E48584518}" srcOrd="1" destOrd="0" parTransId="{7F9EB0B0-766A-4C7B-96F4-74728F06A0A2}" sibTransId="{FA7BA775-4775-47E4-901D-A3D36F04124D}"/>
    <dgm:cxn modelId="{22CDA171-3947-49F2-A98A-695277AC1FC4}" type="presParOf" srcId="{98370ABA-199A-48B7-8075-85163D422EFA}" destId="{965F9E48-00C8-4F53-8788-C8A0C7875D7A}" srcOrd="0" destOrd="0" presId="urn:microsoft.com/office/officeart/2005/8/layout/hierarchy2"/>
    <dgm:cxn modelId="{C6BC8B91-39E7-47CD-9A95-B22811A64379}" type="presParOf" srcId="{965F9E48-00C8-4F53-8788-C8A0C7875D7A}" destId="{319B73D1-6343-498B-856B-E42BB078D655}" srcOrd="0" destOrd="0" presId="urn:microsoft.com/office/officeart/2005/8/layout/hierarchy2"/>
    <dgm:cxn modelId="{A43F3113-AC72-4002-83B4-3EEB2303161E}" type="presParOf" srcId="{965F9E48-00C8-4F53-8788-C8A0C7875D7A}" destId="{0B0F8D73-5B65-4478-BE7A-A282ED9ED57D}" srcOrd="1" destOrd="0" presId="urn:microsoft.com/office/officeart/2005/8/layout/hierarchy2"/>
    <dgm:cxn modelId="{7DB4FBF4-4DB7-4F1A-BCAC-FED96CC3A145}" type="presParOf" srcId="{0B0F8D73-5B65-4478-BE7A-A282ED9ED57D}" destId="{CB119FC7-5D0D-4D28-85A3-D1D8A83DF17E}" srcOrd="0" destOrd="0" presId="urn:microsoft.com/office/officeart/2005/8/layout/hierarchy2"/>
    <dgm:cxn modelId="{1E6C1742-10C7-48A8-9052-B2CB04DDA557}" type="presParOf" srcId="{CB119FC7-5D0D-4D28-85A3-D1D8A83DF17E}" destId="{11E10213-529F-45C8-8B07-F9087FD4192D}" srcOrd="0" destOrd="0" presId="urn:microsoft.com/office/officeart/2005/8/layout/hierarchy2"/>
    <dgm:cxn modelId="{A8F617FE-5485-4038-BFE3-91D085246390}" type="presParOf" srcId="{0B0F8D73-5B65-4478-BE7A-A282ED9ED57D}" destId="{1745ECA1-1547-4551-BB6C-E1404E594296}" srcOrd="1" destOrd="0" presId="urn:microsoft.com/office/officeart/2005/8/layout/hierarchy2"/>
    <dgm:cxn modelId="{D55C0FC9-192A-4513-A2EE-D564893AE9F4}" type="presParOf" srcId="{1745ECA1-1547-4551-BB6C-E1404E594296}" destId="{A541D6A7-EFCE-46FC-AD80-11E5C7ED4D0F}" srcOrd="0" destOrd="0" presId="urn:microsoft.com/office/officeart/2005/8/layout/hierarchy2"/>
    <dgm:cxn modelId="{699F3C89-A1E3-4F9B-B899-935C867E4D65}" type="presParOf" srcId="{1745ECA1-1547-4551-BB6C-E1404E594296}" destId="{B6640BE8-AD38-408E-B114-97267A085CB0}" srcOrd="1" destOrd="0" presId="urn:microsoft.com/office/officeart/2005/8/layout/hierarchy2"/>
    <dgm:cxn modelId="{4A18597C-772A-49EB-A280-194EDD0FA172}" type="presParOf" srcId="{B6640BE8-AD38-408E-B114-97267A085CB0}" destId="{EE0A3A56-2C63-4D61-90BF-8B217E93877E}" srcOrd="0" destOrd="0" presId="urn:microsoft.com/office/officeart/2005/8/layout/hierarchy2"/>
    <dgm:cxn modelId="{A9270716-233B-4A40-BAEB-7CC47E93F5A0}" type="presParOf" srcId="{EE0A3A56-2C63-4D61-90BF-8B217E93877E}" destId="{D842A22C-0084-4F49-B6AB-37B3F7FF52B6}" srcOrd="0" destOrd="0" presId="urn:microsoft.com/office/officeart/2005/8/layout/hierarchy2"/>
    <dgm:cxn modelId="{501E5EE0-CF6A-4F61-83E7-D752D9186092}" type="presParOf" srcId="{B6640BE8-AD38-408E-B114-97267A085CB0}" destId="{66796A50-EC13-4BB7-8FC2-47AE2C4BB45A}" srcOrd="1" destOrd="0" presId="urn:microsoft.com/office/officeart/2005/8/layout/hierarchy2"/>
    <dgm:cxn modelId="{35DA2759-8358-4719-93A1-6F26495719C2}" type="presParOf" srcId="{66796A50-EC13-4BB7-8FC2-47AE2C4BB45A}" destId="{136FA00E-4852-4320-B3BF-5A78B52CBEC8}" srcOrd="0" destOrd="0" presId="urn:microsoft.com/office/officeart/2005/8/layout/hierarchy2"/>
    <dgm:cxn modelId="{AC1E6E62-F79E-4598-A1EE-512E9B221028}" type="presParOf" srcId="{66796A50-EC13-4BB7-8FC2-47AE2C4BB45A}" destId="{29BD7791-811F-4C8F-91E3-106F9C1BFC78}" srcOrd="1" destOrd="0" presId="urn:microsoft.com/office/officeart/2005/8/layout/hierarchy2"/>
    <dgm:cxn modelId="{D1DD5978-879D-45F0-943A-3E818ED18542}" type="presParOf" srcId="{B6640BE8-AD38-408E-B114-97267A085CB0}" destId="{B9496680-9AFF-47F6-898D-69C58C8CF0BC}" srcOrd="2" destOrd="0" presId="urn:microsoft.com/office/officeart/2005/8/layout/hierarchy2"/>
    <dgm:cxn modelId="{3BD11C85-E697-4F26-8919-FD5A547061AD}" type="presParOf" srcId="{B9496680-9AFF-47F6-898D-69C58C8CF0BC}" destId="{6C2991E6-E151-4249-8B6B-AE1E325FB8AB}" srcOrd="0" destOrd="0" presId="urn:microsoft.com/office/officeart/2005/8/layout/hierarchy2"/>
    <dgm:cxn modelId="{1D1FF12E-2507-4AE4-AC77-B6445BD7A34E}" type="presParOf" srcId="{B6640BE8-AD38-408E-B114-97267A085CB0}" destId="{B1E5DF18-E7BC-4186-AC60-449DAD15D750}" srcOrd="3" destOrd="0" presId="urn:microsoft.com/office/officeart/2005/8/layout/hierarchy2"/>
    <dgm:cxn modelId="{FC6FF8E2-3C8F-47BC-BBA0-3831FF9D5443}" type="presParOf" srcId="{B1E5DF18-E7BC-4186-AC60-449DAD15D750}" destId="{FC912F1B-A076-4669-888C-723EA29EF05C}" srcOrd="0" destOrd="0" presId="urn:microsoft.com/office/officeart/2005/8/layout/hierarchy2"/>
    <dgm:cxn modelId="{A52B05D8-221E-423D-BC65-A6B17F7AE415}" type="presParOf" srcId="{B1E5DF18-E7BC-4186-AC60-449DAD15D750}" destId="{2D1A437C-2DDD-4BAB-9F20-3665CE687462}" srcOrd="1" destOrd="0" presId="urn:microsoft.com/office/officeart/2005/8/layout/hierarchy2"/>
    <dgm:cxn modelId="{260E0496-7DA4-4416-B03C-9BD6C97AED41}" type="presParOf" srcId="{0B0F8D73-5B65-4478-BE7A-A282ED9ED57D}" destId="{724C7BF6-E909-4437-8AFD-9088EDB6C19A}" srcOrd="2" destOrd="0" presId="urn:microsoft.com/office/officeart/2005/8/layout/hierarchy2"/>
    <dgm:cxn modelId="{09B2E6B5-39B4-4EE5-9D1F-2833E4F23D55}" type="presParOf" srcId="{724C7BF6-E909-4437-8AFD-9088EDB6C19A}" destId="{AB5D118A-79A7-436A-BCB6-D87F4619CAF4}" srcOrd="0" destOrd="0" presId="urn:microsoft.com/office/officeart/2005/8/layout/hierarchy2"/>
    <dgm:cxn modelId="{5004E40D-CBB7-4869-AF46-FEF2D5D63F93}" type="presParOf" srcId="{0B0F8D73-5B65-4478-BE7A-A282ED9ED57D}" destId="{459744C0-5F4B-4820-8E70-CDAF9642A9FA}" srcOrd="3" destOrd="0" presId="urn:microsoft.com/office/officeart/2005/8/layout/hierarchy2"/>
    <dgm:cxn modelId="{E563553C-D4F6-4E2B-B654-8C6E5CA4FFED}" type="presParOf" srcId="{459744C0-5F4B-4820-8E70-CDAF9642A9FA}" destId="{E3B6C8CE-32CE-4BE5-99EE-B82AD526292B}" srcOrd="0" destOrd="0" presId="urn:microsoft.com/office/officeart/2005/8/layout/hierarchy2"/>
    <dgm:cxn modelId="{63184E2B-D2F9-4328-94A0-63B0B9BA4A47}" type="presParOf" srcId="{459744C0-5F4B-4820-8E70-CDAF9642A9FA}" destId="{9D054CE9-C9AF-40B7-AABA-93906DC3F588}" srcOrd="1" destOrd="0" presId="urn:microsoft.com/office/officeart/2005/8/layout/hierarchy2"/>
    <dgm:cxn modelId="{10106785-98E4-446E-919B-411217ECA2C1}" type="presParOf" srcId="{9D054CE9-C9AF-40B7-AABA-93906DC3F588}" destId="{62824E5D-BC8C-484C-8FF5-C7B30917D3B8}" srcOrd="0" destOrd="0" presId="urn:microsoft.com/office/officeart/2005/8/layout/hierarchy2"/>
    <dgm:cxn modelId="{3E16DEA5-7241-40B3-BEA7-CDE03EA747A7}" type="presParOf" srcId="{62824E5D-BC8C-484C-8FF5-C7B30917D3B8}" destId="{559DB298-EBD4-49D1-961A-AE389F1872E8}" srcOrd="0" destOrd="0" presId="urn:microsoft.com/office/officeart/2005/8/layout/hierarchy2"/>
    <dgm:cxn modelId="{4B24EB12-5A9A-4B0E-AFD2-6FF658C0E485}" type="presParOf" srcId="{9D054CE9-C9AF-40B7-AABA-93906DC3F588}" destId="{BE6C765F-275A-4E40-ABA0-BAE69938DDBD}" srcOrd="1" destOrd="0" presId="urn:microsoft.com/office/officeart/2005/8/layout/hierarchy2"/>
    <dgm:cxn modelId="{0FF7EE8D-11E5-4D0A-ADE4-F423374B9369}" type="presParOf" srcId="{BE6C765F-275A-4E40-ABA0-BAE69938DDBD}" destId="{13260741-42C4-4809-8ADB-5800EB2BF4C5}" srcOrd="0" destOrd="0" presId="urn:microsoft.com/office/officeart/2005/8/layout/hierarchy2"/>
    <dgm:cxn modelId="{01BC5962-5F76-409C-A795-89CBECFBA11E}" type="presParOf" srcId="{BE6C765F-275A-4E40-ABA0-BAE69938DDBD}" destId="{4D299A1C-1B5F-4BCF-B247-B804ADC70DEB}" srcOrd="1" destOrd="0" presId="urn:microsoft.com/office/officeart/2005/8/layout/hierarchy2"/>
    <dgm:cxn modelId="{47EFFD35-F238-46A1-A901-6BB587B5046A}" type="presParOf" srcId="{9D054CE9-C9AF-40B7-AABA-93906DC3F588}" destId="{0E3B5A94-261B-4AFD-9C26-D682B7C1431C}" srcOrd="2" destOrd="0" presId="urn:microsoft.com/office/officeart/2005/8/layout/hierarchy2"/>
    <dgm:cxn modelId="{5199D051-83BF-4AA8-AFB9-A7B73CC49EAA}" type="presParOf" srcId="{0E3B5A94-261B-4AFD-9C26-D682B7C1431C}" destId="{1AEE3E24-8CBA-4D3B-A628-85BA69556E76}" srcOrd="0" destOrd="0" presId="urn:microsoft.com/office/officeart/2005/8/layout/hierarchy2"/>
    <dgm:cxn modelId="{DFD9843F-1712-4FF8-A4A5-48B897B369B3}" type="presParOf" srcId="{9D054CE9-C9AF-40B7-AABA-93906DC3F588}" destId="{86A19967-2334-4CA1-8DD1-8C222C04D619}" srcOrd="3" destOrd="0" presId="urn:microsoft.com/office/officeart/2005/8/layout/hierarchy2"/>
    <dgm:cxn modelId="{2E69D0E0-FBE1-4C30-B31C-75F1423F020F}" type="presParOf" srcId="{86A19967-2334-4CA1-8DD1-8C222C04D619}" destId="{8532CA5B-FC5C-4023-A96D-A260A8A264A5}" srcOrd="0" destOrd="0" presId="urn:microsoft.com/office/officeart/2005/8/layout/hierarchy2"/>
    <dgm:cxn modelId="{E3A90926-EDF4-4292-9A3D-A8D4EBC6B2A5}" type="presParOf" srcId="{86A19967-2334-4CA1-8DD1-8C222C04D619}" destId="{B59D2152-3C02-44C4-A4A1-240EEDEEF5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B73D1-6343-498B-856B-E42BB078D655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flip="none" rotWithShape="1">
          <a:gsLst>
            <a:gs pos="100000">
              <a:srgbClr val="1C1C1B"/>
            </a:gs>
            <a:gs pos="52000">
              <a:srgbClr val="1C1C1B"/>
            </a:gs>
            <a:gs pos="35000">
              <a:srgbClr val="FFFFFF"/>
            </a:gs>
            <a:gs pos="50000">
              <a:schemeClr val="bg1">
                <a:lumMod val="75000"/>
              </a:schemeClr>
            </a:gs>
            <a:gs pos="0">
              <a:schemeClr val="bg1"/>
            </a:gs>
          </a:gsLst>
          <a:lin ang="16200000" scaled="1"/>
          <a:tileRect/>
        </a:gradFill>
        <a:ln w="38100" cap="flat" cmpd="sng" algn="in">
          <a:solidFill>
            <a:srgbClr val="FF89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 err="1"/>
            <a:t>Teamlead</a:t>
          </a:r>
          <a:endParaRPr lang="de-DE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>
              <a:solidFill>
                <a:srgbClr val="1C1C1B"/>
              </a:solidFill>
            </a:rPr>
            <a:t>Jasmin</a:t>
          </a:r>
          <a:endParaRPr lang="de-AT" sz="3000" kern="1200" dirty="0">
            <a:solidFill>
              <a:srgbClr val="1C1C1B"/>
            </a:solidFill>
          </a:endParaRPr>
        </a:p>
      </dsp:txBody>
      <dsp:txXfrm>
        <a:off x="33423" y="2206182"/>
        <a:ext cx="2075219" cy="1006302"/>
      </dsp:txXfrm>
    </dsp:sp>
    <dsp:sp modelId="{CB119FC7-5D0D-4D28-85A3-D1D8A83DF17E}">
      <dsp:nvSpPr>
        <dsp:cNvPr id="0" name=""/>
        <dsp:cNvSpPr/>
      </dsp:nvSpPr>
      <dsp:spPr>
        <a:xfrm rot="18289469">
          <a:off x="1818797" y="2076952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2530080" y="2057270"/>
        <a:ext cx="74871" cy="74871"/>
      </dsp:txXfrm>
    </dsp:sp>
    <dsp:sp modelId="{A541D6A7-EFCE-46FC-AD80-11E5C7ED4D0F}">
      <dsp:nvSpPr>
        <dsp:cNvPr id="0" name=""/>
        <dsp:cNvSpPr/>
      </dsp:nvSpPr>
      <dsp:spPr>
        <a:xfrm>
          <a:off x="2995083" y="945620"/>
          <a:ext cx="2137833" cy="1068916"/>
        </a:xfrm>
        <a:prstGeom prst="roundRect">
          <a:avLst>
            <a:gd name="adj" fmla="val 10000"/>
          </a:avLst>
        </a:prstGeom>
        <a:solidFill>
          <a:srgbClr val="1C1C1B"/>
        </a:solidFill>
        <a:ln w="38100" cap="flat" cmpd="sng" algn="in">
          <a:solidFill>
            <a:srgbClr val="FF89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Frontend</a:t>
          </a:r>
          <a:endParaRPr lang="de-AT" sz="3000" kern="1200" dirty="0"/>
        </a:p>
      </dsp:txBody>
      <dsp:txXfrm>
        <a:off x="3026390" y="976927"/>
        <a:ext cx="2075219" cy="1006302"/>
      </dsp:txXfrm>
    </dsp:sp>
    <dsp:sp modelId="{EE0A3A56-2C63-4D61-90BF-8B217E93877E}">
      <dsp:nvSpPr>
        <dsp:cNvPr id="0" name=""/>
        <dsp:cNvSpPr/>
      </dsp:nvSpPr>
      <dsp:spPr>
        <a:xfrm rot="19457599">
          <a:off x="5033933" y="1155011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5534155" y="1146438"/>
        <a:ext cx="52654" cy="52654"/>
      </dsp:txXfrm>
    </dsp:sp>
    <dsp:sp modelId="{136FA00E-4852-4320-B3BF-5A78B52CBEC8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67000">
              <a:srgbClr val="FFFFFF"/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lin ang="15600000" scaled="0"/>
        </a:gradFill>
        <a:ln w="38100" cap="flat" cmpd="sng" algn="in">
          <a:solidFill>
            <a:srgbClr val="FF89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>
              <a:solidFill>
                <a:srgbClr val="1C1C1B"/>
              </a:solidFill>
            </a:rPr>
            <a:t>Caroline</a:t>
          </a:r>
          <a:endParaRPr lang="de-AT" sz="3000" kern="1200" dirty="0">
            <a:solidFill>
              <a:srgbClr val="1C1C1B"/>
            </a:solidFill>
          </a:endParaRPr>
        </a:p>
      </dsp:txBody>
      <dsp:txXfrm>
        <a:off x="6019357" y="362300"/>
        <a:ext cx="2075219" cy="1006302"/>
      </dsp:txXfrm>
    </dsp:sp>
    <dsp:sp modelId="{B9496680-9AFF-47F6-898D-69C58C8CF0BC}">
      <dsp:nvSpPr>
        <dsp:cNvPr id="0" name=""/>
        <dsp:cNvSpPr/>
      </dsp:nvSpPr>
      <dsp:spPr>
        <a:xfrm rot="2142401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5534155" y="1761065"/>
        <a:ext cx="52654" cy="52654"/>
      </dsp:txXfrm>
    </dsp:sp>
    <dsp:sp modelId="{FC912F1B-A076-4669-888C-723EA29EF05C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67000">
              <a:srgbClr val="FFFFFF"/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lin ang="15600000" scaled="0"/>
        </a:gradFill>
        <a:ln w="38100" cap="flat" cmpd="sng" algn="in">
          <a:solidFill>
            <a:srgbClr val="FF89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>
              <a:solidFill>
                <a:srgbClr val="1C1C1B"/>
              </a:solidFill>
            </a:rPr>
            <a:t>Frederick</a:t>
          </a:r>
          <a:endParaRPr lang="de-AT" sz="3000" kern="1200" dirty="0">
            <a:solidFill>
              <a:srgbClr val="1C1C1B"/>
            </a:solidFill>
          </a:endParaRPr>
        </a:p>
      </dsp:txBody>
      <dsp:txXfrm>
        <a:off x="6019357" y="1591555"/>
        <a:ext cx="2075219" cy="1006302"/>
      </dsp:txXfrm>
    </dsp:sp>
    <dsp:sp modelId="{724C7BF6-E909-4437-8AFD-9088EDB6C19A}">
      <dsp:nvSpPr>
        <dsp:cNvPr id="0" name=""/>
        <dsp:cNvSpPr/>
      </dsp:nvSpPr>
      <dsp:spPr>
        <a:xfrm rot="3310531">
          <a:off x="1818797" y="3306206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2530080" y="3286524"/>
        <a:ext cx="74871" cy="74871"/>
      </dsp:txXfrm>
    </dsp:sp>
    <dsp:sp modelId="{E3B6C8CE-32CE-4BE5-99EE-B82AD526292B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rgbClr val="1C1C1B"/>
        </a:solidFill>
        <a:ln w="38100" cap="flat" cmpd="sng" algn="in">
          <a:solidFill>
            <a:srgbClr val="FF89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Backend</a:t>
          </a:r>
          <a:endParaRPr lang="de-AT" sz="3000" kern="1200" dirty="0"/>
        </a:p>
      </dsp:txBody>
      <dsp:txXfrm>
        <a:off x="3026390" y="3435436"/>
        <a:ext cx="2075219" cy="1006302"/>
      </dsp:txXfrm>
    </dsp:sp>
    <dsp:sp modelId="{62824E5D-BC8C-484C-8FF5-C7B30917D3B8}">
      <dsp:nvSpPr>
        <dsp:cNvPr id="0" name=""/>
        <dsp:cNvSpPr/>
      </dsp:nvSpPr>
      <dsp:spPr>
        <a:xfrm rot="19457599">
          <a:off x="5033933" y="3613520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5534155" y="3604946"/>
        <a:ext cx="52654" cy="52654"/>
      </dsp:txXfrm>
    </dsp:sp>
    <dsp:sp modelId="{13260741-42C4-4809-8ADB-5800EB2BF4C5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67000">
              <a:srgbClr val="FFFFFF"/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lin ang="15600000" scaled="0"/>
        </a:gradFill>
        <a:ln w="38100" cap="flat" cmpd="sng" algn="in">
          <a:solidFill>
            <a:srgbClr val="FF89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>
              <a:solidFill>
                <a:srgbClr val="1C1C1B"/>
              </a:solidFill>
            </a:rPr>
            <a:t>Lisa</a:t>
          </a:r>
          <a:endParaRPr lang="de-AT" sz="3000" kern="1200" dirty="0">
            <a:solidFill>
              <a:srgbClr val="1C1C1B"/>
            </a:solidFill>
          </a:endParaRPr>
        </a:p>
      </dsp:txBody>
      <dsp:txXfrm>
        <a:off x="6019357" y="2820809"/>
        <a:ext cx="2075219" cy="1006302"/>
      </dsp:txXfrm>
    </dsp:sp>
    <dsp:sp modelId="{0E3B5A94-261B-4AFD-9C26-D682B7C1431C}">
      <dsp:nvSpPr>
        <dsp:cNvPr id="0" name=""/>
        <dsp:cNvSpPr/>
      </dsp:nvSpPr>
      <dsp:spPr>
        <a:xfrm rot="2142401">
          <a:off x="5033933" y="4228147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5534155" y="4219573"/>
        <a:ext cx="52654" cy="52654"/>
      </dsp:txXfrm>
    </dsp:sp>
    <dsp:sp modelId="{8532CA5B-FC5C-4023-A96D-A260A8A264A5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67000">
              <a:srgbClr val="FFFFFF"/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lin ang="15600000" scaled="0"/>
        </a:gradFill>
        <a:ln w="38100" cap="flat" cmpd="sng" algn="in">
          <a:solidFill>
            <a:srgbClr val="FF89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>
              <a:solidFill>
                <a:srgbClr val="1C1C1B"/>
              </a:solidFill>
            </a:rPr>
            <a:t>Jasmin</a:t>
          </a:r>
          <a:endParaRPr lang="de-AT" sz="3000" kern="1200" dirty="0">
            <a:solidFill>
              <a:srgbClr val="1C1C1B"/>
            </a:solidFill>
          </a:endParaRPr>
        </a:p>
      </dsp:txBody>
      <dsp:txXfrm>
        <a:off x="6019357" y="4050063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A6947-1D5F-4625-BBD6-C20CA1DED950}" type="datetimeFigureOut">
              <a:rPr lang="de-AT" smtClean="0"/>
              <a:t>17.10.2024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106-3219-44FA-A2A9-3D33F309A6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49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19106-3219-44FA-A2A9-3D33F309A6F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21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Freddy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19106-3219-44FA-A2A9-3D33F309A6F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487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Freddy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19106-3219-44FA-A2A9-3D33F309A6F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391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Freddy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19106-3219-44FA-A2A9-3D33F309A6F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398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Jasmin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19106-3219-44FA-A2A9-3D33F309A6F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273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19106-3219-44FA-A2A9-3D33F309A6F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33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Jasmin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19106-3219-44FA-A2A9-3D33F309A6F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6800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Jasmin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19106-3219-44FA-A2A9-3D33F309A6F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9155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Jasmin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19106-3219-44FA-A2A9-3D33F309A6F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918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EEA25B0-A6E4-438D-994D-F0372B8906A0}" type="datetimeFigureOut">
              <a:rPr lang="de-AT" smtClean="0"/>
              <a:t>17.10.2024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778A95-6D97-4241-94AF-8351A31E05B6}" type="slidenum">
              <a:rPr lang="de-AT" smtClean="0"/>
              <a:t>‹Nr.›</a:t>
            </a:fld>
            <a:endParaRPr lang="de-A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731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5B0-A6E4-438D-994D-F0372B8906A0}" type="datetimeFigureOut">
              <a:rPr lang="de-AT" smtClean="0"/>
              <a:t>17.10.2024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8A95-6D97-4241-94AF-8351A31E05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36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5B0-A6E4-438D-994D-F0372B8906A0}" type="datetimeFigureOut">
              <a:rPr lang="de-AT" smtClean="0"/>
              <a:t>17.10.2024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8A95-6D97-4241-94AF-8351A31E05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246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5B0-A6E4-438D-994D-F0372B8906A0}" type="datetimeFigureOut">
              <a:rPr lang="de-AT" smtClean="0"/>
              <a:t>17.10.2024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8A95-6D97-4241-94AF-8351A31E05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292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EA25B0-A6E4-438D-994D-F0372B8906A0}" type="datetimeFigureOut">
              <a:rPr lang="de-AT" smtClean="0"/>
              <a:t>17.10.2024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778A95-6D97-4241-94AF-8351A31E05B6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1674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5B0-A6E4-438D-994D-F0372B8906A0}" type="datetimeFigureOut">
              <a:rPr lang="de-AT" smtClean="0"/>
              <a:t>17.10.2024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8A95-6D97-4241-94AF-8351A31E05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6792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5B0-A6E4-438D-994D-F0372B8906A0}" type="datetimeFigureOut">
              <a:rPr lang="de-AT" smtClean="0"/>
              <a:t>17.10.2024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8A95-6D97-4241-94AF-8351A31E05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5956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5B0-A6E4-438D-994D-F0372B8906A0}" type="datetimeFigureOut">
              <a:rPr lang="de-AT" smtClean="0"/>
              <a:t>17.10.2024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8A95-6D97-4241-94AF-8351A31E05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25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5B0-A6E4-438D-994D-F0372B8906A0}" type="datetimeFigureOut">
              <a:rPr lang="de-AT" smtClean="0"/>
              <a:t>17.10.2024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8A95-6D97-4241-94AF-8351A31E05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084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EEA25B0-A6E4-438D-994D-F0372B8906A0}" type="datetimeFigureOut">
              <a:rPr lang="de-AT" smtClean="0"/>
              <a:t>17.10.2024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5778A95-6D97-4241-94AF-8351A31E05B6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7913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EEA25B0-A6E4-438D-994D-F0372B8906A0}" type="datetimeFigureOut">
              <a:rPr lang="de-AT" smtClean="0"/>
              <a:t>17.10.2024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5778A95-6D97-4241-94AF-8351A31E05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039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EEA25B0-A6E4-438D-994D-F0372B8906A0}" type="datetimeFigureOut">
              <a:rPr lang="de-AT" smtClean="0"/>
              <a:t>17.10.2024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778A95-6D97-4241-94AF-8351A31E05B6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594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EA8C130C-C4D2-4F52-AACF-E79356EF0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Newsletter </a:t>
            </a:r>
            <a:r>
              <a:rPr lang="de-DE" dirty="0" err="1"/>
              <a:t>Cleanup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ACB2E3-1EC4-4D6C-B14E-6F28536AB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49" y="1607307"/>
            <a:ext cx="4216763" cy="226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6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B0E782-7CD0-406E-AE5E-ECC2105C8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505694"/>
            <a:ext cx="10178322" cy="1846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Jasmin 	► 	IMAP, code </a:t>
            </a:r>
            <a:r>
              <a:rPr lang="de-DE" dirty="0" err="1"/>
              <a:t>snippets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, backend</a:t>
            </a:r>
          </a:p>
          <a:p>
            <a:r>
              <a:rPr lang="de-DE" dirty="0"/>
              <a:t>Lisa 		► 	Webpage, Login, Backend</a:t>
            </a:r>
          </a:p>
          <a:p>
            <a:r>
              <a:rPr lang="de-DE" dirty="0"/>
              <a:t>Frederick 	► 	logo, </a:t>
            </a:r>
            <a:r>
              <a:rPr lang="de-DE" dirty="0" err="1"/>
              <a:t>name</a:t>
            </a:r>
            <a:r>
              <a:rPr lang="de-DE" dirty="0"/>
              <a:t>, UI </a:t>
            </a:r>
            <a:r>
              <a:rPr lang="de-DE" dirty="0" err="1"/>
              <a:t>theme</a:t>
            </a:r>
            <a:r>
              <a:rPr lang="de-DE" dirty="0"/>
              <a:t>, </a:t>
            </a:r>
            <a:r>
              <a:rPr lang="de-DE" dirty="0" err="1"/>
              <a:t>loading</a:t>
            </a:r>
            <a:r>
              <a:rPr lang="de-DE" dirty="0"/>
              <a:t>-screen 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/>
              <a:t>Caroline 	► 	UI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wireframe</a:t>
            </a:r>
            <a:r>
              <a:rPr lang="de-DE" dirty="0"/>
              <a:t>, </a:t>
            </a:r>
            <a:r>
              <a:rPr lang="de-DE" dirty="0" err="1"/>
              <a:t>login</a:t>
            </a:r>
            <a:r>
              <a:rPr lang="de-DE" dirty="0"/>
              <a:t>, </a:t>
            </a:r>
            <a:r>
              <a:rPr lang="de-DE" dirty="0" err="1"/>
              <a:t>MainWindow</a:t>
            </a:r>
            <a:r>
              <a:rPr lang="de-DE" dirty="0"/>
              <a:t>(</a:t>
            </a:r>
            <a:r>
              <a:rPr lang="de-DE" dirty="0" err="1"/>
              <a:t>Xaml</a:t>
            </a:r>
            <a:r>
              <a:rPr lang="de-DE" dirty="0"/>
              <a:t>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0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D59AF-B13D-43D0-AAE1-BB98279E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r>
              <a:rPr lang="de-DE" dirty="0" err="1"/>
              <a:t>ProjeCtplan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9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51553AC-A3FF-4741-9D0B-87E971D32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2004077" y="739455"/>
            <a:ext cx="8182219" cy="26576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607D17-BC2D-4FC4-81C5-E26343FDA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004077" y="3429000"/>
            <a:ext cx="8183846" cy="265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81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9036-74B2-4D01-9DB1-530F7C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801" y="2682934"/>
            <a:ext cx="10178322" cy="1492132"/>
          </a:xfrm>
        </p:spPr>
        <p:txBody>
          <a:bodyPr/>
          <a:lstStyle/>
          <a:p>
            <a:r>
              <a:rPr lang="de-DE" dirty="0" err="1"/>
              <a:t>sprints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9939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C1B5863-B9D7-4E72-9484-025BA8E2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439048"/>
            <a:ext cx="10178322" cy="38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3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42DA3-BDE2-4B5D-BD6A-7E2DE031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CB8877-BD54-4273-A338-6FFA65DBC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449085"/>
            <a:ext cx="10178322" cy="44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8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CECA9-8007-4B93-964C-AD7A405A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C5C15B-8D8E-487F-BF0D-FF22C9F0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5A2326-A658-45A5-BE84-B1FB8A32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9" y="1046691"/>
            <a:ext cx="10178322" cy="55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6F8BE-2AB5-45F9-B211-0543BAB6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2EE93-4088-4945-929F-34F77288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Negativ</a:t>
            </a:r>
          </a:p>
          <a:p>
            <a:pPr lvl="1"/>
            <a:r>
              <a:rPr lang="de-DE" dirty="0"/>
              <a:t>Mehr planen</a:t>
            </a:r>
          </a:p>
          <a:p>
            <a:pPr lvl="2"/>
            <a:r>
              <a:rPr lang="de-DE" dirty="0"/>
              <a:t>Z.B. für GUI am Anfang mehr Zeit nehmen (Struktur, </a:t>
            </a:r>
            <a:r>
              <a:rPr lang="de-DE" dirty="0" err="1"/>
              <a:t>Desgin</a:t>
            </a:r>
            <a:r>
              <a:rPr lang="de-DE" dirty="0"/>
              <a:t>) -&gt; </a:t>
            </a:r>
            <a:r>
              <a:rPr lang="de-DE" dirty="0" err="1"/>
              <a:t>Reworks</a:t>
            </a:r>
            <a:r>
              <a:rPr lang="de-DE" dirty="0"/>
              <a:t> vermeiden</a:t>
            </a:r>
          </a:p>
          <a:p>
            <a:pPr lvl="1"/>
            <a:r>
              <a:rPr lang="de-DE" dirty="0"/>
              <a:t>Mehr mit Tickets arbeiten</a:t>
            </a:r>
          </a:p>
          <a:p>
            <a:pPr lvl="1"/>
            <a:endParaRPr lang="de-DE" dirty="0"/>
          </a:p>
          <a:p>
            <a:r>
              <a:rPr lang="de-DE" dirty="0"/>
              <a:t>Positiv</a:t>
            </a:r>
          </a:p>
          <a:p>
            <a:pPr lvl="1"/>
            <a:r>
              <a:rPr lang="de-AT" dirty="0"/>
              <a:t>Teammeetings (Ende und Anfang)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744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BDFC1-1AB3-434B-847A-EEDAFFF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9547C-46BB-4BF0-8F5C-B6CA85E6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139" y="2713567"/>
            <a:ext cx="3599722" cy="1430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sz="12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846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CAD96AB-6E0F-4819-B4E2-BC984B5FDDDF}"/>
              </a:ext>
            </a:extLst>
          </p:cNvPr>
          <p:cNvSpPr/>
          <p:nvPr/>
        </p:nvSpPr>
        <p:spPr>
          <a:xfrm>
            <a:off x="6742824" y="3441678"/>
            <a:ext cx="3153128" cy="2998533"/>
          </a:xfrm>
          <a:prstGeom prst="roundRect">
            <a:avLst/>
          </a:prstGeom>
          <a:solidFill>
            <a:srgbClr val="CDCDCD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1299B19-768E-45D6-BAD6-9B091638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r>
              <a:rPr lang="de-DE" dirty="0"/>
              <a:t>Technologie</a:t>
            </a:r>
            <a:endParaRPr lang="de-AT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33B21CB-F715-4314-A12A-C5F42787692B}"/>
              </a:ext>
            </a:extLst>
          </p:cNvPr>
          <p:cNvSpPr/>
          <p:nvPr/>
        </p:nvSpPr>
        <p:spPr>
          <a:xfrm>
            <a:off x="6742824" y="346053"/>
            <a:ext cx="3153128" cy="2998533"/>
          </a:xfrm>
          <a:prstGeom prst="roundRect">
            <a:avLst/>
          </a:prstGeom>
          <a:solidFill>
            <a:srgbClr val="CDCDCD">
              <a:alpha val="69804"/>
            </a:srgbClr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399D0B-F938-4174-80C3-512FC35A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994" y="606367"/>
            <a:ext cx="1476214" cy="420757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Entwicklung: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6DD1ACB-93E2-4235-AE33-956610393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836" y="1071879"/>
            <a:ext cx="1084320" cy="108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E94E555-56A1-422E-99E5-82586B6552EF}"/>
              </a:ext>
            </a:extLst>
          </p:cNvPr>
          <p:cNvSpPr txBox="1">
            <a:spLocks/>
          </p:cNvSpPr>
          <p:nvPr/>
        </p:nvSpPr>
        <p:spPr>
          <a:xfrm>
            <a:off x="6997786" y="3708180"/>
            <a:ext cx="1476215" cy="414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Management: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0098B67-3740-45D4-B966-46BC4A65B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415" y="1071879"/>
            <a:ext cx="1084320" cy="108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7A3FD30B-260A-4CA9-A705-C1F8CEF04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7" t="36377" r="13416" b="37125"/>
          <a:stretch/>
        </p:blipFill>
        <p:spPr bwMode="auto">
          <a:xfrm>
            <a:off x="7036545" y="2437623"/>
            <a:ext cx="1922778" cy="4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58D8446D-797E-4FE6-B002-7BA0914EC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15287"/>
          <a:stretch/>
        </p:blipFill>
        <p:spPr bwMode="auto">
          <a:xfrm>
            <a:off x="8319027" y="4379635"/>
            <a:ext cx="1382991" cy="111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7730D3E9-E8BC-4210-BBE8-E7131CCB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17" y="4379635"/>
            <a:ext cx="1122618" cy="112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9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697E9-7C81-F198-C693-872E9E02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Filterung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1EC8D-E35E-E718-15C8-ED3D2764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189" y="2378270"/>
            <a:ext cx="3961590" cy="3593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Calibri"/>
                <a:cs typeface="Calibri"/>
              </a:rPr>
              <a:t>Nur Legale Newsletter</a:t>
            </a:r>
          </a:p>
          <a:p>
            <a:pPr lvl="1"/>
            <a:r>
              <a:rPr lang="de-DE" dirty="0">
                <a:ea typeface="Calibri"/>
                <a:cs typeface="Calibri"/>
              </a:rPr>
              <a:t>Was ist mit legal gemeint?</a:t>
            </a:r>
          </a:p>
          <a:p>
            <a:r>
              <a:rPr lang="de-DE" dirty="0">
                <a:ea typeface="Calibri"/>
                <a:cs typeface="Calibri"/>
              </a:rPr>
              <a:t>Wie funktioniert die Filterung?</a:t>
            </a:r>
          </a:p>
        </p:txBody>
      </p:sp>
    </p:spTree>
    <p:extLst>
      <p:ext uri="{BB962C8B-B14F-4D97-AF65-F5344CB8AC3E}">
        <p14:creationId xmlns:p14="http://schemas.microsoft.com/office/powerpoint/2010/main" val="205426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D4743-B9E2-42BB-93F3-59ADA699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r>
              <a:rPr lang="de-DE" dirty="0"/>
              <a:t>Identity</a:t>
            </a:r>
            <a:endParaRPr lang="de-AT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0F056D37-059A-4F0A-B48D-FD9F1F792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11" y="3898790"/>
            <a:ext cx="2580239" cy="2092624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14955C7-315A-4FE0-A381-A83089D14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89" y="504928"/>
            <a:ext cx="4485085" cy="24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4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C56EB-6273-4EE7-AA30-E096B7FD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r>
              <a:rPr lang="de-DE" dirty="0" err="1"/>
              <a:t>Designtheme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795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900ECA-C55B-49AC-8C35-D90884B4F4C4}"/>
              </a:ext>
            </a:extLst>
          </p:cNvPr>
          <p:cNvSpPr/>
          <p:nvPr/>
        </p:nvSpPr>
        <p:spPr>
          <a:xfrm>
            <a:off x="1364011" y="1485634"/>
            <a:ext cx="788276" cy="788276"/>
          </a:xfrm>
          <a:prstGeom prst="rect">
            <a:avLst/>
          </a:prstGeom>
          <a:solidFill>
            <a:srgbClr val="69A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E21DBC4-192A-4950-AFFA-07C2C86B75D0}"/>
              </a:ext>
            </a:extLst>
          </p:cNvPr>
          <p:cNvSpPr/>
          <p:nvPr/>
        </p:nvSpPr>
        <p:spPr>
          <a:xfrm>
            <a:off x="2152287" y="1485634"/>
            <a:ext cx="788276" cy="788276"/>
          </a:xfrm>
          <a:prstGeom prst="rect">
            <a:avLst/>
          </a:prstGeom>
          <a:solidFill>
            <a:srgbClr val="35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43BE9A-4A88-466A-B6A4-20E4845A2A9D}"/>
              </a:ext>
            </a:extLst>
          </p:cNvPr>
          <p:cNvSpPr/>
          <p:nvPr/>
        </p:nvSpPr>
        <p:spPr>
          <a:xfrm>
            <a:off x="3728839" y="1480379"/>
            <a:ext cx="788276" cy="788276"/>
          </a:xfrm>
          <a:prstGeom prst="rect">
            <a:avLst/>
          </a:prstGeom>
          <a:solidFill>
            <a:srgbClr val="4E1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2B7D10-C59A-4368-8AE7-176D09E42381}"/>
              </a:ext>
            </a:extLst>
          </p:cNvPr>
          <p:cNvSpPr/>
          <p:nvPr/>
        </p:nvSpPr>
        <p:spPr>
          <a:xfrm>
            <a:off x="6755817" y="1480379"/>
            <a:ext cx="788276" cy="788276"/>
          </a:xfrm>
          <a:prstGeom prst="rect">
            <a:avLst/>
          </a:prstGeom>
          <a:solidFill>
            <a:srgbClr val="FF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D7A84-95B0-4476-97B6-F366F40E845A}"/>
              </a:ext>
            </a:extLst>
          </p:cNvPr>
          <p:cNvSpPr/>
          <p:nvPr/>
        </p:nvSpPr>
        <p:spPr>
          <a:xfrm>
            <a:off x="7544093" y="1480379"/>
            <a:ext cx="788276" cy="788276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695BE-4626-484D-A852-BDB30DB378B3}"/>
              </a:ext>
            </a:extLst>
          </p:cNvPr>
          <p:cNvSpPr/>
          <p:nvPr/>
        </p:nvSpPr>
        <p:spPr>
          <a:xfrm>
            <a:off x="8332369" y="1480379"/>
            <a:ext cx="788276" cy="788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3C295CF-47AB-46FF-B7DA-72E7A274457B}"/>
              </a:ext>
            </a:extLst>
          </p:cNvPr>
          <p:cNvSpPr/>
          <p:nvPr/>
        </p:nvSpPr>
        <p:spPr>
          <a:xfrm>
            <a:off x="9120645" y="1480379"/>
            <a:ext cx="788276" cy="78827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7785FF5-FE43-43D6-BDCA-ABB9F00D5041}"/>
              </a:ext>
            </a:extLst>
          </p:cNvPr>
          <p:cNvSpPr/>
          <p:nvPr/>
        </p:nvSpPr>
        <p:spPr>
          <a:xfrm>
            <a:off x="2940563" y="1485634"/>
            <a:ext cx="788276" cy="788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BB51266-9388-492B-B2E1-8C2A4E4AF6DC}"/>
              </a:ext>
            </a:extLst>
          </p:cNvPr>
          <p:cNvCxnSpPr>
            <a:cxnSpLocks/>
          </p:cNvCxnSpPr>
          <p:nvPr/>
        </p:nvCxnSpPr>
        <p:spPr>
          <a:xfrm>
            <a:off x="5268603" y="1871889"/>
            <a:ext cx="735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5EE81C35-936C-4D8A-94B7-B3B0EA30709C}"/>
              </a:ext>
            </a:extLst>
          </p:cNvPr>
          <p:cNvSpPr txBox="1"/>
          <p:nvPr/>
        </p:nvSpPr>
        <p:spPr>
          <a:xfrm>
            <a:off x="1364011" y="2633133"/>
            <a:ext cx="976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Hier passende </a:t>
            </a:r>
            <a:r>
              <a:rPr lang="de-DE" dirty="0" err="1">
                <a:solidFill>
                  <a:srgbClr val="FF0000"/>
                </a:solidFill>
              </a:rPr>
              <a:t>screenshots</a:t>
            </a:r>
            <a:r>
              <a:rPr lang="de-DE" dirty="0">
                <a:solidFill>
                  <a:srgbClr val="FF0000"/>
                </a:solidFill>
              </a:rPr>
              <a:t>…</a:t>
            </a:r>
            <a:endParaRPr lang="de-A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1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99321-DDE4-4E06-921F-EF3336A4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r>
              <a:rPr lang="de-DE" dirty="0" err="1"/>
              <a:t>Organization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585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EB97344-024E-404E-BE09-5BD17C4CD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6869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4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2D7240C-15E0-4F1E-A44F-AAAFE5C17D7E}"/>
              </a:ext>
            </a:extLst>
          </p:cNvPr>
          <p:cNvSpPr txBox="1">
            <a:spLocks/>
          </p:cNvSpPr>
          <p:nvPr/>
        </p:nvSpPr>
        <p:spPr>
          <a:xfrm>
            <a:off x="1006839" y="2682934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134951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enutzerdefiniert 4">
      <a:dk1>
        <a:srgbClr val="1C1C1C"/>
      </a:dk1>
      <a:lt1>
        <a:sysClr val="window" lastClr="FFFFFF"/>
      </a:lt1>
      <a:dk2>
        <a:srgbClr val="1C1C1C"/>
      </a:dk2>
      <a:lt2>
        <a:srgbClr val="F3F3F2"/>
      </a:lt2>
      <a:accent1>
        <a:srgbClr val="FF890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142</Words>
  <Application>Microsoft Office PowerPoint</Application>
  <PresentationFormat>Breitbild</PresentationFormat>
  <Paragraphs>54</Paragraphs>
  <Slides>18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Badge</vt:lpstr>
      <vt:lpstr>PowerPoint-Präsentation</vt:lpstr>
      <vt:lpstr>Technologie</vt:lpstr>
      <vt:lpstr>Filterung</vt:lpstr>
      <vt:lpstr>Identity</vt:lpstr>
      <vt:lpstr>Designtheme</vt:lpstr>
      <vt:lpstr>PowerPoint-Präsentation</vt:lpstr>
      <vt:lpstr>Organization</vt:lpstr>
      <vt:lpstr>PowerPoint-Präsentation</vt:lpstr>
      <vt:lpstr>PowerPoint-Präsentation</vt:lpstr>
      <vt:lpstr>PowerPoint-Präsentation</vt:lpstr>
      <vt:lpstr>ProjeCtplan</vt:lpstr>
      <vt:lpstr>PowerPoint-Präsentation</vt:lpstr>
      <vt:lpstr>sprints</vt:lpstr>
      <vt:lpstr>PowerPoint-Präsentation</vt:lpstr>
      <vt:lpstr>PowerPoint-Präsentation</vt:lpstr>
      <vt:lpstr>PowerPoint-Präsentation</vt:lpstr>
      <vt:lpstr>Reflektion</vt:lpstr>
      <vt:lpstr>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Bär Caroline</dc:creator>
  <cp:lastModifiedBy>Frederick Fiket</cp:lastModifiedBy>
  <cp:revision>53</cp:revision>
  <dcterms:created xsi:type="dcterms:W3CDTF">2024-10-10T08:16:03Z</dcterms:created>
  <dcterms:modified xsi:type="dcterms:W3CDTF">2024-10-17T07:25:51Z</dcterms:modified>
</cp:coreProperties>
</file>