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259" r:id="rId6"/>
    <p:sldId id="260" r:id="rId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xxxxxxxxxxxxxxxxxxxxxxxxxxxxxxxxxxxxxxxxx</a:t>
            </a:r>
            <a:endParaRPr 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400" b="1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xxxxxxxxxxxxxxxxxxxxxxxxxxxxxxxxxxxxxxxxx</a:t>
            </a:r>
            <a:endParaRPr 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Anticipated Break (Due to exams </a:t>
            </a:r>
            <a:r>
              <a:rPr lang="en-IN" b="1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)</a:t>
            </a:r>
          </a:p>
          <a:p>
            <a:endParaRPr lang="en-IN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r>
              <a:rPr lang="en-IN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400" b="1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4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 smtClean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41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Resource Requirement Identified with Status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Is the data self-collected, If yes then is the consent form submitted.</a:t>
            </a:r>
          </a:p>
          <a:p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If open source then the dataset link</a:t>
            </a: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Collection Information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565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Repository Link and PRISM Portal Registration Status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 smtClean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  <a:endParaRPr lang="en-IN" b="1" dirty="0">
              <a:solidFill>
                <a:schemeClr val="accent6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</a:t>
            </a: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xxxxxxxxxxxxxxxxxxxxxxxxxxxxxxxxxxxxxxxxx</a:t>
            </a:r>
            <a:endParaRPr lang="en-IN" sz="1200" dirty="0" smtClean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err="1" smtClean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67261" y="2037123"/>
            <a:ext cx="11244451" cy="4418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Status and future plan</a:t>
            </a:r>
          </a:p>
          <a:p>
            <a:pPr marL="93663" lvl="1"/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Latest Literature Review</a:t>
            </a:r>
          </a:p>
          <a:p>
            <a:pPr marL="93663" lvl="1"/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Expert Insights</a:t>
            </a:r>
          </a:p>
          <a:p>
            <a:pPr marL="93663" lvl="1"/>
            <a:r>
              <a:rPr lang="en-IN" sz="1200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other comment</a:t>
            </a:r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640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Professor Comments (To be filled in and presented by professor </a:t>
            </a:r>
            <a:r>
              <a:rPr lang="en-IN" b="1" smtClean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(Either)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 smtClean="0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4753</TotalTime>
  <Words>161</Words>
  <Application>Microsoft Office PowerPoint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garima.rani</cp:lastModifiedBy>
  <cp:revision>53</cp:revision>
  <cp:lastPrinted>2019-06-27T12:08:24Z</cp:lastPrinted>
  <dcterms:created xsi:type="dcterms:W3CDTF">2019-04-12T08:37:01Z</dcterms:created>
  <dcterms:modified xsi:type="dcterms:W3CDTF">2024-08-20T09:51:00Z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