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D0E-8F35-492E-BF2A-952BA47034D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5175-0F8D-405B-BAB0-1D6E901E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0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D0E-8F35-492E-BF2A-952BA47034D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5175-0F8D-405B-BAB0-1D6E901E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39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D0E-8F35-492E-BF2A-952BA47034D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5175-0F8D-405B-BAB0-1D6E901E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7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D0E-8F35-492E-BF2A-952BA47034D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5175-0F8D-405B-BAB0-1D6E901E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6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D0E-8F35-492E-BF2A-952BA47034D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5175-0F8D-405B-BAB0-1D6E901E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6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D0E-8F35-492E-BF2A-952BA47034D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5175-0F8D-405B-BAB0-1D6E901E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4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D0E-8F35-492E-BF2A-952BA47034D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5175-0F8D-405B-BAB0-1D6E901E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7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D0E-8F35-492E-BF2A-952BA47034D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5175-0F8D-405B-BAB0-1D6E901E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8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D0E-8F35-492E-BF2A-952BA47034D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5175-0F8D-405B-BAB0-1D6E901E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1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D0E-8F35-492E-BF2A-952BA47034D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5175-0F8D-405B-BAB0-1D6E901E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0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D0E-8F35-492E-BF2A-952BA47034D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5175-0F8D-405B-BAB0-1D6E901E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8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E6D0E-8F35-492E-BF2A-952BA47034D9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5175-0F8D-405B-BAB0-1D6E901E1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6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23160" y="2811780"/>
            <a:ext cx="785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PA5–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实现浮点数运算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88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9120"/>
            <a:ext cx="10515600" cy="559784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基于以上结论需要完成函数：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1590"/>
            <a:ext cx="7909560" cy="37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5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2313305"/>
            <a:ext cx="10515600" cy="135953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实际上，以上的模拟方法并没有考虑结果溢出的情况，但是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NEMU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中的浮点数结果都可以在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表示的范围中，不必考虑溢出的情况，如果你不放心，可以在实现中加入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assertion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捕捉溢出错误。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98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X86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浮点栈结构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整数模拟实数运算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92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浮点寄存器栈</a:t>
            </a:r>
            <a:endParaRPr lang="zh-CN" altLang="en-US" sz="3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" y="4282440"/>
            <a:ext cx="11993880" cy="2575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工作原理：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当程序向寄存器中装入数据时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指针值减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，然后将数据压入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指针指向的浮点寄存器中。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的时候，下一次压栈则将数据压入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号浮点寄存器中，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指针被设置成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7(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浮点栈是一个循环栈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当需要将堆栈中的数据保存到内存中时，进行退栈操作，退栈操作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指针加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，若退栈前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，则退栈后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0.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02680" cy="2591752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391400" y="2390300"/>
            <a:ext cx="4312920" cy="1099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位可以直接进行浮点运算的寄存器，浮点数以双精度格式存储。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6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FPU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提供了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FLD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FST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等访存指令和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FADD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等浮点运算指令以及其他一些辅助指令操作浮点寄存器，具体可参考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IA_32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指令集手册。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用户可以通过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FLD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指令将内存中的浮点数据压入浮点寄存器栈，通过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FADD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指令进行加法运算然后通过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FST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指令保存结果并且退栈。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NEMU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中实现浮点指令需要涉及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X87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架构的诸多细节，根据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KISS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法则，选择一种更加简单的方式：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通过整数模拟实数运算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5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7" y="834231"/>
            <a:ext cx="6516053" cy="2213769"/>
          </a:xfrm>
        </p:spPr>
      </p:pic>
      <p:sp>
        <p:nvSpPr>
          <p:cNvPr id="5" name="文本框 4"/>
          <p:cNvSpPr txBox="1"/>
          <p:nvPr/>
        </p:nvSpPr>
        <p:spPr>
          <a:xfrm>
            <a:off x="731520" y="3383280"/>
            <a:ext cx="1059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位整数表示一个实数，约定该实数的类型为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约定最高位为符号位，接下来的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位表示整数部分，低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位表示小数部分。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那么，对于实数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，其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类型表示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A=a * 2^16(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截断结果的小数部分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17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8160"/>
            <a:ext cx="10515600" cy="565880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类型近似表示：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这两个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类型数据实际表示的实数为：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118234"/>
            <a:ext cx="7298055" cy="1792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" y="2910838"/>
            <a:ext cx="7298055" cy="17983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" y="5303517"/>
            <a:ext cx="7298055" cy="13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8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4058"/>
            <a:ext cx="10515600" cy="23622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负实数用对应的正数的相反数表示：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5117"/>
            <a:ext cx="7498080" cy="101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5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类型数常见运算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假设实数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类型表示为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A,B)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乘除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法运算？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9682"/>
            <a:ext cx="8412480" cy="10925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8412480" cy="10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3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575024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类型数据模拟实数运算时，除了乘除法需要额外实现，其余运算都可以直接使用相应的整数运算进行。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1465897"/>
            <a:ext cx="3916680" cy="38376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1465897"/>
            <a:ext cx="6873240" cy="383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3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427</Words>
  <Application>Microsoft Office PowerPoint</Application>
  <PresentationFormat>宽屏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黑体</vt:lpstr>
      <vt:lpstr>Arial</vt:lpstr>
      <vt:lpstr>Wingdings</vt:lpstr>
      <vt:lpstr>Office 主题​​</vt:lpstr>
      <vt:lpstr>PowerPoint 演示文稿</vt:lpstr>
      <vt:lpstr>PowerPoint 演示文稿</vt:lpstr>
      <vt:lpstr>浮点寄存器栈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7</cp:revision>
  <dcterms:created xsi:type="dcterms:W3CDTF">2018-05-03T05:39:09Z</dcterms:created>
  <dcterms:modified xsi:type="dcterms:W3CDTF">2018-05-04T07:52:40Z</dcterms:modified>
</cp:coreProperties>
</file>