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5"/>
  </p:notesMasterIdLst>
  <p:handoutMasterIdLst>
    <p:handoutMasterId r:id="rId6"/>
  </p:handoutMasterIdLst>
  <p:sldIdLst>
    <p:sldId id="666" r:id="rId2"/>
    <p:sldId id="667" r:id="rId3"/>
    <p:sldId id="6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5671" autoAdjust="0"/>
  </p:normalViewPr>
  <p:slideViewPr>
    <p:cSldViewPr>
      <p:cViewPr varScale="1">
        <p:scale>
          <a:sx n="142" d="100"/>
          <a:sy n="142" d="100"/>
        </p:scale>
        <p:origin x="2284" y="8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484784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zh-CN" altLang="en-US" dirty="0"/>
              <a:t>作业</a:t>
            </a:r>
            <a:r>
              <a:rPr lang="en-US" altLang="zh-CN" dirty="0"/>
              <a:t>2 </a:t>
            </a:r>
            <a:r>
              <a:rPr lang="zh-CN" altLang="en-US" dirty="0"/>
              <a:t>邮件检索</a:t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 /O</a:t>
            </a:r>
            <a:r>
              <a:rPr lang="zh-CN" altLang="en-US" dirty="0"/>
              <a:t>操作实现对文件的读写</a:t>
            </a:r>
          </a:p>
          <a:p>
            <a:pPr>
              <a:defRPr/>
            </a:pPr>
            <a:r>
              <a:rPr lang="en-US" altLang="zh-CN" dirty="0"/>
              <a:t>Lucene</a:t>
            </a:r>
            <a:r>
              <a:rPr lang="zh-CN" altLang="en-US" dirty="0"/>
              <a:t>全文检索引擎的应用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第三方</a:t>
            </a:r>
            <a:r>
              <a:rPr lang="en-US" altLang="zh-CN" dirty="0"/>
              <a:t>Java</a:t>
            </a:r>
            <a:r>
              <a:rPr lang="zh-CN" altLang="en-US" dirty="0"/>
              <a:t>工具包的应用</a:t>
            </a:r>
            <a:endParaRPr lang="en-US" altLang="zh-CN" dirty="0"/>
          </a:p>
          <a:p>
            <a:pPr>
              <a:defRPr/>
            </a:pPr>
            <a:r>
              <a:rPr lang="zh-CN" altLang="en-US"/>
              <a:t>“信息检索”素养的培养</a:t>
            </a: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dirty="0"/>
              <a:t>系统概述：实现邮件检索系统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邮件数据：安然公司</a:t>
            </a:r>
            <a:r>
              <a:rPr lang="en-US" altLang="zh-CN" dirty="0"/>
              <a:t>150</a:t>
            </a:r>
            <a:r>
              <a:rPr lang="zh-CN" altLang="en-US" dirty="0"/>
              <a:t>位用户</a:t>
            </a:r>
            <a:r>
              <a:rPr lang="en-US" altLang="zh-CN" dirty="0"/>
              <a:t>50</a:t>
            </a:r>
            <a:r>
              <a:rPr lang="zh-CN" altLang="en-US" dirty="0"/>
              <a:t>万封电子邮件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/>
              <a:t>http://www.cs.cmu.edu/~enron/</a:t>
            </a:r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全文检索引擎：</a:t>
            </a:r>
            <a:r>
              <a:rPr lang="en-US" altLang="zh-CN" dirty="0"/>
              <a:t>Lucene</a:t>
            </a:r>
            <a:endParaRPr lang="zh-CN" altLang="en-US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截止时间：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注意事项：</a:t>
            </a:r>
          </a:p>
          <a:p>
            <a:pPr lvl="2">
              <a:lnSpc>
                <a:spcPct val="130000"/>
              </a:lnSpc>
              <a:defRPr/>
            </a:pPr>
            <a:r>
              <a:rPr lang="zh-CN" altLang="en-US" dirty="0"/>
              <a:t>可以按照收件人、发件人、标题、内容等进行邮件检索</a:t>
            </a:r>
          </a:p>
          <a:p>
            <a:pPr lvl="2">
              <a:lnSpc>
                <a:spcPct val="130000"/>
              </a:lnSpc>
              <a:defRPr/>
            </a:pPr>
            <a:r>
              <a:rPr lang="zh-CN" altLang="en-US" dirty="0"/>
              <a:t>需要撰写系统实现文档</a:t>
            </a:r>
          </a:p>
          <a:p>
            <a:pPr lvl="2">
              <a:lnSpc>
                <a:spcPct val="130000"/>
              </a:lnSpc>
              <a:defRPr/>
            </a:pPr>
            <a:r>
              <a:rPr lang="zh-CN" altLang="en-US" dirty="0"/>
              <a:t>*选做*：附件检索、</a:t>
            </a:r>
            <a:r>
              <a:rPr lang="en-US" altLang="zh-CN" dirty="0"/>
              <a:t>GUI</a:t>
            </a:r>
            <a:r>
              <a:rPr lang="zh-CN" altLang="en-US" dirty="0"/>
              <a:t>或</a:t>
            </a:r>
            <a:r>
              <a:rPr lang="en-US" altLang="zh-CN" dirty="0"/>
              <a:t>Web</a:t>
            </a:r>
            <a:r>
              <a:rPr lang="zh-CN" altLang="en-US" dirty="0"/>
              <a:t>呈现系统、垃圾邮件分类、文本情感分析等等等等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118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 作业2 邮件检索 </vt:lpstr>
      <vt:lpstr>训练的技能点</vt:lpstr>
      <vt:lpstr>任务描述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sun</cp:lastModifiedBy>
  <cp:revision>1129</cp:revision>
  <dcterms:created xsi:type="dcterms:W3CDTF">2006-03-08T06:55:38Z</dcterms:created>
  <dcterms:modified xsi:type="dcterms:W3CDTF">2019-10-15T00:36:37Z</dcterms:modified>
</cp:coreProperties>
</file>