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3" r:id="rId1"/>
  </p:sldMasterIdLst>
  <p:notesMasterIdLst>
    <p:notesMasterId r:id="rId7"/>
  </p:notesMasterIdLst>
  <p:handoutMasterIdLst>
    <p:handoutMasterId r:id="rId8"/>
  </p:handoutMasterIdLst>
  <p:sldIdLst>
    <p:sldId id="666" r:id="rId2"/>
    <p:sldId id="667" r:id="rId3"/>
    <p:sldId id="668" r:id="rId4"/>
    <p:sldId id="669" r:id="rId5"/>
    <p:sldId id="579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074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83B8"/>
    <a:srgbClr val="0E9CDE"/>
    <a:srgbClr val="FFFFFF"/>
    <a:srgbClr val="0B7BAD"/>
    <a:srgbClr val="EDF5FD"/>
    <a:srgbClr val="E2F5FE"/>
    <a:srgbClr val="EBF9EC"/>
    <a:srgbClr val="FB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73" autoAdjust="0"/>
    <p:restoredTop sz="85671" autoAdjust="0"/>
  </p:normalViewPr>
  <p:slideViewPr>
    <p:cSldViewPr>
      <p:cViewPr varScale="1">
        <p:scale>
          <a:sx n="142" d="100"/>
          <a:sy n="142" d="100"/>
        </p:scale>
        <p:origin x="2232" y="80"/>
      </p:cViewPr>
      <p:guideLst>
        <p:guide orient="horz" pos="2160"/>
        <p:guide orient="horz" pos="30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D4DBE5-B57F-41BC-B0DC-C1B7566DE8D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E2A686A-ACF6-44AC-8363-13B769F33012}">
      <dgm:prSet phldrT="[文本]"/>
      <dgm:spPr>
        <a:solidFill>
          <a:schemeClr val="accent5">
            <a:lumMod val="5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r>
            <a:rPr lang="zh-CN" altLang="en-US" b="1" dirty="0"/>
            <a:t>选号</a:t>
          </a:r>
        </a:p>
      </dgm:t>
    </dgm:pt>
    <dgm:pt modelId="{A65BBDD8-D8EB-4CE8-9704-B8FC4F12D7E6}" type="parTrans" cxnId="{D560A83A-0912-405A-80CA-C3E3EB34993B}">
      <dgm:prSet/>
      <dgm:spPr/>
      <dgm:t>
        <a:bodyPr/>
        <a:lstStyle/>
        <a:p>
          <a:endParaRPr lang="zh-CN" altLang="en-US" b="1"/>
        </a:p>
      </dgm:t>
    </dgm:pt>
    <dgm:pt modelId="{0F210C55-BA1A-4BB0-8B9C-A5E0EBEF10A3}" type="sibTrans" cxnId="{D560A83A-0912-405A-80CA-C3E3EB34993B}">
      <dgm:prSet/>
      <dgm:spPr/>
      <dgm:t>
        <a:bodyPr/>
        <a:lstStyle/>
        <a:p>
          <a:endParaRPr lang="zh-CN" altLang="en-US" b="1"/>
        </a:p>
      </dgm:t>
    </dgm:pt>
    <dgm:pt modelId="{243F1FFD-7127-42E2-9675-0F6489268172}">
      <dgm:prSet phldrT="[文本]"/>
      <dgm:spPr>
        <a:solidFill>
          <a:schemeClr val="accent5">
            <a:lumMod val="5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r>
            <a:rPr lang="zh-CN" altLang="en-US" b="1" dirty="0"/>
            <a:t>选品牌套餐</a:t>
          </a:r>
        </a:p>
      </dgm:t>
    </dgm:pt>
    <dgm:pt modelId="{675FBF1B-1171-44C4-B368-1B3CB959EDDC}" type="parTrans" cxnId="{32B7392B-4C47-4465-981A-BA48427ACC02}">
      <dgm:prSet/>
      <dgm:spPr/>
      <dgm:t>
        <a:bodyPr/>
        <a:lstStyle/>
        <a:p>
          <a:endParaRPr lang="zh-CN" altLang="en-US" b="1"/>
        </a:p>
      </dgm:t>
    </dgm:pt>
    <dgm:pt modelId="{887DFFD4-45D8-4EB0-8E5A-CF473A2540DA}" type="sibTrans" cxnId="{32B7392B-4C47-4465-981A-BA48427ACC02}">
      <dgm:prSet/>
      <dgm:spPr/>
      <dgm:t>
        <a:bodyPr/>
        <a:lstStyle/>
        <a:p>
          <a:endParaRPr lang="zh-CN" altLang="en-US" b="1"/>
        </a:p>
      </dgm:t>
    </dgm:pt>
    <dgm:pt modelId="{5A701C17-0E2A-457F-A450-83D9C5893DB7}">
      <dgm:prSet phldrT="[文本]"/>
      <dgm:spPr>
        <a:solidFill>
          <a:schemeClr val="accent5">
            <a:lumMod val="5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r>
            <a:rPr lang="zh-CN" altLang="en-US" b="1" dirty="0"/>
            <a:t>提供个人信息</a:t>
          </a:r>
        </a:p>
      </dgm:t>
    </dgm:pt>
    <dgm:pt modelId="{E604893B-F25F-45C4-B656-79F7552919A5}" type="parTrans" cxnId="{928CEC78-590F-4B43-A64F-4F483F6EFEDD}">
      <dgm:prSet/>
      <dgm:spPr/>
      <dgm:t>
        <a:bodyPr/>
        <a:lstStyle/>
        <a:p>
          <a:endParaRPr lang="zh-CN" altLang="en-US" b="1"/>
        </a:p>
      </dgm:t>
    </dgm:pt>
    <dgm:pt modelId="{17ED0D47-8422-44E9-9E05-154450A8CF90}" type="sibTrans" cxnId="{928CEC78-590F-4B43-A64F-4F483F6EFEDD}">
      <dgm:prSet/>
      <dgm:spPr/>
      <dgm:t>
        <a:bodyPr/>
        <a:lstStyle/>
        <a:p>
          <a:endParaRPr lang="zh-CN" altLang="en-US" b="1"/>
        </a:p>
      </dgm:t>
    </dgm:pt>
    <dgm:pt modelId="{CFD2BBDA-A499-48B1-944F-BBAC01DAA85C}" type="pres">
      <dgm:prSet presAssocID="{EFD4DBE5-B57F-41BC-B0DC-C1B7566DE8DB}" presName="Name0" presStyleCnt="0">
        <dgm:presLayoutVars>
          <dgm:dir/>
          <dgm:animLvl val="lvl"/>
          <dgm:resizeHandles val="exact"/>
        </dgm:presLayoutVars>
      </dgm:prSet>
      <dgm:spPr/>
    </dgm:pt>
    <dgm:pt modelId="{F7DE92DC-07AD-46CA-BAE7-0C4E4E358584}" type="pres">
      <dgm:prSet presAssocID="{0E2A686A-ACF6-44AC-8363-13B769F3301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99DDC07-059A-4559-A2C8-39E2CC24D02A}" type="pres">
      <dgm:prSet presAssocID="{0F210C55-BA1A-4BB0-8B9C-A5E0EBEF10A3}" presName="parTxOnlySpace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p3d>
          <a:bevelT w="190500" h="38100"/>
        </a:sp3d>
      </dgm:spPr>
    </dgm:pt>
    <dgm:pt modelId="{23A82A39-41BE-40BC-8700-B1914635DEB4}" type="pres">
      <dgm:prSet presAssocID="{243F1FFD-7127-42E2-9675-0F648926817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07F3F4E4-D971-4742-A2B6-9BC5E97A605D}" type="pres">
      <dgm:prSet presAssocID="{887DFFD4-45D8-4EB0-8E5A-CF473A2540DA}" presName="parTxOnlySpace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p3d>
          <a:bevelT w="190500" h="38100"/>
        </a:sp3d>
      </dgm:spPr>
    </dgm:pt>
    <dgm:pt modelId="{F0D83181-52B1-4AE6-8F8F-FA1BF82CB1AC}" type="pres">
      <dgm:prSet presAssocID="{5A701C17-0E2A-457F-A450-83D9C5893DB7}" presName="parTxOnly" presStyleLbl="node1" presStyleIdx="2" presStyleCnt="3" custLinFactNeighborX="25068">
        <dgm:presLayoutVars>
          <dgm:chMax val="0"/>
          <dgm:chPref val="0"/>
          <dgm:bulletEnabled val="1"/>
        </dgm:presLayoutVars>
      </dgm:prSet>
      <dgm:spPr/>
    </dgm:pt>
  </dgm:ptLst>
  <dgm:cxnLst>
    <dgm:cxn modelId="{32B7392B-4C47-4465-981A-BA48427ACC02}" srcId="{EFD4DBE5-B57F-41BC-B0DC-C1B7566DE8DB}" destId="{243F1FFD-7127-42E2-9675-0F6489268172}" srcOrd="1" destOrd="0" parTransId="{675FBF1B-1171-44C4-B368-1B3CB959EDDC}" sibTransId="{887DFFD4-45D8-4EB0-8E5A-CF473A2540DA}"/>
    <dgm:cxn modelId="{D560A83A-0912-405A-80CA-C3E3EB34993B}" srcId="{EFD4DBE5-B57F-41BC-B0DC-C1B7566DE8DB}" destId="{0E2A686A-ACF6-44AC-8363-13B769F33012}" srcOrd="0" destOrd="0" parTransId="{A65BBDD8-D8EB-4CE8-9704-B8FC4F12D7E6}" sibTransId="{0F210C55-BA1A-4BB0-8B9C-A5E0EBEF10A3}"/>
    <dgm:cxn modelId="{FD3EBA47-C0E7-4886-A19E-09F8399796C4}" type="presOf" srcId="{EFD4DBE5-B57F-41BC-B0DC-C1B7566DE8DB}" destId="{CFD2BBDA-A499-48B1-944F-BBAC01DAA85C}" srcOrd="0" destOrd="0" presId="urn:microsoft.com/office/officeart/2005/8/layout/chevron1"/>
    <dgm:cxn modelId="{928CEC78-590F-4B43-A64F-4F483F6EFEDD}" srcId="{EFD4DBE5-B57F-41BC-B0DC-C1B7566DE8DB}" destId="{5A701C17-0E2A-457F-A450-83D9C5893DB7}" srcOrd="2" destOrd="0" parTransId="{E604893B-F25F-45C4-B656-79F7552919A5}" sibTransId="{17ED0D47-8422-44E9-9E05-154450A8CF90}"/>
    <dgm:cxn modelId="{AFA36098-B18F-47E5-A265-DAF33C77C73E}" type="presOf" srcId="{243F1FFD-7127-42E2-9675-0F6489268172}" destId="{23A82A39-41BE-40BC-8700-B1914635DEB4}" srcOrd="0" destOrd="0" presId="urn:microsoft.com/office/officeart/2005/8/layout/chevron1"/>
    <dgm:cxn modelId="{507D1BC6-B2A9-4AA3-8D23-BE8198C4358F}" type="presOf" srcId="{0E2A686A-ACF6-44AC-8363-13B769F33012}" destId="{F7DE92DC-07AD-46CA-BAE7-0C4E4E358584}" srcOrd="0" destOrd="0" presId="urn:microsoft.com/office/officeart/2005/8/layout/chevron1"/>
    <dgm:cxn modelId="{53B453EE-8E4E-4DED-BCC2-3803705B9C4B}" type="presOf" srcId="{5A701C17-0E2A-457F-A450-83D9C5893DB7}" destId="{F0D83181-52B1-4AE6-8F8F-FA1BF82CB1AC}" srcOrd="0" destOrd="0" presId="urn:microsoft.com/office/officeart/2005/8/layout/chevron1"/>
    <dgm:cxn modelId="{9DC0BCBB-C301-4A0C-966F-D3181A5A8BFF}" type="presParOf" srcId="{CFD2BBDA-A499-48B1-944F-BBAC01DAA85C}" destId="{F7DE92DC-07AD-46CA-BAE7-0C4E4E358584}" srcOrd="0" destOrd="0" presId="urn:microsoft.com/office/officeart/2005/8/layout/chevron1"/>
    <dgm:cxn modelId="{F79C2ED2-BED9-4C15-B0C6-AD5F4B509AC4}" type="presParOf" srcId="{CFD2BBDA-A499-48B1-944F-BBAC01DAA85C}" destId="{799DDC07-059A-4559-A2C8-39E2CC24D02A}" srcOrd="1" destOrd="0" presId="urn:microsoft.com/office/officeart/2005/8/layout/chevron1"/>
    <dgm:cxn modelId="{F368C4AA-DDBA-4A48-9FA1-74E33393D029}" type="presParOf" srcId="{CFD2BBDA-A499-48B1-944F-BBAC01DAA85C}" destId="{23A82A39-41BE-40BC-8700-B1914635DEB4}" srcOrd="2" destOrd="0" presId="urn:microsoft.com/office/officeart/2005/8/layout/chevron1"/>
    <dgm:cxn modelId="{2FD3A7E0-41D4-4935-AB25-AC32D93D7528}" type="presParOf" srcId="{CFD2BBDA-A499-48B1-944F-BBAC01DAA85C}" destId="{07F3F4E4-D971-4742-A2B6-9BC5E97A605D}" srcOrd="3" destOrd="0" presId="urn:microsoft.com/office/officeart/2005/8/layout/chevron1"/>
    <dgm:cxn modelId="{8B66FDF0-A752-42E4-ADAB-661CABB67900}" type="presParOf" srcId="{CFD2BBDA-A499-48B1-944F-BBAC01DAA85C}" destId="{F0D83181-52B1-4AE6-8F8F-FA1BF82CB1A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DE92DC-07AD-46CA-BAE7-0C4E4E358584}">
      <dsp:nvSpPr>
        <dsp:cNvPr id="0" name=""/>
        <dsp:cNvSpPr/>
      </dsp:nvSpPr>
      <dsp:spPr>
        <a:xfrm>
          <a:off x="2009" y="0"/>
          <a:ext cx="2447867" cy="857256"/>
        </a:xfrm>
        <a:prstGeom prst="chevron">
          <a:avLst/>
        </a:prstGeom>
        <a:solidFill>
          <a:schemeClr val="accent5">
            <a:lumMod val="5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b="1" kern="1200" dirty="0"/>
            <a:t>选号</a:t>
          </a:r>
        </a:p>
      </dsp:txBody>
      <dsp:txXfrm>
        <a:off x="430637" y="0"/>
        <a:ext cx="1590611" cy="857256"/>
      </dsp:txXfrm>
    </dsp:sp>
    <dsp:sp modelId="{23A82A39-41BE-40BC-8700-B1914635DEB4}">
      <dsp:nvSpPr>
        <dsp:cNvPr id="0" name=""/>
        <dsp:cNvSpPr/>
      </dsp:nvSpPr>
      <dsp:spPr>
        <a:xfrm>
          <a:off x="2205090" y="0"/>
          <a:ext cx="2447867" cy="857256"/>
        </a:xfrm>
        <a:prstGeom prst="chevron">
          <a:avLst/>
        </a:prstGeom>
        <a:solidFill>
          <a:schemeClr val="accent5">
            <a:lumMod val="5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b="1" kern="1200" dirty="0"/>
            <a:t>选品牌套餐</a:t>
          </a:r>
        </a:p>
      </dsp:txBody>
      <dsp:txXfrm>
        <a:off x="2633718" y="0"/>
        <a:ext cx="1590611" cy="857256"/>
      </dsp:txXfrm>
    </dsp:sp>
    <dsp:sp modelId="{F0D83181-52B1-4AE6-8F8F-FA1BF82CB1AC}">
      <dsp:nvSpPr>
        <dsp:cNvPr id="0" name=""/>
        <dsp:cNvSpPr/>
      </dsp:nvSpPr>
      <dsp:spPr>
        <a:xfrm>
          <a:off x="4410180" y="0"/>
          <a:ext cx="2447867" cy="857256"/>
        </a:xfrm>
        <a:prstGeom prst="chevron">
          <a:avLst/>
        </a:prstGeom>
        <a:solidFill>
          <a:schemeClr val="accent5">
            <a:lumMod val="5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b="1" kern="1200" dirty="0"/>
            <a:t>提供个人信息</a:t>
          </a:r>
        </a:p>
      </dsp:txBody>
      <dsp:txXfrm>
        <a:off x="4838808" y="0"/>
        <a:ext cx="1590611" cy="8572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199F2EDE-589A-4CB0-AAD5-991E16B9198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93650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77A1A4AD-09BB-4300-9545-D4C9E7BC349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29573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2">
            <a:extLst>
              <a:ext uri="{FF2B5EF4-FFF2-40B4-BE49-F238E27FC236}">
                <a16:creationId xmlns:a16="http://schemas.microsoft.com/office/drawing/2014/main" id="{4CC190B5-9D88-448B-A1D9-497EED49F50A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3667125" y="4191000"/>
            <a:ext cx="1857375" cy="127635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Rectangle 93">
            <a:extLst>
              <a:ext uri="{FF2B5EF4-FFF2-40B4-BE49-F238E27FC236}">
                <a16:creationId xmlns:a16="http://schemas.microsoft.com/office/drawing/2014/main" id="{E0467EBA-8A4A-4FD4-9DD4-F1EA5C65EE2A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824038" y="2957513"/>
            <a:ext cx="1833562" cy="1233487"/>
          </a:xfrm>
          <a:prstGeom prst="rect">
            <a:avLst/>
          </a:prstGeom>
          <a:solidFill>
            <a:srgbClr val="CF6F9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94">
            <a:extLst>
              <a:ext uri="{FF2B5EF4-FFF2-40B4-BE49-F238E27FC236}">
                <a16:creationId xmlns:a16="http://schemas.microsoft.com/office/drawing/2014/main" id="{95485732-ADD2-4471-A549-FDD653F62396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4198938"/>
            <a:ext cx="1828800" cy="1268412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95">
            <a:extLst>
              <a:ext uri="{FF2B5EF4-FFF2-40B4-BE49-F238E27FC236}">
                <a16:creationId xmlns:a16="http://schemas.microsoft.com/office/drawing/2014/main" id="{9D4F12F1-D455-4742-B59E-3E88E6F49E8C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5461000"/>
            <a:ext cx="9144000" cy="1397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Rectangle 96" descr="01">
            <a:extLst>
              <a:ext uri="{FF2B5EF4-FFF2-40B4-BE49-F238E27FC236}">
                <a16:creationId xmlns:a16="http://schemas.microsoft.com/office/drawing/2014/main" id="{359E3018-51B9-410E-8CC0-4E26AF825C50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2957513"/>
            <a:ext cx="1828800" cy="124142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Rectangle 97" descr="02">
            <a:extLst>
              <a:ext uri="{FF2B5EF4-FFF2-40B4-BE49-F238E27FC236}">
                <a16:creationId xmlns:a16="http://schemas.microsoft.com/office/drawing/2014/main" id="{F283F537-B45D-45D7-8CDB-016ADBED9CE4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4195763"/>
            <a:ext cx="1828800" cy="1268412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Rectangle 99" descr="04">
            <a:extLst>
              <a:ext uri="{FF2B5EF4-FFF2-40B4-BE49-F238E27FC236}">
                <a16:creationId xmlns:a16="http://schemas.microsoft.com/office/drawing/2014/main" id="{2B29491C-655E-439B-B330-0C59F9947DCD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828800" y="4191000"/>
            <a:ext cx="1838325" cy="1273175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Rectangle 100" descr="03">
            <a:extLst>
              <a:ext uri="{FF2B5EF4-FFF2-40B4-BE49-F238E27FC236}">
                <a16:creationId xmlns:a16="http://schemas.microsoft.com/office/drawing/2014/main" id="{4BB25440-78BF-4E82-A91F-BFA752E8EAC9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3657600" y="2957513"/>
            <a:ext cx="1866900" cy="1243012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Rectangle 102">
            <a:extLst>
              <a:ext uri="{FF2B5EF4-FFF2-40B4-BE49-F238E27FC236}">
                <a16:creationId xmlns:a16="http://schemas.microsoft.com/office/drawing/2014/main" id="{CB60D59C-17B2-46E6-9943-CABE76AD0952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7353300" y="2967038"/>
            <a:ext cx="1790700" cy="1250950"/>
          </a:xfrm>
          <a:prstGeom prst="rect">
            <a:avLst/>
          </a:prstGeom>
          <a:solidFill>
            <a:srgbClr val="99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Rectangle 103">
            <a:extLst>
              <a:ext uri="{FF2B5EF4-FFF2-40B4-BE49-F238E27FC236}">
                <a16:creationId xmlns:a16="http://schemas.microsoft.com/office/drawing/2014/main" id="{BFC63435-1A50-4016-83CE-51C1F130E0A4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7354888" y="4206875"/>
            <a:ext cx="1789112" cy="1255713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Rectangle 104">
            <a:extLst>
              <a:ext uri="{FF2B5EF4-FFF2-40B4-BE49-F238E27FC236}">
                <a16:creationId xmlns:a16="http://schemas.microsoft.com/office/drawing/2014/main" id="{81B42EA3-EB78-48B2-8BD1-F1377A8D0136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5524500" y="2957513"/>
            <a:ext cx="1833563" cy="250507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Rectangle 105" descr="07">
            <a:extLst>
              <a:ext uri="{FF2B5EF4-FFF2-40B4-BE49-F238E27FC236}">
                <a16:creationId xmlns:a16="http://schemas.microsoft.com/office/drawing/2014/main" id="{8751BB5D-CB9A-4CD1-8843-C6F8D636474C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5524500" y="2962275"/>
            <a:ext cx="1833563" cy="2505075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Rectangle 106" descr="08">
            <a:extLst>
              <a:ext uri="{FF2B5EF4-FFF2-40B4-BE49-F238E27FC236}">
                <a16:creationId xmlns:a16="http://schemas.microsoft.com/office/drawing/2014/main" id="{D646BA64-774E-4F32-82D5-9D1350E60FA7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7358063" y="2959100"/>
            <a:ext cx="1785937" cy="1250950"/>
          </a:xfrm>
          <a:prstGeom prst="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  <a:noFill/>
        </p:spPr>
        <p:txBody>
          <a:bodyPr>
            <a:normAutofit/>
          </a:bodyPr>
          <a:lstStyle>
            <a:lvl1pPr algn="ctr">
              <a:defRPr sz="4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714348" y="3605226"/>
            <a:ext cx="7786742" cy="175260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5C5C9-CF87-42D7-B90E-3757BA5FCAB3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6288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5F73E0-4130-4476-AE74-80A28A63F738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5030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80963"/>
            <a:ext cx="2057400" cy="64436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13" y="80963"/>
            <a:ext cx="6019800" cy="64436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90B7EC-0A33-45CF-A63D-62F59FF4499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4323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755650" y="1276350"/>
            <a:ext cx="3889375" cy="25479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97425" y="1276350"/>
            <a:ext cx="3889375" cy="25479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755650" y="3976688"/>
            <a:ext cx="3889375" cy="25479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97425" y="3976688"/>
            <a:ext cx="3889375" cy="25479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1D775C-DD2A-4425-BE84-A7EF0687CB06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4792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029684-D3A8-4932-9257-88E4AA42763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3575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055768-E0F1-4FEF-B860-826102BCFEC7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10455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55650" y="1276350"/>
            <a:ext cx="7931150" cy="52482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11144-7A66-4B4A-965F-976D60E56F53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9086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85728"/>
            <a:ext cx="4606927" cy="523220"/>
          </a:xfr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143536"/>
          </a:xfr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2BC04B-702B-4CBB-87CA-63CD96333525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7010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756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756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9A4EEE-BCE2-44A9-A8D3-EFB5A37A95E7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830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F02B0-719F-4B91-AA17-4AE610C90937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1594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83E47-8815-4BAE-AE60-63470B48D180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3976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90ED7-394B-40DB-91C8-494C052D96D9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056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E9FAB-67DF-4602-8C0D-84B3566BE9BD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9777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4C790-A4FC-4432-B236-F902795E363D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1649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007945-E067-4438-A267-DC9D5066BE00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1373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0" y="569913"/>
            <a:ext cx="9144000" cy="1587"/>
          </a:xfrm>
          <a:prstGeom prst="line">
            <a:avLst/>
          </a:prstGeom>
          <a:ln w="28575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14438"/>
            <a:ext cx="7931150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286250" y="295275"/>
            <a:ext cx="4678363" cy="561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4C905474-AB9D-4E08-BB28-91AC1D5921C9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3" r:id="rId1"/>
    <p:sldLayoutId id="2147484664" r:id="rId2"/>
    <p:sldLayoutId id="2147484665" r:id="rId3"/>
    <p:sldLayoutId id="2147484666" r:id="rId4"/>
    <p:sldLayoutId id="2147484667" r:id="rId5"/>
    <p:sldLayoutId id="2147484668" r:id="rId6"/>
    <p:sldLayoutId id="2147484669" r:id="rId7"/>
    <p:sldLayoutId id="2147484670" r:id="rId8"/>
    <p:sldLayoutId id="2147484671" r:id="rId9"/>
    <p:sldLayoutId id="2147484672" r:id="rId10"/>
    <p:sldLayoutId id="2147484673" r:id="rId11"/>
    <p:sldLayoutId id="2147484674" r:id="rId12"/>
    <p:sldLayoutId id="2147484675" r:id="rId13"/>
    <p:sldLayoutId id="2147484676" r:id="rId14"/>
    <p:sldLayoutId id="2147484678" r:id="rId15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lang="zh-CN" altLang="en-US" sz="2800" b="1" dirty="0">
          <a:solidFill>
            <a:srgbClr val="121F55"/>
          </a:solidFill>
          <a:latin typeface="微软雅黑" pitchFamily="34" charset="-122"/>
          <a:ea typeface="微软雅黑" pitchFamily="34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itchFamily="2" charset="2"/>
        <a:buChar char="n"/>
        <a:defRPr sz="2600" b="1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itchFamily="2" charset="2"/>
        <a:buChar char="u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85000"/>
        <a:buFont typeface="Wingdings" pitchFamily="2" charset="2"/>
        <a:buChar char="Ø"/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800100" y="1484784"/>
            <a:ext cx="7772400" cy="785812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br>
              <a:rPr lang="en-US" dirty="0"/>
            </a:br>
            <a:r>
              <a:rPr lang="zh-CN" altLang="en-US" dirty="0"/>
              <a:t>作业</a:t>
            </a:r>
            <a:r>
              <a:rPr lang="en-US" altLang="zh-CN" dirty="0"/>
              <a:t>3 </a:t>
            </a:r>
            <a:r>
              <a:rPr lang="zh-CN" altLang="en-US" dirty="0"/>
              <a:t>移动业务大厅</a:t>
            </a:r>
            <a:r>
              <a:rPr lang="en-US" altLang="zh-CN" dirty="0"/>
              <a:t>V2</a:t>
            </a:r>
            <a:r>
              <a:rPr lang="zh-CN" altLang="en-US" dirty="0">
                <a:sym typeface="Wingdings" panose="05000000000000000000" pitchFamily="2" charset="2"/>
              </a:rPr>
              <a:t></a:t>
            </a:r>
            <a:br>
              <a:rPr lang="zh-CN" altLang="en-US" dirty="0"/>
            </a:b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537550-F068-4EA5-BF66-38CCF8AA519A}"/>
              </a:ext>
            </a:extLst>
          </p:cNvPr>
          <p:cNvSpPr txBox="1"/>
          <p:nvPr/>
        </p:nvSpPr>
        <p:spPr>
          <a:xfrm>
            <a:off x="107504" y="116632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Java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语言与应用</a:t>
            </a:r>
          </a:p>
        </p:txBody>
      </p:sp>
    </p:spTree>
    <p:extLst>
      <p:ext uri="{BB962C8B-B14F-4D97-AF65-F5344CB8AC3E}">
        <p14:creationId xmlns:p14="http://schemas.microsoft.com/office/powerpoint/2010/main" val="87926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588125" y="285750"/>
            <a:ext cx="2376488" cy="523875"/>
          </a:xfrm>
        </p:spPr>
        <p:txBody>
          <a:bodyPr/>
          <a:lstStyle/>
          <a:p>
            <a:pPr>
              <a:defRPr/>
            </a:pPr>
            <a:r>
              <a:t>训练的技能点</a:t>
            </a:r>
            <a:endParaRPr dirty="0"/>
          </a:p>
        </p:txBody>
      </p:sp>
      <p:sp>
        <p:nvSpPr>
          <p:cNvPr id="421891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</a:rPr>
              <a:t>掌握</a:t>
            </a:r>
            <a:r>
              <a:rPr lang="en-US" altLang="zh-CN" dirty="0">
                <a:solidFill>
                  <a:srgbClr val="FF0000"/>
                </a:solidFill>
              </a:rPr>
              <a:t>JDBC</a:t>
            </a:r>
          </a:p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</a:rPr>
              <a:t>掌握</a:t>
            </a:r>
            <a:r>
              <a:rPr lang="en-US" altLang="zh-CN" dirty="0">
                <a:solidFill>
                  <a:srgbClr val="FF0000"/>
                </a:solidFill>
              </a:rPr>
              <a:t>DAO</a:t>
            </a:r>
            <a:r>
              <a:rPr lang="zh-CN" altLang="en-US" dirty="0">
                <a:solidFill>
                  <a:srgbClr val="FF0000"/>
                </a:solidFill>
              </a:rPr>
              <a:t>模式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8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629742"/>
            <a:ext cx="642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909662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430" y="981670"/>
            <a:ext cx="642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  <p:pic>
        <p:nvPicPr>
          <p:cNvPr id="11" name="Picture 3" descr="C:\Users\meng.zhang\Desktop\ACCP7.0模版图标规范\是.png">
            <a:extLst>
              <a:ext uri="{FF2B5EF4-FFF2-40B4-BE49-F238E27FC236}">
                <a16:creationId xmlns:a16="http://schemas.microsoft.com/office/drawing/2014/main" id="{B6B27C07-3FB9-4668-A54E-5F37EDBF5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629742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449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2"/>
          <p:cNvSpPr txBox="1">
            <a:spLocks/>
          </p:cNvSpPr>
          <p:nvPr/>
        </p:nvSpPr>
        <p:spPr bwMode="auto">
          <a:xfrm>
            <a:off x="395536" y="1052736"/>
            <a:ext cx="8424936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r>
              <a:rPr lang="zh-CN" altLang="en-US" sz="2600" b="1" dirty="0">
                <a:ea typeface="微软雅黑" pitchFamily="34" charset="-122"/>
              </a:rPr>
              <a:t>国内的通信运营商</a:t>
            </a:r>
            <a:endParaRPr lang="en-US" altLang="zh-CN" sz="2600" b="1" dirty="0">
              <a:ea typeface="微软雅黑" pitchFamily="34" charset="-122"/>
            </a:endParaRPr>
          </a:p>
          <a:p>
            <a:pPr marL="914400" lvl="1" indent="-45720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</a:pPr>
            <a:r>
              <a:rPr lang="zh-CN" altLang="en-US" sz="2600" b="1" dirty="0">
                <a:ea typeface="微软雅黑" pitchFamily="34" charset="-122"/>
              </a:rPr>
              <a:t>三大通信运营商：中国移动、中国联通、中国电信</a:t>
            </a:r>
            <a:endParaRPr lang="en-US" altLang="zh-CN" sz="2600" b="1" dirty="0">
              <a:ea typeface="微软雅黑" pitchFamily="34" charset="-122"/>
            </a:endParaRPr>
          </a:p>
          <a:p>
            <a:pPr marL="514350" indent="-45720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r>
              <a:rPr lang="zh-CN" altLang="en-US" sz="2600" b="1" dirty="0">
                <a:ea typeface="微软雅黑" pitchFamily="34" charset="-122"/>
              </a:rPr>
              <a:t>运营商的品牌套餐</a:t>
            </a:r>
            <a:endParaRPr lang="en-US" altLang="zh-CN" sz="2600" b="1" dirty="0">
              <a:ea typeface="微软雅黑" pitchFamily="34" charset="-122"/>
            </a:endParaRPr>
          </a:p>
          <a:p>
            <a:pPr marL="914400" lvl="1" indent="-45720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</a:pPr>
            <a:r>
              <a:rPr lang="zh-CN" altLang="en-US" sz="2600" b="1" dirty="0">
                <a:ea typeface="微软雅黑" pitchFamily="34" charset="-122"/>
              </a:rPr>
              <a:t>以北京移动举例：全球通、动感地带、神州行</a:t>
            </a:r>
            <a:endParaRPr lang="en-US" altLang="zh-CN" sz="2600" b="1" dirty="0">
              <a:ea typeface="微软雅黑" pitchFamily="34" charset="-122"/>
            </a:endParaRPr>
          </a:p>
          <a:p>
            <a:pPr marL="514350" indent="-45720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</a:pPr>
            <a:r>
              <a:rPr lang="zh-CN" altLang="en-US" sz="2600" b="1" dirty="0">
                <a:ea typeface="微软雅黑" pitchFamily="34" charset="-122"/>
              </a:rPr>
              <a:t>办理入网</a:t>
            </a:r>
            <a:endParaRPr lang="en-US" altLang="zh-CN" sz="2600" b="1" dirty="0">
              <a:ea typeface="微软雅黑" pitchFamily="34" charset="-122"/>
            </a:endParaRPr>
          </a:p>
          <a:p>
            <a:pPr marL="514350" indent="-45720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</a:pPr>
            <a:endParaRPr lang="en-US" altLang="zh-CN" sz="2600" b="1" dirty="0">
              <a:ea typeface="微软雅黑" pitchFamily="34" charset="-122"/>
            </a:endParaRPr>
          </a:p>
          <a:p>
            <a:pPr marL="514350" indent="-45720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</a:pPr>
            <a:endParaRPr lang="en-US" altLang="zh-CN" sz="2600" b="1" dirty="0">
              <a:ea typeface="微软雅黑" pitchFamily="34" charset="-122"/>
            </a:endParaRPr>
          </a:p>
          <a:p>
            <a:pPr marL="514350" indent="-45720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</a:pPr>
            <a:endParaRPr lang="en-US" altLang="zh-CN" sz="2600" b="1" dirty="0">
              <a:ea typeface="微软雅黑" pitchFamily="34" charset="-122"/>
            </a:endParaRPr>
          </a:p>
          <a:p>
            <a:pPr marL="514350" indent="-45720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</a:pPr>
            <a:r>
              <a:rPr lang="zh-CN" altLang="en-US" sz="2600" b="1" dirty="0">
                <a:ea typeface="微软雅黑" pitchFamily="34" charset="-122"/>
              </a:rPr>
              <a:t>日常使用</a:t>
            </a:r>
            <a:endParaRPr lang="en-US" altLang="zh-CN" sz="2600" b="1" dirty="0">
              <a:ea typeface="微软雅黑" pitchFamily="34" charset="-122"/>
            </a:endParaRPr>
          </a:p>
          <a:p>
            <a:pPr marL="914400" lvl="1" indent="-45720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</a:pPr>
            <a:r>
              <a:rPr lang="zh-CN" altLang="en-US" sz="2600" b="1" dirty="0">
                <a:ea typeface="微软雅黑" pitchFamily="34" charset="-122"/>
              </a:rPr>
              <a:t>打电话、上网、发短信、查账单、查套餐余量、话费充值</a:t>
            </a:r>
            <a:r>
              <a:rPr lang="en-US" altLang="zh-CN" sz="2600" b="1" dirty="0">
                <a:ea typeface="微软雅黑" pitchFamily="34" charset="-122"/>
              </a:rPr>
              <a:t>……</a:t>
            </a:r>
          </a:p>
          <a:p>
            <a:pPr marL="914400" lvl="1" indent="-45720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</a:pPr>
            <a:endParaRPr lang="en-US" altLang="zh-CN" sz="2600" b="1" dirty="0">
              <a:ea typeface="微软雅黑" pitchFamily="34" charset="-122"/>
            </a:endParaRPr>
          </a:p>
          <a:p>
            <a:pPr marL="914400" lvl="1" indent="-45720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</a:pPr>
            <a:endParaRPr lang="en-US" altLang="zh-CN" sz="2600" b="1" dirty="0">
              <a:ea typeface="微软雅黑" pitchFamily="34" charset="-122"/>
            </a:endParaRPr>
          </a:p>
          <a:p>
            <a:pPr lvl="2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endParaRPr lang="en-US" altLang="zh-CN" sz="2600" b="1" dirty="0"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endParaRPr lang="zh-CN" altLang="en-US" sz="2600" b="1" dirty="0">
              <a:ea typeface="微软雅黑" pitchFamily="34" charset="-122"/>
            </a:endParaRPr>
          </a:p>
        </p:txBody>
      </p:sp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588125" y="285750"/>
            <a:ext cx="2376488" cy="523875"/>
          </a:xfrm>
        </p:spPr>
        <p:txBody>
          <a:bodyPr/>
          <a:lstStyle/>
          <a:p>
            <a:pPr>
              <a:defRPr/>
            </a:pPr>
            <a:r>
              <a:rPr dirty="0"/>
              <a:t>任务描述</a:t>
            </a:r>
            <a:r>
              <a:rPr lang="en-US" altLang="zh-CN" dirty="0"/>
              <a:t>2-1</a:t>
            </a:r>
            <a:endParaRPr dirty="0"/>
          </a:p>
        </p:txBody>
      </p:sp>
      <p:graphicFrame>
        <p:nvGraphicFramePr>
          <p:cNvPr id="12" name="内容占位符 3"/>
          <p:cNvGraphicFramePr>
            <a:graphicFrameLocks/>
          </p:cNvGraphicFramePr>
          <p:nvPr>
            <p:extLst/>
          </p:nvPr>
        </p:nvGraphicFramePr>
        <p:xfrm>
          <a:off x="1178980" y="3633614"/>
          <a:ext cx="6858048" cy="85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椭圆 12"/>
          <p:cNvSpPr/>
          <p:nvPr/>
        </p:nvSpPr>
        <p:spPr bwMode="auto">
          <a:xfrm>
            <a:off x="1357313" y="3501008"/>
            <a:ext cx="357187" cy="35718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</a:rPr>
              <a:t>1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3419872" y="3501008"/>
            <a:ext cx="357188" cy="35718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</a:rPr>
              <a:t>2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5652120" y="3501008"/>
            <a:ext cx="357188" cy="35718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</a:rPr>
              <a:t>3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364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588125" y="285750"/>
            <a:ext cx="2376488" cy="523875"/>
          </a:xfrm>
        </p:spPr>
        <p:txBody>
          <a:bodyPr/>
          <a:lstStyle/>
          <a:p>
            <a:pPr>
              <a:defRPr/>
            </a:pPr>
            <a:r>
              <a:rPr dirty="0"/>
              <a:t>任务描述</a:t>
            </a:r>
            <a:r>
              <a:rPr lang="en-US" altLang="zh-CN" dirty="0"/>
              <a:t>2-2</a:t>
            </a:r>
            <a:endParaRPr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052736"/>
            <a:ext cx="7645400" cy="5305202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系统概述：实现嗖嗖移动业务大厅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“嗖嗖移动”为继移动、联通、电信后的第四大通信运营商，现需实现其官网的部分功能，如下：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用户注册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用户登录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话费充值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资费说明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本月账单查询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套餐余量查询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打印消费详单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套餐变更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办理退网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用户模拟消费，包括通话、上网、发短信</a:t>
            </a:r>
            <a:endParaRPr lang="en-US" altLang="zh-CN" dirty="0"/>
          </a:p>
          <a:p>
            <a:pPr lvl="1">
              <a:defRPr/>
            </a:pPr>
            <a:r>
              <a:rPr lang="en-US" altLang="zh-CN" dirty="0">
                <a:solidFill>
                  <a:srgbClr val="FF0000"/>
                </a:solidFill>
              </a:rPr>
              <a:t>MySQL</a:t>
            </a:r>
            <a:r>
              <a:rPr lang="zh-CN" altLang="en-US" dirty="0">
                <a:solidFill>
                  <a:srgbClr val="FF0000"/>
                </a:solidFill>
              </a:rPr>
              <a:t>存取移动业务大厅数据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158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980728"/>
            <a:ext cx="7645398" cy="5377230"/>
          </a:xfrm>
        </p:spPr>
        <p:txBody>
          <a:bodyPr/>
          <a:lstStyle/>
          <a:p>
            <a:r>
              <a:rPr lang="zh-CN" altLang="en-US" dirty="0"/>
              <a:t>“嗖嗖移动”各种套餐资费及服务内容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超出套餐的计费</a:t>
            </a:r>
            <a:endParaRPr lang="en-US" altLang="zh-CN" dirty="0"/>
          </a:p>
          <a:p>
            <a:pPr lvl="1"/>
            <a:r>
              <a:rPr lang="zh-CN" altLang="zh-CN" dirty="0"/>
              <a:t>通话</a:t>
            </a:r>
            <a:r>
              <a:rPr lang="zh-CN" altLang="en-US" dirty="0"/>
              <a:t>：</a:t>
            </a:r>
            <a:r>
              <a:rPr lang="en-US" altLang="zh-CN" dirty="0"/>
              <a:t>0.2</a:t>
            </a:r>
            <a:r>
              <a:rPr lang="zh-CN" altLang="en-US" dirty="0"/>
              <a:t>元</a:t>
            </a:r>
            <a:r>
              <a:rPr lang="en-US" altLang="zh-CN" dirty="0"/>
              <a:t>/</a:t>
            </a:r>
            <a:r>
              <a:rPr lang="zh-CN" altLang="en-US" dirty="0"/>
              <a:t>分钟</a:t>
            </a:r>
            <a:endParaRPr lang="en-US" altLang="zh-CN" dirty="0"/>
          </a:p>
          <a:p>
            <a:pPr lvl="1"/>
            <a:r>
              <a:rPr lang="zh-CN" altLang="zh-CN" dirty="0"/>
              <a:t>短信：</a:t>
            </a:r>
            <a:r>
              <a:rPr lang="en-US" altLang="zh-CN" dirty="0"/>
              <a:t>0.1</a:t>
            </a:r>
            <a:r>
              <a:rPr lang="zh-CN" altLang="zh-CN" dirty="0"/>
              <a:t>元</a:t>
            </a:r>
            <a:r>
              <a:rPr lang="en-US" altLang="zh-CN" dirty="0"/>
              <a:t>/</a:t>
            </a:r>
            <a:r>
              <a:rPr lang="zh-CN" altLang="zh-CN" dirty="0"/>
              <a:t>分钟</a:t>
            </a:r>
          </a:p>
          <a:p>
            <a:pPr lvl="1"/>
            <a:r>
              <a:rPr lang="zh-CN" altLang="zh-CN" dirty="0"/>
              <a:t>上网流量：</a:t>
            </a:r>
            <a:r>
              <a:rPr lang="en-US" altLang="zh-CN" dirty="0"/>
              <a:t>0.1</a:t>
            </a:r>
            <a:r>
              <a:rPr lang="zh-CN" altLang="zh-CN" dirty="0"/>
              <a:t>元</a:t>
            </a:r>
            <a:r>
              <a:rPr lang="en-US" altLang="zh-CN" dirty="0"/>
              <a:t>/MB</a:t>
            </a:r>
            <a:r>
              <a:rPr lang="zh-CN" altLang="en-US" dirty="0"/>
              <a:t>（</a:t>
            </a:r>
            <a:r>
              <a:rPr lang="en-US" altLang="zh-CN" dirty="0"/>
              <a:t>1GB=1024MB</a:t>
            </a:r>
            <a:r>
              <a:rPr lang="zh-CN" altLang="en-US" dirty="0"/>
              <a:t>）</a:t>
            </a:r>
            <a:endParaRPr lang="zh-CN" altLang="zh-CN" dirty="0"/>
          </a:p>
          <a:p>
            <a:pPr marL="457200" lvl="1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732240" y="285728"/>
            <a:ext cx="2232372" cy="523220"/>
          </a:xfrm>
        </p:spPr>
        <p:txBody>
          <a:bodyPr/>
          <a:lstStyle/>
          <a:p>
            <a:pPr>
              <a:defRPr/>
            </a:pPr>
            <a:r>
              <a:rPr dirty="0"/>
              <a:t>任务描述</a:t>
            </a:r>
            <a:r>
              <a:rPr lang="en-US" altLang="zh-CN" dirty="0"/>
              <a:t>2-2</a:t>
            </a:r>
            <a:endParaRPr dirty="0"/>
          </a:p>
        </p:txBody>
      </p:sp>
      <p:graphicFrame>
        <p:nvGraphicFramePr>
          <p:cNvPr id="6" name="Group 29"/>
          <p:cNvGraphicFramePr>
            <a:graphicFrameLocks noGrp="1"/>
          </p:cNvGraphicFramePr>
          <p:nvPr>
            <p:extLst/>
          </p:nvPr>
        </p:nvGraphicFramePr>
        <p:xfrm>
          <a:off x="611560" y="1628800"/>
          <a:ext cx="7920880" cy="2592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3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5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1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1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品牌</a:t>
                      </a:r>
                      <a:r>
                        <a:rPr lang="en-US" altLang="zh-CN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套餐</a:t>
                      </a:r>
                      <a:endParaRPr lang="en-US" alt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话唠套餐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网虫套餐</a:t>
                      </a: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超人套餐</a:t>
                      </a: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1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通话时长（分钟）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500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分钟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/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200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分钟</a:t>
                      </a: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上网流量（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GB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）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3GB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1GB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1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短信条数（条）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30</a:t>
                      </a:r>
                      <a:r>
                        <a:rPr kumimoji="0" lang="zh-CN" altLang="en-US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条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/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50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条</a:t>
                      </a: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1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资费（元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/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月）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58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元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月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68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元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/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月</a:t>
                      </a: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78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元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/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月</a:t>
                      </a: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1422675"/>
      </p:ext>
    </p:extLst>
  </p:cSld>
  <p:clrMapOvr>
    <a:masterClrMapping/>
  </p:clrMapOvr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cmpd="sng">
          <a:solidFill>
            <a:schemeClr val="accent5">
              <a:lumMod val="50000"/>
            </a:schemeClr>
          </a:solidFill>
          <a:headEnd type="none"/>
          <a:tailEnd type="triangle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prstMaterial="dkEdge">
          <a:bevelT w="0" h="0"/>
          <a:contourClr>
            <a:schemeClr val="accent1">
              <a:satMod val="110000"/>
            </a:schemeClr>
          </a:contourClr>
        </a:sp3d>
      </a:spPr>
      <a:bodyPr/>
      <a:lstStyle>
        <a:defPPr>
          <a:defRPr/>
        </a:defPPr>
      </a:lstStyle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7550</TotalTime>
  <Words>265</Words>
  <Application>Microsoft Office PowerPoint</Application>
  <PresentationFormat>全屏显示(4:3)</PresentationFormat>
  <Paragraphs>74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黑体</vt:lpstr>
      <vt:lpstr>楷体_GB2312</vt:lpstr>
      <vt:lpstr>宋体</vt:lpstr>
      <vt:lpstr>微软雅黑</vt:lpstr>
      <vt:lpstr>Arial</vt:lpstr>
      <vt:lpstr>Tahoma</vt:lpstr>
      <vt:lpstr>Times New Roman</vt:lpstr>
      <vt:lpstr>Wingdings</vt:lpstr>
      <vt:lpstr>模板</vt:lpstr>
      <vt:lpstr> 作业3 移动业务大厅V2 </vt:lpstr>
      <vt:lpstr>训练的技能点</vt:lpstr>
      <vt:lpstr>任务描述2-1</vt:lpstr>
      <vt:lpstr>任务描述2-2</vt:lpstr>
      <vt:lpstr>任务描述2-2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sun</cp:lastModifiedBy>
  <cp:revision>1130</cp:revision>
  <dcterms:created xsi:type="dcterms:W3CDTF">2006-03-08T06:55:38Z</dcterms:created>
  <dcterms:modified xsi:type="dcterms:W3CDTF">2019-10-22T00:19:48Z</dcterms:modified>
</cp:coreProperties>
</file>