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7"/>
  </p:notesMasterIdLst>
  <p:handoutMasterIdLst>
    <p:handoutMasterId r:id="rId8"/>
  </p:handoutMasterIdLst>
  <p:sldIdLst>
    <p:sldId id="666" r:id="rId2"/>
    <p:sldId id="667" r:id="rId3"/>
    <p:sldId id="668" r:id="rId4"/>
    <p:sldId id="669" r:id="rId5"/>
    <p:sldId id="57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5671" autoAdjust="0"/>
  </p:normalViewPr>
  <p:slideViewPr>
    <p:cSldViewPr>
      <p:cViewPr varScale="1">
        <p:scale>
          <a:sx n="142" d="100"/>
          <a:sy n="142" d="100"/>
        </p:scale>
        <p:origin x="2232" y="7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选号</a:t>
          </a:r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选品牌套餐</a:t>
          </a:r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提供个人信息</a:t>
          </a:r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17ED0D47-8422-44E9-9E05-154450A8CF90}" type="sib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</dgm:pt>
  </dgm:ptLst>
  <dgm:cxnLst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FD3EBA47-C0E7-4886-A19E-09F8399796C4}" type="presOf" srcId="{EFD4DBE5-B57F-41BC-B0DC-C1B7566DE8DB}" destId="{CFD2BBDA-A499-48B1-944F-BBAC01DAA85C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AFA36098-B18F-47E5-A265-DAF33C77C73E}" type="presOf" srcId="{243F1FFD-7127-42E2-9675-0F6489268172}" destId="{23A82A39-41BE-40BC-8700-B1914635DEB4}" srcOrd="0" destOrd="0" presId="urn:microsoft.com/office/officeart/2005/8/layout/chevron1"/>
    <dgm:cxn modelId="{507D1BC6-B2A9-4AA3-8D23-BE8198C4358F}" type="presOf" srcId="{0E2A686A-ACF6-44AC-8363-13B769F33012}" destId="{F7DE92DC-07AD-46CA-BAE7-0C4E4E358584}" srcOrd="0" destOrd="0" presId="urn:microsoft.com/office/officeart/2005/8/layout/chevron1"/>
    <dgm:cxn modelId="{53B453EE-8E4E-4DED-BCC2-3803705B9C4B}" type="presOf" srcId="{5A701C17-0E2A-457F-A450-83D9C5893DB7}" destId="{F0D83181-52B1-4AE6-8F8F-FA1BF82CB1AC}" srcOrd="0" destOrd="0" presId="urn:microsoft.com/office/officeart/2005/8/layout/chevron1"/>
    <dgm:cxn modelId="{9DC0BCBB-C301-4A0C-966F-D3181A5A8BFF}" type="presParOf" srcId="{CFD2BBDA-A499-48B1-944F-BBAC01DAA85C}" destId="{F7DE92DC-07AD-46CA-BAE7-0C4E4E358584}" srcOrd="0" destOrd="0" presId="urn:microsoft.com/office/officeart/2005/8/layout/chevron1"/>
    <dgm:cxn modelId="{F79C2ED2-BED9-4C15-B0C6-AD5F4B509AC4}" type="presParOf" srcId="{CFD2BBDA-A499-48B1-944F-BBAC01DAA85C}" destId="{799DDC07-059A-4559-A2C8-39E2CC24D02A}" srcOrd="1" destOrd="0" presId="urn:microsoft.com/office/officeart/2005/8/layout/chevron1"/>
    <dgm:cxn modelId="{F368C4AA-DDBA-4A48-9FA1-74E33393D029}" type="presParOf" srcId="{CFD2BBDA-A499-48B1-944F-BBAC01DAA85C}" destId="{23A82A39-41BE-40BC-8700-B1914635DEB4}" srcOrd="2" destOrd="0" presId="urn:microsoft.com/office/officeart/2005/8/layout/chevron1"/>
    <dgm:cxn modelId="{2FD3A7E0-41D4-4935-AB25-AC32D93D7528}" type="presParOf" srcId="{CFD2BBDA-A499-48B1-944F-BBAC01DAA85C}" destId="{07F3F4E4-D971-4742-A2B6-9BC5E97A605D}" srcOrd="3" destOrd="0" presId="urn:microsoft.com/office/officeart/2005/8/layout/chevron1"/>
    <dgm:cxn modelId="{8B66FDF0-A752-42E4-ADAB-661CABB6790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选号</a:t>
          </a:r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选品牌套餐</a:t>
          </a:r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提供个人信息</a:t>
          </a:r>
        </a:p>
      </dsp:txBody>
      <dsp:txXfrm>
        <a:off x="4838808" y="0"/>
        <a:ext cx="1590611" cy="85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99F2EDE-589A-4CB0-AAD5-991E16B91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6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7A1A4AD-09BB-4300-9545-D4C9E7BC3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9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2">
            <a:extLst>
              <a:ext uri="{FF2B5EF4-FFF2-40B4-BE49-F238E27FC236}">
                <a16:creationId xmlns:a16="http://schemas.microsoft.com/office/drawing/2014/main" id="{4CC190B5-9D88-448B-A1D9-497EED49F5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67125" y="4191000"/>
            <a:ext cx="1857375" cy="1276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3">
            <a:extLst>
              <a:ext uri="{FF2B5EF4-FFF2-40B4-BE49-F238E27FC236}">
                <a16:creationId xmlns:a16="http://schemas.microsoft.com/office/drawing/2014/main" id="{E0467EBA-8A4A-4FD4-9DD4-F1EA5C65EE2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4038" y="2957513"/>
            <a:ext cx="1833562" cy="1233487"/>
          </a:xfrm>
          <a:prstGeom prst="rect">
            <a:avLst/>
          </a:prstGeom>
          <a:solidFill>
            <a:srgbClr val="CF6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4">
            <a:extLst>
              <a:ext uri="{FF2B5EF4-FFF2-40B4-BE49-F238E27FC236}">
                <a16:creationId xmlns:a16="http://schemas.microsoft.com/office/drawing/2014/main" id="{95485732-ADD2-4471-A549-FDD653F623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8938"/>
            <a:ext cx="1828800" cy="12684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5">
            <a:extLst>
              <a:ext uri="{FF2B5EF4-FFF2-40B4-BE49-F238E27FC236}">
                <a16:creationId xmlns:a16="http://schemas.microsoft.com/office/drawing/2014/main" id="{9D4F12F1-D455-4742-B59E-3E88E6F49E8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461000"/>
            <a:ext cx="9144000" cy="139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6" descr="01">
            <a:extLst>
              <a:ext uri="{FF2B5EF4-FFF2-40B4-BE49-F238E27FC236}">
                <a16:creationId xmlns:a16="http://schemas.microsoft.com/office/drawing/2014/main" id="{359E3018-51B9-410E-8CC0-4E26AF825C5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2957513"/>
            <a:ext cx="1828800" cy="12414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97" descr="02">
            <a:extLst>
              <a:ext uri="{FF2B5EF4-FFF2-40B4-BE49-F238E27FC236}">
                <a16:creationId xmlns:a16="http://schemas.microsoft.com/office/drawing/2014/main" id="{F283F537-B45D-45D7-8CDB-016ADBED9CE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5763"/>
            <a:ext cx="1828800" cy="12684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9" descr="04">
            <a:extLst>
              <a:ext uri="{FF2B5EF4-FFF2-40B4-BE49-F238E27FC236}">
                <a16:creationId xmlns:a16="http://schemas.microsoft.com/office/drawing/2014/main" id="{2B29491C-655E-439B-B330-0C59F9947DC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8800" y="4191000"/>
            <a:ext cx="1838325" cy="1273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0" descr="03">
            <a:extLst>
              <a:ext uri="{FF2B5EF4-FFF2-40B4-BE49-F238E27FC236}">
                <a16:creationId xmlns:a16="http://schemas.microsoft.com/office/drawing/2014/main" id="{4BB25440-78BF-4E82-A91F-BFA752E8EAC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57600" y="2957513"/>
            <a:ext cx="1866900" cy="124301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02">
            <a:extLst>
              <a:ext uri="{FF2B5EF4-FFF2-40B4-BE49-F238E27FC236}">
                <a16:creationId xmlns:a16="http://schemas.microsoft.com/office/drawing/2014/main" id="{CB60D59C-17B2-46E6-9943-CABE76AD095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3300" y="2967038"/>
            <a:ext cx="1790700" cy="12509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03">
            <a:extLst>
              <a:ext uri="{FF2B5EF4-FFF2-40B4-BE49-F238E27FC236}">
                <a16:creationId xmlns:a16="http://schemas.microsoft.com/office/drawing/2014/main" id="{BFC63435-1A50-4016-83CE-51C1F130E0A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4888" y="4206875"/>
            <a:ext cx="1789112" cy="12557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04">
            <a:extLst>
              <a:ext uri="{FF2B5EF4-FFF2-40B4-BE49-F238E27FC236}">
                <a16:creationId xmlns:a16="http://schemas.microsoft.com/office/drawing/2014/main" id="{81B42EA3-EB78-48B2-8BD1-F1377A8D013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57513"/>
            <a:ext cx="1833563" cy="25050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105" descr="07">
            <a:extLst>
              <a:ext uri="{FF2B5EF4-FFF2-40B4-BE49-F238E27FC236}">
                <a16:creationId xmlns:a16="http://schemas.microsoft.com/office/drawing/2014/main" id="{8751BB5D-CB9A-4CD1-8843-C6F8D636474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62275"/>
            <a:ext cx="1833563" cy="250507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06" descr="08">
            <a:extLst>
              <a:ext uri="{FF2B5EF4-FFF2-40B4-BE49-F238E27FC236}">
                <a16:creationId xmlns:a16="http://schemas.microsoft.com/office/drawing/2014/main" id="{D646BA64-774E-4F32-82D5-9D1350E60FA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8063" y="2959100"/>
            <a:ext cx="1785937" cy="125095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C5C9-CF87-42D7-B90E-3757BA5FCA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73E0-4130-4476-AE74-80A28A63F73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B7EC-0A33-45CF-A63D-62F59FF4499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32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775C-DD2A-4425-BE84-A7EF0687CB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79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9684-D3A8-4932-9257-88E4AA42763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7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5768-E0F1-4FEF-B860-826102BCFE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04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44-7A66-4B4A-965F-976D60E56F5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0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4EEE-BCE2-44A9-A8D3-EFB5A37A95E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F02B0-719F-4B91-AA17-4AE610C909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3E47-8815-4BAE-AE60-63470B48D18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0ED7-394B-40DB-91C8-494C052D96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5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9FAB-67DF-4602-8C0D-84B3566BE9B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790-A4FC-4432-B236-F902795E36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7945-E067-4438-A267-DC9D5066BE0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4C905474-AB9D-4E08-BB28-91AC1D5921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8" r:id="rId1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1484784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zh-CN" altLang="en-US" dirty="0"/>
              <a:t>作业</a:t>
            </a:r>
            <a:r>
              <a:rPr lang="en-US" altLang="zh-CN" dirty="0"/>
              <a:t>4 </a:t>
            </a:r>
            <a:r>
              <a:rPr lang="zh-CN" altLang="en-US" dirty="0"/>
              <a:t>移动业务大厅</a:t>
            </a:r>
            <a:r>
              <a:rPr lang="en-US" altLang="zh-CN" dirty="0"/>
              <a:t>V3</a:t>
            </a:r>
            <a:r>
              <a:rPr lang="zh-CN" altLang="en-US" dirty="0"/>
              <a:t>嘻嘻嘻</a:t>
            </a:r>
            <a:br>
              <a:rPr lang="zh-CN" altLang="en-US" dirty="0"/>
            </a:b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37550-F068-4EA5-BF66-38CCF8AA519A}"/>
              </a:ext>
            </a:extLst>
          </p:cNvPr>
          <p:cNvSpPr txBox="1"/>
          <p:nvPr/>
        </p:nvSpPr>
        <p:spPr>
          <a:xfrm>
            <a:off x="107504" y="1166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语言与应用</a:t>
            </a:r>
          </a:p>
        </p:txBody>
      </p:sp>
    </p:spTree>
    <p:extLst>
      <p:ext uri="{BB962C8B-B14F-4D97-AF65-F5344CB8AC3E}">
        <p14:creationId xmlns:p14="http://schemas.microsoft.com/office/powerpoint/2010/main" val="879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en-US" altLang="zh-CN" dirty="0">
                <a:solidFill>
                  <a:srgbClr val="FF0000"/>
                </a:solidFill>
              </a:rPr>
              <a:t>JSP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en-US" altLang="zh-CN" dirty="0">
                <a:solidFill>
                  <a:srgbClr val="FF0000"/>
                </a:solidFill>
              </a:rPr>
              <a:t>SSM</a:t>
            </a:r>
            <a:r>
              <a:rPr lang="zh-CN" altLang="en-US">
                <a:solidFill>
                  <a:srgbClr val="FF0000"/>
                </a:solidFill>
              </a:rPr>
              <a:t>框架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2974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966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30" y="98167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B6B27C07-3FB9-4668-A54E-5F37EDBF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974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4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395536" y="1052736"/>
            <a:ext cx="8424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国内的通信运营商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三大通信运营商：中国移动、中国联通、中国电信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运营商的品牌套餐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以北京移动举例：全球通、动感地带、神州行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办理入网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日常使用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打电话、上网、发短信、查账单、查套餐余量、话费充值</a:t>
            </a:r>
            <a:r>
              <a:rPr lang="en-US" altLang="zh-CN" sz="2600" b="1" dirty="0">
                <a:ea typeface="微软雅黑" pitchFamily="34" charset="-122"/>
              </a:rPr>
              <a:t>……</a:t>
            </a: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lvl="2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en-US" altLang="zh-CN" sz="26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2-1</a:t>
            </a:r>
            <a:endParaRPr dirty="0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/>
          </p:nvPr>
        </p:nvGraphicFramePr>
        <p:xfrm>
          <a:off x="1178980" y="3633614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1357313" y="3501008"/>
            <a:ext cx="357187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19872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652120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764704"/>
            <a:ext cx="7645400" cy="590465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系统概述：实现嗖嗖移动业务大厅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“嗖嗖移动” 需实现其官网的部分功能，如下：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用户注册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话费充值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资费说明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本月账单查询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套餐余量查询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打印消费详单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套餐变更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办理退网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用户模拟消费，包括通话、上网、发短信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MySQL</a:t>
            </a:r>
            <a:r>
              <a:rPr lang="zh-CN" altLang="en-US" dirty="0"/>
              <a:t>存取移动业务大厅数据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系统界面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形式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采用</a:t>
            </a:r>
            <a:r>
              <a:rPr lang="en-US" altLang="zh-CN" dirty="0">
                <a:solidFill>
                  <a:srgbClr val="FF0000"/>
                </a:solidFill>
              </a:rPr>
              <a:t>SSM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80728"/>
            <a:ext cx="7645398" cy="5377230"/>
          </a:xfrm>
        </p:spPr>
        <p:txBody>
          <a:bodyPr/>
          <a:lstStyle/>
          <a:p>
            <a:r>
              <a:rPr lang="zh-CN" altLang="en-US" dirty="0"/>
              <a:t>“嗖嗖移动”各种套餐资费及服务内容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超出套餐的计费</a:t>
            </a:r>
            <a:endParaRPr lang="en-US" altLang="zh-CN" dirty="0"/>
          </a:p>
          <a:p>
            <a:pPr lvl="1"/>
            <a:r>
              <a:rPr lang="zh-CN" altLang="zh-CN" dirty="0"/>
              <a:t>通话</a:t>
            </a:r>
            <a:r>
              <a:rPr lang="zh-CN" altLang="en-US" dirty="0"/>
              <a:t>：</a:t>
            </a:r>
            <a:r>
              <a:rPr lang="en-US" altLang="zh-CN" dirty="0"/>
              <a:t>0.2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zh-CN" dirty="0"/>
              <a:t>短信：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zh-CN" altLang="zh-CN" dirty="0"/>
              <a:t>分钟</a:t>
            </a:r>
          </a:p>
          <a:p>
            <a:pPr lvl="1"/>
            <a:r>
              <a:rPr lang="zh-CN" altLang="zh-CN" dirty="0"/>
              <a:t>上网流量：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/MB</a:t>
            </a:r>
            <a:r>
              <a:rPr lang="zh-CN" altLang="en-US" dirty="0"/>
              <a:t>（</a:t>
            </a:r>
            <a:r>
              <a:rPr lang="en-US" altLang="zh-CN" dirty="0"/>
              <a:t>1GB=1024MB</a:t>
            </a:r>
            <a:r>
              <a:rPr lang="zh-CN" altLang="en-US" dirty="0"/>
              <a:t>）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/>
          </p:nvPr>
        </p:nvGraphicFramePr>
        <p:xfrm>
          <a:off x="611560" y="1628800"/>
          <a:ext cx="7920880" cy="259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品牌</a:t>
                      </a: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套餐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话唠套餐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网虫套餐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超人套餐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通话时长（分钟）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上网流量（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短信条数（条）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资费（元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月）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2267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7554</TotalTime>
  <Words>256</Words>
  <Application>Microsoft Office PowerPoint</Application>
  <PresentationFormat>全屏显示(4:3)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 作业4 移动业务大厅V3嘻嘻嘻 </vt:lpstr>
      <vt:lpstr>训练的技能点</vt:lpstr>
      <vt:lpstr>任务描述2-1</vt:lpstr>
      <vt:lpstr>任务描述2-2</vt:lpstr>
      <vt:lpstr>任务描述2-2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sun</cp:lastModifiedBy>
  <cp:revision>1135</cp:revision>
  <dcterms:created xsi:type="dcterms:W3CDTF">2006-03-08T06:55:38Z</dcterms:created>
  <dcterms:modified xsi:type="dcterms:W3CDTF">2019-11-19T06:27:49Z</dcterms:modified>
</cp:coreProperties>
</file>