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55" r:id="rId2"/>
    <p:sldId id="333" r:id="rId3"/>
    <p:sldId id="359" r:id="rId4"/>
    <p:sldId id="365" r:id="rId5"/>
    <p:sldId id="374" r:id="rId6"/>
    <p:sldId id="360" r:id="rId7"/>
    <p:sldId id="372" r:id="rId8"/>
    <p:sldId id="373" r:id="rId9"/>
    <p:sldId id="361" r:id="rId10"/>
    <p:sldId id="334" r:id="rId11"/>
    <p:sldId id="3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4"/>
    <a:srgbClr val="45D8FF"/>
    <a:srgbClr val="00B5E6"/>
    <a:srgbClr val="276F9F"/>
    <a:srgbClr val="00BEF2"/>
    <a:srgbClr val="00A3D0"/>
    <a:srgbClr val="42A9CF"/>
    <a:srgbClr val="42ADD9"/>
    <a:srgbClr val="E2E2E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3" autoAdjust="0"/>
    <p:restoredTop sz="93314" autoAdjust="0"/>
  </p:normalViewPr>
  <p:slideViewPr>
    <p:cSldViewPr snapToGrid="0">
      <p:cViewPr varScale="1">
        <p:scale>
          <a:sx n="67" d="100"/>
          <a:sy n="67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24959-A2BD-45F8-81E0-28B81874FC4E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B05C-7F54-4ACF-A17D-EA5EBA87C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2B05C-7F54-4ACF-A17D-EA5EBA87C4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32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2B05C-7F54-4ACF-A17D-EA5EBA87C4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68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2B05C-7F54-4ACF-A17D-EA5EBA87C4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20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2B05C-7F54-4ACF-A17D-EA5EBA87C4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58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BA07-8E53-4243-96FD-FE80DB403A25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182"/>
          <p:cNvSpPr/>
          <p:nvPr/>
        </p:nvSpPr>
        <p:spPr bwMode="auto">
          <a:xfrm>
            <a:off x="-796605" y="-1016089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Freeform 184"/>
          <p:cNvSpPr/>
          <p:nvPr/>
        </p:nvSpPr>
        <p:spPr bwMode="auto">
          <a:xfrm>
            <a:off x="-190180" y="-409664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82"/>
          <p:cNvSpPr/>
          <p:nvPr/>
        </p:nvSpPr>
        <p:spPr bwMode="auto">
          <a:xfrm rot="21368463">
            <a:off x="8058869" y="3866584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84"/>
          <p:cNvSpPr/>
          <p:nvPr/>
        </p:nvSpPr>
        <p:spPr bwMode="auto">
          <a:xfrm rot="21368463">
            <a:off x="8665294" y="4473009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Freeform 174"/>
          <p:cNvSpPr/>
          <p:nvPr/>
        </p:nvSpPr>
        <p:spPr bwMode="auto">
          <a:xfrm>
            <a:off x="323256" y="3333750"/>
            <a:ext cx="2131302" cy="213129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174"/>
          <p:cNvSpPr/>
          <p:nvPr/>
        </p:nvSpPr>
        <p:spPr bwMode="auto">
          <a:xfrm>
            <a:off x="3277735" y="2261395"/>
            <a:ext cx="460334" cy="46033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176"/>
          <p:cNvSpPr/>
          <p:nvPr/>
        </p:nvSpPr>
        <p:spPr bwMode="auto">
          <a:xfrm>
            <a:off x="3830643" y="-488491"/>
            <a:ext cx="1071558" cy="1071556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180"/>
          <p:cNvSpPr/>
          <p:nvPr/>
        </p:nvSpPr>
        <p:spPr bwMode="auto">
          <a:xfrm>
            <a:off x="4083275" y="-235859"/>
            <a:ext cx="566294" cy="56629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181"/>
          <p:cNvSpPr/>
          <p:nvPr/>
        </p:nvSpPr>
        <p:spPr bwMode="auto">
          <a:xfrm>
            <a:off x="827090" y="3842205"/>
            <a:ext cx="1112838" cy="1111250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183"/>
          <p:cNvSpPr/>
          <p:nvPr/>
        </p:nvSpPr>
        <p:spPr bwMode="auto">
          <a:xfrm>
            <a:off x="1106490" y="4120018"/>
            <a:ext cx="554038" cy="555625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57"/>
          <p:cNvSpPr/>
          <p:nvPr/>
        </p:nvSpPr>
        <p:spPr bwMode="auto">
          <a:xfrm>
            <a:off x="422278" y="2438855"/>
            <a:ext cx="973138" cy="1935163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59"/>
          <p:cNvSpPr/>
          <p:nvPr/>
        </p:nvSpPr>
        <p:spPr bwMode="auto">
          <a:xfrm>
            <a:off x="422278" y="1019630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Freeform 60"/>
          <p:cNvSpPr/>
          <p:nvPr/>
        </p:nvSpPr>
        <p:spPr bwMode="auto">
          <a:xfrm rot="21439730">
            <a:off x="1263217" y="967857"/>
            <a:ext cx="2206471" cy="1571207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61"/>
          <p:cNvSpPr/>
          <p:nvPr/>
        </p:nvSpPr>
        <p:spPr bwMode="auto">
          <a:xfrm rot="21188738">
            <a:off x="1768773" y="2596183"/>
            <a:ext cx="1744625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63"/>
          <p:cNvSpPr/>
          <p:nvPr/>
        </p:nvSpPr>
        <p:spPr bwMode="auto">
          <a:xfrm>
            <a:off x="1227140" y="257630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64"/>
          <p:cNvSpPr/>
          <p:nvPr/>
        </p:nvSpPr>
        <p:spPr bwMode="auto">
          <a:xfrm>
            <a:off x="2654303" y="57605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65"/>
          <p:cNvSpPr/>
          <p:nvPr/>
        </p:nvSpPr>
        <p:spPr bwMode="auto">
          <a:xfrm>
            <a:off x="3176590" y="257630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66"/>
          <p:cNvSpPr/>
          <p:nvPr/>
        </p:nvSpPr>
        <p:spPr bwMode="auto">
          <a:xfrm>
            <a:off x="1227140" y="101963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67"/>
          <p:cNvSpPr/>
          <p:nvPr/>
        </p:nvSpPr>
        <p:spPr bwMode="auto">
          <a:xfrm>
            <a:off x="1227140" y="1019630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68"/>
          <p:cNvSpPr/>
          <p:nvPr/>
        </p:nvSpPr>
        <p:spPr bwMode="auto">
          <a:xfrm>
            <a:off x="1227140" y="57605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72"/>
          <p:cNvSpPr/>
          <p:nvPr/>
        </p:nvSpPr>
        <p:spPr bwMode="auto">
          <a:xfrm>
            <a:off x="4346578" y="24268"/>
            <a:ext cx="1111250" cy="158750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73"/>
          <p:cNvSpPr/>
          <p:nvPr/>
        </p:nvSpPr>
        <p:spPr bwMode="auto">
          <a:xfrm>
            <a:off x="5445128" y="168730"/>
            <a:ext cx="1619247" cy="887569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74"/>
          <p:cNvSpPr/>
          <p:nvPr/>
        </p:nvSpPr>
        <p:spPr bwMode="auto">
          <a:xfrm>
            <a:off x="6229353" y="-1064419"/>
            <a:ext cx="836613" cy="2128838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75"/>
          <p:cNvSpPr/>
          <p:nvPr/>
        </p:nvSpPr>
        <p:spPr bwMode="auto">
          <a:xfrm>
            <a:off x="5445128" y="-839332"/>
            <a:ext cx="1220788" cy="1022350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76"/>
          <p:cNvSpPr/>
          <p:nvPr/>
        </p:nvSpPr>
        <p:spPr bwMode="auto">
          <a:xfrm>
            <a:off x="3582990" y="168730"/>
            <a:ext cx="1876425" cy="1352550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0"/>
          <p:cNvSpPr/>
          <p:nvPr/>
        </p:nvSpPr>
        <p:spPr bwMode="auto">
          <a:xfrm>
            <a:off x="3582990" y="24268"/>
            <a:ext cx="776288" cy="1497013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1"/>
          <p:cNvSpPr/>
          <p:nvPr/>
        </p:nvSpPr>
        <p:spPr bwMode="auto">
          <a:xfrm rot="5400000">
            <a:off x="696925" y="115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5"/>
          <p:cNvSpPr/>
          <p:nvPr/>
        </p:nvSpPr>
        <p:spPr bwMode="auto">
          <a:xfrm>
            <a:off x="1381128" y="2819855"/>
            <a:ext cx="407988" cy="1554163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6"/>
          <p:cNvSpPr/>
          <p:nvPr/>
        </p:nvSpPr>
        <p:spPr bwMode="auto">
          <a:xfrm>
            <a:off x="-1516060" y="3354843"/>
            <a:ext cx="2911475" cy="1019175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87"/>
          <p:cNvSpPr/>
          <p:nvPr/>
        </p:nvSpPr>
        <p:spPr bwMode="auto">
          <a:xfrm>
            <a:off x="1227140" y="1019630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91"/>
          <p:cNvSpPr/>
          <p:nvPr/>
        </p:nvSpPr>
        <p:spPr bwMode="auto">
          <a:xfrm>
            <a:off x="346077" y="2373768"/>
            <a:ext cx="155575" cy="136525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95"/>
          <p:cNvSpPr/>
          <p:nvPr/>
        </p:nvSpPr>
        <p:spPr bwMode="auto">
          <a:xfrm>
            <a:off x="1108077" y="918030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96"/>
          <p:cNvSpPr/>
          <p:nvPr/>
        </p:nvSpPr>
        <p:spPr bwMode="auto">
          <a:xfrm>
            <a:off x="1289052" y="4281943"/>
            <a:ext cx="173038" cy="152400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97"/>
          <p:cNvSpPr/>
          <p:nvPr/>
        </p:nvSpPr>
        <p:spPr bwMode="auto">
          <a:xfrm>
            <a:off x="1722440" y="2775405"/>
            <a:ext cx="106363" cy="92075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98"/>
          <p:cNvSpPr/>
          <p:nvPr/>
        </p:nvSpPr>
        <p:spPr bwMode="auto">
          <a:xfrm>
            <a:off x="3425827" y="2431712"/>
            <a:ext cx="153988" cy="134938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99"/>
          <p:cNvSpPr/>
          <p:nvPr/>
        </p:nvSpPr>
        <p:spPr bwMode="auto">
          <a:xfrm>
            <a:off x="3536952" y="1470480"/>
            <a:ext cx="93663" cy="80963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100"/>
          <p:cNvSpPr/>
          <p:nvPr/>
        </p:nvSpPr>
        <p:spPr bwMode="auto">
          <a:xfrm>
            <a:off x="3059115" y="18460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101"/>
          <p:cNvSpPr/>
          <p:nvPr/>
        </p:nvSpPr>
        <p:spPr bwMode="auto">
          <a:xfrm>
            <a:off x="2598740" y="13155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04"/>
          <p:cNvSpPr/>
          <p:nvPr/>
        </p:nvSpPr>
        <p:spPr bwMode="auto">
          <a:xfrm>
            <a:off x="4231448" y="-70319"/>
            <a:ext cx="227084" cy="198698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05"/>
          <p:cNvSpPr/>
          <p:nvPr/>
        </p:nvSpPr>
        <p:spPr bwMode="auto">
          <a:xfrm>
            <a:off x="5367340" y="113168"/>
            <a:ext cx="147638" cy="128588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75"/>
          <p:cNvSpPr/>
          <p:nvPr/>
        </p:nvSpPr>
        <p:spPr bwMode="auto">
          <a:xfrm rot="21368463">
            <a:off x="11161387" y="1972320"/>
            <a:ext cx="1606550" cy="1609725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79"/>
          <p:cNvSpPr/>
          <p:nvPr/>
        </p:nvSpPr>
        <p:spPr bwMode="auto">
          <a:xfrm rot="21368463">
            <a:off x="11709021" y="2507310"/>
            <a:ext cx="511175" cy="512763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59"/>
          <p:cNvSpPr/>
          <p:nvPr/>
        </p:nvSpPr>
        <p:spPr bwMode="auto">
          <a:xfrm rot="21368463">
            <a:off x="9317416" y="5848184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60"/>
          <p:cNvSpPr/>
          <p:nvPr/>
        </p:nvSpPr>
        <p:spPr bwMode="auto">
          <a:xfrm rot="21368463">
            <a:off x="10127449" y="5741316"/>
            <a:ext cx="2376488" cy="1692275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63"/>
          <p:cNvSpPr/>
          <p:nvPr/>
        </p:nvSpPr>
        <p:spPr bwMode="auto">
          <a:xfrm rot="21368463">
            <a:off x="10045759" y="4996027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64"/>
          <p:cNvSpPr/>
          <p:nvPr/>
        </p:nvSpPr>
        <p:spPr bwMode="auto">
          <a:xfrm rot="21368463">
            <a:off x="11438932" y="4749068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65"/>
          <p:cNvSpPr/>
          <p:nvPr/>
        </p:nvSpPr>
        <p:spPr bwMode="auto">
          <a:xfrm rot="21368463">
            <a:off x="12008990" y="4916144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66"/>
          <p:cNvSpPr/>
          <p:nvPr/>
        </p:nvSpPr>
        <p:spPr bwMode="auto">
          <a:xfrm rot="21368463">
            <a:off x="10087391" y="574288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67"/>
          <p:cNvSpPr/>
          <p:nvPr/>
        </p:nvSpPr>
        <p:spPr bwMode="auto">
          <a:xfrm rot="21368463">
            <a:off x="10133566" y="5802238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68"/>
          <p:cNvSpPr/>
          <p:nvPr/>
        </p:nvSpPr>
        <p:spPr bwMode="auto">
          <a:xfrm rot="21368463">
            <a:off x="10039620" y="4813803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69"/>
          <p:cNvSpPr/>
          <p:nvPr/>
        </p:nvSpPr>
        <p:spPr bwMode="auto">
          <a:xfrm rot="21368463">
            <a:off x="11365572" y="2771501"/>
            <a:ext cx="688975" cy="1987550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70"/>
          <p:cNvSpPr/>
          <p:nvPr/>
        </p:nvSpPr>
        <p:spPr bwMode="auto">
          <a:xfrm rot="21368463">
            <a:off x="12037221" y="2714647"/>
            <a:ext cx="1030288" cy="1954213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79"/>
          <p:cNvSpPr/>
          <p:nvPr/>
        </p:nvSpPr>
        <p:spPr bwMode="auto">
          <a:xfrm rot="21368463">
            <a:off x="11999357" y="2713088"/>
            <a:ext cx="1114425" cy="83185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81"/>
          <p:cNvSpPr/>
          <p:nvPr/>
        </p:nvSpPr>
        <p:spPr bwMode="auto">
          <a:xfrm rot="21368463">
            <a:off x="8530767" y="5404785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82"/>
          <p:cNvSpPr/>
          <p:nvPr/>
        </p:nvSpPr>
        <p:spPr bwMode="auto">
          <a:xfrm rot="21368463">
            <a:off x="5964478" y="5542794"/>
            <a:ext cx="2660650" cy="2768600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84"/>
          <p:cNvSpPr/>
          <p:nvPr/>
        </p:nvSpPr>
        <p:spPr bwMode="auto">
          <a:xfrm rot="21368463">
            <a:off x="7398075" y="5494498"/>
            <a:ext cx="1227138" cy="2819400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87"/>
          <p:cNvSpPr/>
          <p:nvPr/>
        </p:nvSpPr>
        <p:spPr bwMode="auto">
          <a:xfrm rot="21368463">
            <a:off x="10185884" y="5813792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4"/>
          <p:cNvSpPr/>
          <p:nvPr/>
        </p:nvSpPr>
        <p:spPr bwMode="auto">
          <a:xfrm rot="21368463">
            <a:off x="8470752" y="5416963"/>
            <a:ext cx="109538" cy="95250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5"/>
          <p:cNvSpPr/>
          <p:nvPr/>
        </p:nvSpPr>
        <p:spPr bwMode="auto">
          <a:xfrm rot="21368463">
            <a:off x="9954450" y="5721486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100"/>
          <p:cNvSpPr/>
          <p:nvPr/>
        </p:nvSpPr>
        <p:spPr bwMode="auto">
          <a:xfrm rot="21368463">
            <a:off x="11850778" y="485946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101"/>
          <p:cNvSpPr/>
          <p:nvPr/>
        </p:nvSpPr>
        <p:spPr bwMode="auto">
          <a:xfrm rot="21368463">
            <a:off x="11377136" y="4722850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102"/>
          <p:cNvSpPr/>
          <p:nvPr/>
        </p:nvSpPr>
        <p:spPr bwMode="auto">
          <a:xfrm rot="21368463">
            <a:off x="11919664" y="2718054"/>
            <a:ext cx="111125" cy="96838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74"/>
          <p:cNvSpPr/>
          <p:nvPr/>
        </p:nvSpPr>
        <p:spPr bwMode="auto">
          <a:xfrm rot="4811396">
            <a:off x="8020520" y="-1083402"/>
            <a:ext cx="836613" cy="2962146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Freeform 81"/>
          <p:cNvSpPr/>
          <p:nvPr/>
        </p:nvSpPr>
        <p:spPr bwMode="auto">
          <a:xfrm rot="292990">
            <a:off x="-282563" y="4814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74"/>
          <p:cNvSpPr/>
          <p:nvPr/>
        </p:nvSpPr>
        <p:spPr bwMode="auto">
          <a:xfrm>
            <a:off x="7002461" y="995363"/>
            <a:ext cx="113308" cy="113306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Freeform 61"/>
          <p:cNvSpPr/>
          <p:nvPr/>
        </p:nvSpPr>
        <p:spPr bwMode="auto">
          <a:xfrm rot="6175298">
            <a:off x="3053763" y="1936099"/>
            <a:ext cx="982498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Freeform 166"/>
          <p:cNvSpPr/>
          <p:nvPr/>
        </p:nvSpPr>
        <p:spPr bwMode="auto">
          <a:xfrm>
            <a:off x="303215" y="2559505"/>
            <a:ext cx="277813" cy="279400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48"/>
          <p:cNvSpPr/>
          <p:nvPr/>
        </p:nvSpPr>
        <p:spPr bwMode="auto">
          <a:xfrm>
            <a:off x="-7935" y="1680030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56"/>
          <p:cNvSpPr/>
          <p:nvPr/>
        </p:nvSpPr>
        <p:spPr bwMode="auto">
          <a:xfrm>
            <a:off x="119065" y="1808618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50"/>
          <p:cNvSpPr/>
          <p:nvPr/>
        </p:nvSpPr>
        <p:spPr bwMode="auto">
          <a:xfrm>
            <a:off x="-101597" y="36875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51"/>
          <p:cNvSpPr/>
          <p:nvPr/>
        </p:nvSpPr>
        <p:spPr bwMode="auto">
          <a:xfrm>
            <a:off x="261940" y="730705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59"/>
          <p:cNvSpPr/>
          <p:nvPr/>
        </p:nvSpPr>
        <p:spPr bwMode="auto">
          <a:xfrm>
            <a:off x="438153" y="908505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68"/>
          <p:cNvSpPr/>
          <p:nvPr/>
        </p:nvSpPr>
        <p:spPr bwMode="auto">
          <a:xfrm>
            <a:off x="4383091" y="275093"/>
            <a:ext cx="282575" cy="282575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49"/>
          <p:cNvSpPr/>
          <p:nvPr/>
        </p:nvSpPr>
        <p:spPr bwMode="auto">
          <a:xfrm>
            <a:off x="1463678" y="1306968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60"/>
          <p:cNvSpPr/>
          <p:nvPr/>
        </p:nvSpPr>
        <p:spPr bwMode="auto">
          <a:xfrm>
            <a:off x="1593853" y="1437143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Freeform 155"/>
          <p:cNvSpPr/>
          <p:nvPr/>
        </p:nvSpPr>
        <p:spPr bwMode="auto">
          <a:xfrm>
            <a:off x="1717678" y="1893548"/>
            <a:ext cx="1149350" cy="1150938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62"/>
          <p:cNvSpPr/>
          <p:nvPr/>
        </p:nvSpPr>
        <p:spPr bwMode="auto">
          <a:xfrm>
            <a:off x="2003428" y="2172155"/>
            <a:ext cx="579438" cy="579438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63"/>
          <p:cNvSpPr/>
          <p:nvPr/>
        </p:nvSpPr>
        <p:spPr bwMode="auto">
          <a:xfrm>
            <a:off x="2138365" y="2307093"/>
            <a:ext cx="307975" cy="309563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46"/>
          <p:cNvSpPr/>
          <p:nvPr/>
        </p:nvSpPr>
        <p:spPr bwMode="auto">
          <a:xfrm>
            <a:off x="2133603" y="-78920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47"/>
          <p:cNvSpPr/>
          <p:nvPr/>
        </p:nvSpPr>
        <p:spPr bwMode="auto">
          <a:xfrm>
            <a:off x="2457453" y="243343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Freeform 161"/>
          <p:cNvSpPr/>
          <p:nvPr/>
        </p:nvSpPr>
        <p:spPr bwMode="auto">
          <a:xfrm>
            <a:off x="3041653" y="827543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64"/>
          <p:cNvSpPr/>
          <p:nvPr/>
        </p:nvSpPr>
        <p:spPr bwMode="auto">
          <a:xfrm>
            <a:off x="1876428" y="113168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44"/>
          <p:cNvSpPr/>
          <p:nvPr/>
        </p:nvSpPr>
        <p:spPr bwMode="auto">
          <a:xfrm rot="21368463">
            <a:off x="11214820" y="3527719"/>
            <a:ext cx="1039813" cy="1041400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45"/>
          <p:cNvSpPr/>
          <p:nvPr/>
        </p:nvSpPr>
        <p:spPr bwMode="auto">
          <a:xfrm rot="21368463">
            <a:off x="11459241" y="3772197"/>
            <a:ext cx="550863" cy="550863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67"/>
          <p:cNvSpPr/>
          <p:nvPr/>
        </p:nvSpPr>
        <p:spPr bwMode="auto">
          <a:xfrm rot="21368463">
            <a:off x="11589470" y="3903957"/>
            <a:ext cx="290513" cy="288925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64"/>
          <p:cNvSpPr/>
          <p:nvPr/>
        </p:nvSpPr>
        <p:spPr bwMode="auto">
          <a:xfrm rot="21368463">
            <a:off x="10669041" y="4865435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46"/>
          <p:cNvSpPr/>
          <p:nvPr/>
        </p:nvSpPr>
        <p:spPr bwMode="auto">
          <a:xfrm rot="21368463">
            <a:off x="10972739" y="4592255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47"/>
          <p:cNvSpPr/>
          <p:nvPr/>
        </p:nvSpPr>
        <p:spPr bwMode="auto">
          <a:xfrm rot="21368463">
            <a:off x="11296534" y="4914466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61"/>
          <p:cNvSpPr/>
          <p:nvPr/>
        </p:nvSpPr>
        <p:spPr bwMode="auto">
          <a:xfrm rot="21368463">
            <a:off x="11880786" y="5498611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49"/>
          <p:cNvSpPr/>
          <p:nvPr/>
        </p:nvSpPr>
        <p:spPr bwMode="auto">
          <a:xfrm rot="21368463">
            <a:off x="10346139" y="6075141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60"/>
          <p:cNvSpPr/>
          <p:nvPr/>
        </p:nvSpPr>
        <p:spPr bwMode="auto">
          <a:xfrm rot="21368463">
            <a:off x="10476315" y="6205369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Freeform 150"/>
          <p:cNvSpPr/>
          <p:nvPr/>
        </p:nvSpPr>
        <p:spPr bwMode="auto">
          <a:xfrm rot="21368463">
            <a:off x="8751468" y="521209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51"/>
          <p:cNvSpPr/>
          <p:nvPr/>
        </p:nvSpPr>
        <p:spPr bwMode="auto">
          <a:xfrm rot="21368463">
            <a:off x="9115003" y="5573992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59"/>
          <p:cNvSpPr/>
          <p:nvPr/>
        </p:nvSpPr>
        <p:spPr bwMode="auto">
          <a:xfrm rot="21368463">
            <a:off x="9291216" y="5751792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65"/>
          <p:cNvSpPr/>
          <p:nvPr/>
        </p:nvSpPr>
        <p:spPr bwMode="auto">
          <a:xfrm rot="21368463">
            <a:off x="8330404" y="6035107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Freeform 142"/>
          <p:cNvSpPr/>
          <p:nvPr/>
        </p:nvSpPr>
        <p:spPr bwMode="auto">
          <a:xfrm>
            <a:off x="5262565" y="-631825"/>
            <a:ext cx="1265238" cy="126365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5"/>
          <p:cNvSpPr/>
          <p:nvPr/>
        </p:nvSpPr>
        <p:spPr bwMode="auto">
          <a:xfrm>
            <a:off x="1728790" y="155938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Freeform 6"/>
          <p:cNvSpPr/>
          <p:nvPr/>
        </p:nvSpPr>
        <p:spPr bwMode="auto">
          <a:xfrm>
            <a:off x="1722440" y="2095955"/>
            <a:ext cx="576263" cy="363538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Freeform 7"/>
          <p:cNvSpPr/>
          <p:nvPr/>
        </p:nvSpPr>
        <p:spPr bwMode="auto">
          <a:xfrm>
            <a:off x="1724027" y="1559380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Freeform 8"/>
          <p:cNvSpPr/>
          <p:nvPr/>
        </p:nvSpPr>
        <p:spPr bwMode="auto">
          <a:xfrm>
            <a:off x="593727" y="2059443"/>
            <a:ext cx="1138238" cy="46038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Freeform 9"/>
          <p:cNvSpPr/>
          <p:nvPr/>
        </p:nvSpPr>
        <p:spPr bwMode="auto">
          <a:xfrm>
            <a:off x="433390" y="2059443"/>
            <a:ext cx="168275" cy="647700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Freeform 10"/>
          <p:cNvSpPr/>
          <p:nvPr/>
        </p:nvSpPr>
        <p:spPr bwMode="auto">
          <a:xfrm>
            <a:off x="258765" y="1934030"/>
            <a:ext cx="182563" cy="773113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Freeform 11"/>
          <p:cNvSpPr/>
          <p:nvPr/>
        </p:nvSpPr>
        <p:spPr bwMode="auto">
          <a:xfrm>
            <a:off x="-488948" y="2697618"/>
            <a:ext cx="930275" cy="163513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Freeform 12"/>
          <p:cNvSpPr/>
          <p:nvPr/>
        </p:nvSpPr>
        <p:spPr bwMode="auto">
          <a:xfrm>
            <a:off x="258765" y="1084718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Freeform 14"/>
          <p:cNvSpPr/>
          <p:nvPr/>
        </p:nvSpPr>
        <p:spPr bwMode="auto">
          <a:xfrm>
            <a:off x="-404810" y="12514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Freeform 18"/>
          <p:cNvSpPr/>
          <p:nvPr/>
        </p:nvSpPr>
        <p:spPr bwMode="auto">
          <a:xfrm>
            <a:off x="-488948" y="1934030"/>
            <a:ext cx="755650" cy="927100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Freeform 22"/>
          <p:cNvSpPr/>
          <p:nvPr/>
        </p:nvSpPr>
        <p:spPr bwMode="auto">
          <a:xfrm>
            <a:off x="631827" y="1084718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23"/>
          <p:cNvSpPr/>
          <p:nvPr/>
        </p:nvSpPr>
        <p:spPr bwMode="auto">
          <a:xfrm>
            <a:off x="592140" y="152763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Freeform 24"/>
          <p:cNvSpPr/>
          <p:nvPr/>
        </p:nvSpPr>
        <p:spPr bwMode="auto">
          <a:xfrm>
            <a:off x="1208090" y="1529218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25"/>
          <p:cNvSpPr/>
          <p:nvPr/>
        </p:nvSpPr>
        <p:spPr bwMode="auto">
          <a:xfrm>
            <a:off x="1206502" y="810080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26"/>
          <p:cNvSpPr/>
          <p:nvPr/>
        </p:nvSpPr>
        <p:spPr bwMode="auto">
          <a:xfrm>
            <a:off x="1728790" y="810080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27"/>
          <p:cNvSpPr/>
          <p:nvPr/>
        </p:nvSpPr>
        <p:spPr bwMode="auto">
          <a:xfrm>
            <a:off x="2035177" y="810080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28"/>
          <p:cNvSpPr/>
          <p:nvPr/>
        </p:nvSpPr>
        <p:spPr bwMode="auto">
          <a:xfrm>
            <a:off x="2035177" y="810080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29"/>
          <p:cNvSpPr/>
          <p:nvPr/>
        </p:nvSpPr>
        <p:spPr bwMode="auto">
          <a:xfrm>
            <a:off x="2009777" y="243343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Freeform 30"/>
          <p:cNvSpPr/>
          <p:nvPr/>
        </p:nvSpPr>
        <p:spPr bwMode="auto">
          <a:xfrm>
            <a:off x="2009777" y="151268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31"/>
          <p:cNvSpPr/>
          <p:nvPr/>
        </p:nvSpPr>
        <p:spPr bwMode="auto">
          <a:xfrm>
            <a:off x="2863852" y="-645657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32"/>
          <p:cNvSpPr/>
          <p:nvPr/>
        </p:nvSpPr>
        <p:spPr bwMode="auto">
          <a:xfrm>
            <a:off x="2997202" y="-645657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33"/>
          <p:cNvSpPr/>
          <p:nvPr/>
        </p:nvSpPr>
        <p:spPr bwMode="auto">
          <a:xfrm>
            <a:off x="2863852" y="151268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34"/>
          <p:cNvSpPr/>
          <p:nvPr/>
        </p:nvSpPr>
        <p:spPr bwMode="auto">
          <a:xfrm>
            <a:off x="3197227" y="270330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35"/>
          <p:cNvSpPr/>
          <p:nvPr/>
        </p:nvSpPr>
        <p:spPr bwMode="auto">
          <a:xfrm>
            <a:off x="3197227" y="979943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36"/>
          <p:cNvSpPr/>
          <p:nvPr/>
        </p:nvSpPr>
        <p:spPr bwMode="auto">
          <a:xfrm>
            <a:off x="2997202" y="-64565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38"/>
          <p:cNvSpPr/>
          <p:nvPr/>
        </p:nvSpPr>
        <p:spPr bwMode="auto">
          <a:xfrm>
            <a:off x="3532190" y="-244020"/>
            <a:ext cx="852488" cy="523875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Freeform 39"/>
          <p:cNvSpPr/>
          <p:nvPr/>
        </p:nvSpPr>
        <p:spPr bwMode="auto">
          <a:xfrm>
            <a:off x="3937002" y="-244020"/>
            <a:ext cx="447675" cy="1406525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40"/>
          <p:cNvSpPr/>
          <p:nvPr/>
        </p:nvSpPr>
        <p:spPr bwMode="auto">
          <a:xfrm>
            <a:off x="4375152" y="-244020"/>
            <a:ext cx="157163" cy="666750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41"/>
          <p:cNvSpPr/>
          <p:nvPr/>
        </p:nvSpPr>
        <p:spPr bwMode="auto">
          <a:xfrm>
            <a:off x="4524377" y="287793"/>
            <a:ext cx="1006475" cy="134938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42"/>
          <p:cNvSpPr/>
          <p:nvPr/>
        </p:nvSpPr>
        <p:spPr bwMode="auto">
          <a:xfrm>
            <a:off x="4524377" y="-639307"/>
            <a:ext cx="342900" cy="106203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Freeform 44"/>
          <p:cNvSpPr/>
          <p:nvPr/>
        </p:nvSpPr>
        <p:spPr bwMode="auto">
          <a:xfrm>
            <a:off x="4857752" y="-639307"/>
            <a:ext cx="673100" cy="935038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Freeform 47"/>
          <p:cNvSpPr/>
          <p:nvPr/>
        </p:nvSpPr>
        <p:spPr bwMode="auto">
          <a:xfrm>
            <a:off x="5522915" y="-23813"/>
            <a:ext cx="312735" cy="319543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Freeform 48"/>
          <p:cNvSpPr/>
          <p:nvPr/>
        </p:nvSpPr>
        <p:spPr bwMode="auto">
          <a:xfrm>
            <a:off x="3937002" y="413205"/>
            <a:ext cx="595313" cy="749300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49"/>
          <p:cNvSpPr/>
          <p:nvPr/>
        </p:nvSpPr>
        <p:spPr bwMode="auto">
          <a:xfrm>
            <a:off x="2289177" y="1397455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Freeform 50"/>
          <p:cNvSpPr/>
          <p:nvPr/>
        </p:nvSpPr>
        <p:spPr bwMode="auto">
          <a:xfrm>
            <a:off x="2289177" y="1484768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Freeform 51"/>
          <p:cNvSpPr/>
          <p:nvPr/>
        </p:nvSpPr>
        <p:spPr bwMode="auto">
          <a:xfrm>
            <a:off x="2540002" y="979943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52"/>
          <p:cNvSpPr/>
          <p:nvPr/>
        </p:nvSpPr>
        <p:spPr bwMode="auto">
          <a:xfrm>
            <a:off x="2289177" y="979943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53"/>
          <p:cNvSpPr/>
          <p:nvPr/>
        </p:nvSpPr>
        <p:spPr bwMode="auto">
          <a:xfrm>
            <a:off x="592140" y="1559380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Freeform 115"/>
          <p:cNvSpPr/>
          <p:nvPr/>
        </p:nvSpPr>
        <p:spPr bwMode="auto">
          <a:xfrm>
            <a:off x="198440" y="1881643"/>
            <a:ext cx="120650" cy="120650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Freeform 117"/>
          <p:cNvSpPr/>
          <p:nvPr/>
        </p:nvSpPr>
        <p:spPr bwMode="auto">
          <a:xfrm>
            <a:off x="398465" y="2667455"/>
            <a:ext cx="73025" cy="73025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18"/>
          <p:cNvSpPr/>
          <p:nvPr/>
        </p:nvSpPr>
        <p:spPr bwMode="auto">
          <a:xfrm>
            <a:off x="561977" y="2030868"/>
            <a:ext cx="71438" cy="73025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Freeform 119"/>
          <p:cNvSpPr/>
          <p:nvPr/>
        </p:nvSpPr>
        <p:spPr bwMode="auto">
          <a:xfrm>
            <a:off x="1176340" y="1499055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Freeform 120"/>
          <p:cNvSpPr/>
          <p:nvPr/>
        </p:nvSpPr>
        <p:spPr bwMode="auto">
          <a:xfrm>
            <a:off x="550865" y="101804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1"/>
          <p:cNvSpPr/>
          <p:nvPr/>
        </p:nvSpPr>
        <p:spPr bwMode="auto">
          <a:xfrm>
            <a:off x="1674815" y="15149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Freeform 122"/>
          <p:cNvSpPr/>
          <p:nvPr/>
        </p:nvSpPr>
        <p:spPr bwMode="auto">
          <a:xfrm>
            <a:off x="3135315" y="9180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"/>
          <p:cNvSpPr/>
          <p:nvPr/>
        </p:nvSpPr>
        <p:spPr bwMode="auto">
          <a:xfrm>
            <a:off x="1692277" y="2064205"/>
            <a:ext cx="73025" cy="73025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Freeform 124"/>
          <p:cNvSpPr/>
          <p:nvPr/>
        </p:nvSpPr>
        <p:spPr bwMode="auto">
          <a:xfrm>
            <a:off x="2230440" y="2392818"/>
            <a:ext cx="125413" cy="125412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Freeform 125"/>
          <p:cNvSpPr/>
          <p:nvPr/>
        </p:nvSpPr>
        <p:spPr bwMode="auto">
          <a:xfrm>
            <a:off x="2503490" y="1449843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6"/>
          <p:cNvSpPr/>
          <p:nvPr/>
        </p:nvSpPr>
        <p:spPr bwMode="auto">
          <a:xfrm>
            <a:off x="2003427" y="786268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Freeform 127"/>
          <p:cNvSpPr/>
          <p:nvPr/>
        </p:nvSpPr>
        <p:spPr bwMode="auto">
          <a:xfrm>
            <a:off x="1974852" y="211593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30"/>
          <p:cNvSpPr/>
          <p:nvPr/>
        </p:nvSpPr>
        <p:spPr bwMode="auto">
          <a:xfrm>
            <a:off x="3497265" y="235405"/>
            <a:ext cx="76200" cy="76200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Freeform 132"/>
          <p:cNvSpPr/>
          <p:nvPr/>
        </p:nvSpPr>
        <p:spPr bwMode="auto">
          <a:xfrm>
            <a:off x="4491833" y="375106"/>
            <a:ext cx="69850" cy="69850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Freeform 133"/>
          <p:cNvSpPr/>
          <p:nvPr/>
        </p:nvSpPr>
        <p:spPr bwMode="auto">
          <a:xfrm>
            <a:off x="3902077" y="1108530"/>
            <a:ext cx="82550" cy="80962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Freeform 134"/>
          <p:cNvSpPr/>
          <p:nvPr/>
        </p:nvSpPr>
        <p:spPr bwMode="auto">
          <a:xfrm>
            <a:off x="5486402" y="252868"/>
            <a:ext cx="69850" cy="69850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38"/>
          <p:cNvSpPr/>
          <p:nvPr/>
        </p:nvSpPr>
        <p:spPr bwMode="auto">
          <a:xfrm>
            <a:off x="2265365" y="1376818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43"/>
          <p:cNvSpPr/>
          <p:nvPr/>
        </p:nvSpPr>
        <p:spPr bwMode="auto">
          <a:xfrm>
            <a:off x="5567365" y="-328612"/>
            <a:ext cx="657225" cy="657225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/>
          </a:p>
        </p:txBody>
      </p:sp>
      <p:sp>
        <p:nvSpPr>
          <p:cNvPr id="657" name="Freeform 158"/>
          <p:cNvSpPr/>
          <p:nvPr/>
        </p:nvSpPr>
        <p:spPr bwMode="auto">
          <a:xfrm>
            <a:off x="5734053" y="-161925"/>
            <a:ext cx="322263" cy="323850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5"/>
          <p:cNvSpPr/>
          <p:nvPr/>
        </p:nvSpPr>
        <p:spPr bwMode="auto">
          <a:xfrm rot="21368463">
            <a:off x="10639678" y="630777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7"/>
          <p:cNvSpPr/>
          <p:nvPr/>
        </p:nvSpPr>
        <p:spPr bwMode="auto">
          <a:xfrm rot="21368463">
            <a:off x="10623643" y="6327189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"/>
          <p:cNvSpPr/>
          <p:nvPr/>
        </p:nvSpPr>
        <p:spPr bwMode="auto">
          <a:xfrm rot="21368463">
            <a:off x="9139811" y="5939470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3"/>
          <p:cNvSpPr/>
          <p:nvPr/>
        </p:nvSpPr>
        <p:spPr bwMode="auto">
          <a:xfrm rot="21368463">
            <a:off x="8454071" y="5962572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4"/>
          <p:cNvSpPr/>
          <p:nvPr/>
        </p:nvSpPr>
        <p:spPr bwMode="auto">
          <a:xfrm rot="21368463">
            <a:off x="8483022" y="61409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5"/>
          <p:cNvSpPr/>
          <p:nvPr/>
        </p:nvSpPr>
        <p:spPr bwMode="auto">
          <a:xfrm rot="21368463">
            <a:off x="8477891" y="6163737"/>
            <a:ext cx="44450" cy="46672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6"/>
          <p:cNvSpPr/>
          <p:nvPr/>
        </p:nvSpPr>
        <p:spPr bwMode="auto">
          <a:xfrm rot="21368463">
            <a:off x="8534931" y="6597944"/>
            <a:ext cx="635000" cy="23177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9"/>
          <p:cNvSpPr/>
          <p:nvPr/>
        </p:nvSpPr>
        <p:spPr bwMode="auto">
          <a:xfrm rot="21368463">
            <a:off x="6978660" y="6671444"/>
            <a:ext cx="1570038" cy="284163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22"/>
          <p:cNvSpPr/>
          <p:nvPr/>
        </p:nvSpPr>
        <p:spPr bwMode="auto">
          <a:xfrm rot="21368463">
            <a:off x="9498177" y="5908037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23"/>
          <p:cNvSpPr/>
          <p:nvPr/>
        </p:nvSpPr>
        <p:spPr bwMode="auto">
          <a:xfrm rot="21368463">
            <a:off x="9491334" y="635118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Freeform 24"/>
          <p:cNvSpPr/>
          <p:nvPr/>
        </p:nvSpPr>
        <p:spPr bwMode="auto">
          <a:xfrm rot="21368463">
            <a:off x="10089167" y="6315033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25"/>
          <p:cNvSpPr/>
          <p:nvPr/>
        </p:nvSpPr>
        <p:spPr bwMode="auto">
          <a:xfrm rot="21368463">
            <a:off x="10062019" y="5586488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26"/>
          <p:cNvSpPr/>
          <p:nvPr/>
        </p:nvSpPr>
        <p:spPr bwMode="auto">
          <a:xfrm rot="21368463">
            <a:off x="10584730" y="5568878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Freeform 27"/>
          <p:cNvSpPr/>
          <p:nvPr/>
        </p:nvSpPr>
        <p:spPr bwMode="auto">
          <a:xfrm rot="21368463">
            <a:off x="10885086" y="5550203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28"/>
          <p:cNvSpPr/>
          <p:nvPr/>
        </p:nvSpPr>
        <p:spPr bwMode="auto">
          <a:xfrm rot="21368463">
            <a:off x="10869954" y="5520122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29"/>
          <p:cNvSpPr/>
          <p:nvPr/>
        </p:nvSpPr>
        <p:spPr bwMode="auto">
          <a:xfrm rot="21368463">
            <a:off x="10825512" y="4954882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30"/>
          <p:cNvSpPr/>
          <p:nvPr/>
        </p:nvSpPr>
        <p:spPr bwMode="auto">
          <a:xfrm rot="21368463">
            <a:off x="10798005" y="4874965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31"/>
          <p:cNvSpPr/>
          <p:nvPr/>
        </p:nvSpPr>
        <p:spPr bwMode="auto">
          <a:xfrm rot="21368463">
            <a:off x="11621045" y="4045820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Freeform 32"/>
          <p:cNvSpPr/>
          <p:nvPr/>
        </p:nvSpPr>
        <p:spPr bwMode="auto">
          <a:xfrm rot="21368463">
            <a:off x="11781903" y="4033663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33"/>
          <p:cNvSpPr/>
          <p:nvPr/>
        </p:nvSpPr>
        <p:spPr bwMode="auto">
          <a:xfrm rot="21368463">
            <a:off x="11675521" y="4834172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34"/>
          <p:cNvSpPr/>
          <p:nvPr/>
        </p:nvSpPr>
        <p:spPr bwMode="auto">
          <a:xfrm rot="21368463">
            <a:off x="12012146" y="4930663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35"/>
          <p:cNvSpPr/>
          <p:nvPr/>
        </p:nvSpPr>
        <p:spPr bwMode="auto">
          <a:xfrm rot="21368463">
            <a:off x="12041440" y="5625598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36"/>
          <p:cNvSpPr/>
          <p:nvPr/>
        </p:nvSpPr>
        <p:spPr bwMode="auto">
          <a:xfrm rot="21368463">
            <a:off x="11757700" y="402324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Freeform 37"/>
          <p:cNvSpPr/>
          <p:nvPr/>
        </p:nvSpPr>
        <p:spPr bwMode="auto">
          <a:xfrm rot="21368463">
            <a:off x="11739434" y="3995411"/>
            <a:ext cx="1387475" cy="411163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49"/>
          <p:cNvSpPr/>
          <p:nvPr/>
        </p:nvSpPr>
        <p:spPr bwMode="auto">
          <a:xfrm rot="21368463">
            <a:off x="11161219" y="6119879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Freeform 50"/>
          <p:cNvSpPr/>
          <p:nvPr/>
        </p:nvSpPr>
        <p:spPr bwMode="auto">
          <a:xfrm rot="21368463">
            <a:off x="11196637" y="6205999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51"/>
          <p:cNvSpPr/>
          <p:nvPr/>
        </p:nvSpPr>
        <p:spPr bwMode="auto">
          <a:xfrm rot="21368463">
            <a:off x="11396964" y="5672231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52"/>
          <p:cNvSpPr/>
          <p:nvPr/>
        </p:nvSpPr>
        <p:spPr bwMode="auto">
          <a:xfrm rot="21368463">
            <a:off x="11143485" y="5680770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53"/>
          <p:cNvSpPr/>
          <p:nvPr/>
        </p:nvSpPr>
        <p:spPr bwMode="auto">
          <a:xfrm rot="21368463">
            <a:off x="9491811" y="6365319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11"/>
          <p:cNvSpPr/>
          <p:nvPr/>
        </p:nvSpPr>
        <p:spPr bwMode="auto">
          <a:xfrm rot="21368463">
            <a:off x="8429371" y="6135316"/>
            <a:ext cx="74613" cy="74612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Freeform 112"/>
          <p:cNvSpPr/>
          <p:nvPr/>
        </p:nvSpPr>
        <p:spPr bwMode="auto">
          <a:xfrm rot="21368463">
            <a:off x="8496676" y="6590606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19"/>
          <p:cNvSpPr/>
          <p:nvPr/>
        </p:nvSpPr>
        <p:spPr bwMode="auto">
          <a:xfrm rot="21368463">
            <a:off x="10054771" y="6300040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0"/>
          <p:cNvSpPr/>
          <p:nvPr/>
        </p:nvSpPr>
        <p:spPr bwMode="auto">
          <a:xfrm rot="21368463">
            <a:off x="9403767" y="586128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1"/>
          <p:cNvSpPr/>
          <p:nvPr/>
        </p:nvSpPr>
        <p:spPr bwMode="auto">
          <a:xfrm rot="21368463">
            <a:off x="10557011" y="6283166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2"/>
          <p:cNvSpPr/>
          <p:nvPr/>
        </p:nvSpPr>
        <p:spPr bwMode="auto">
          <a:xfrm rot="21368463">
            <a:off x="11974028" y="5589327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Freeform 125"/>
          <p:cNvSpPr/>
          <p:nvPr/>
        </p:nvSpPr>
        <p:spPr bwMode="auto">
          <a:xfrm rot="21368463">
            <a:off x="11378086" y="6163945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6"/>
          <p:cNvSpPr/>
          <p:nvPr/>
        </p:nvSpPr>
        <p:spPr bwMode="auto">
          <a:xfrm rot="21368463">
            <a:off x="10834445" y="5535531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"/>
          <p:cNvSpPr/>
          <p:nvPr/>
        </p:nvSpPr>
        <p:spPr bwMode="auto">
          <a:xfrm rot="21368463">
            <a:off x="10767257" y="4964029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"/>
          <p:cNvSpPr/>
          <p:nvPr/>
        </p:nvSpPr>
        <p:spPr bwMode="auto">
          <a:xfrm rot="21368463">
            <a:off x="11611669" y="481478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9"/>
          <p:cNvSpPr/>
          <p:nvPr/>
        </p:nvSpPr>
        <p:spPr bwMode="auto">
          <a:xfrm rot="21368463">
            <a:off x="11670281" y="3986781"/>
            <a:ext cx="120650" cy="119062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Freeform 138"/>
          <p:cNvSpPr/>
          <p:nvPr/>
        </p:nvSpPr>
        <p:spPr bwMode="auto">
          <a:xfrm rot="21368463">
            <a:off x="11135017" y="6107666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28"/>
          <p:cNvSpPr/>
          <p:nvPr/>
        </p:nvSpPr>
        <p:spPr bwMode="auto">
          <a:xfrm rot="2997005">
            <a:off x="1617318" y="-112733"/>
            <a:ext cx="557126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Freeform 13"/>
          <p:cNvSpPr/>
          <p:nvPr/>
        </p:nvSpPr>
        <p:spPr bwMode="auto">
          <a:xfrm>
            <a:off x="-403223" y="1083130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48"/>
          <p:cNvSpPr/>
          <p:nvPr/>
        </p:nvSpPr>
        <p:spPr bwMode="auto">
          <a:xfrm rot="21368463">
            <a:off x="8902610" y="6540171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56"/>
          <p:cNvSpPr/>
          <p:nvPr/>
        </p:nvSpPr>
        <p:spPr bwMode="auto">
          <a:xfrm rot="21368463">
            <a:off x="9029612" y="6668812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56"/>
          <p:cNvSpPr/>
          <p:nvPr/>
        </p:nvSpPr>
        <p:spPr bwMode="auto">
          <a:xfrm rot="21368463" flipV="1">
            <a:off x="9100511" y="6742091"/>
            <a:ext cx="126492" cy="126492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Freeform 128"/>
          <p:cNvSpPr/>
          <p:nvPr/>
        </p:nvSpPr>
        <p:spPr bwMode="auto">
          <a:xfrm>
            <a:off x="2827340" y="11951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文本框 709"/>
          <p:cNvSpPr txBox="1"/>
          <p:nvPr/>
        </p:nvSpPr>
        <p:spPr>
          <a:xfrm>
            <a:off x="1514952" y="3110292"/>
            <a:ext cx="9408784" cy="769441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4400" b="1" dirty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大作业展示</a:t>
            </a:r>
          </a:p>
        </p:txBody>
      </p:sp>
      <p:sp>
        <p:nvSpPr>
          <p:cNvPr id="711" name="文本框 710"/>
          <p:cNvSpPr txBox="1"/>
          <p:nvPr/>
        </p:nvSpPr>
        <p:spPr>
          <a:xfrm>
            <a:off x="1903355" y="3752040"/>
            <a:ext cx="8527015" cy="46166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Futura Md BT" panose="020B0802020204020204" pitchFamily="34" charset="0"/>
              </a:defRPr>
            </a:lvl1pPr>
          </a:lstStyle>
          <a:p>
            <a:r>
              <a:rPr lang="en-US" altLang="zh-CN" sz="2400" spc="0" dirty="0">
                <a:latin typeface="BankGothic Md BT" panose="020B0807020203060204" pitchFamily="34" charset="0"/>
              </a:rPr>
              <a:t>—————————————————————————————</a:t>
            </a:r>
          </a:p>
        </p:txBody>
      </p:sp>
      <p:sp>
        <p:nvSpPr>
          <p:cNvPr id="714" name="文本框 713"/>
          <p:cNvSpPr txBox="1"/>
          <p:nvPr/>
        </p:nvSpPr>
        <p:spPr>
          <a:xfrm>
            <a:off x="3856973" y="4284616"/>
            <a:ext cx="4854904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6E65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45D8FF"/>
                </a:solidFill>
              </a:rPr>
              <a:t>主讲人：潘巧巧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36138" y="1784207"/>
            <a:ext cx="1514233" cy="985290"/>
            <a:chOff x="8634349" y="1784207"/>
            <a:chExt cx="1514233" cy="985290"/>
          </a:xfrm>
        </p:grpSpPr>
        <p:sp>
          <p:nvSpPr>
            <p:cNvPr id="118" name="Freeform 11"/>
            <p:cNvSpPr/>
            <p:nvPr/>
          </p:nvSpPr>
          <p:spPr bwMode="auto">
            <a:xfrm>
              <a:off x="8634349" y="1784207"/>
              <a:ext cx="1514233" cy="985290"/>
            </a:xfrm>
            <a:custGeom>
              <a:avLst/>
              <a:gdLst>
                <a:gd name="T0" fmla="*/ 232 w 431"/>
                <a:gd name="T1" fmla="*/ 281 h 281"/>
                <a:gd name="T2" fmla="*/ 311 w 431"/>
                <a:gd name="T3" fmla="*/ 250 h 281"/>
                <a:gd name="T4" fmla="*/ 344 w 431"/>
                <a:gd name="T5" fmla="*/ 255 h 281"/>
                <a:gd name="T6" fmla="*/ 431 w 431"/>
                <a:gd name="T7" fmla="*/ 159 h 281"/>
                <a:gd name="T8" fmla="*/ 386 w 431"/>
                <a:gd name="T9" fmla="*/ 8 h 281"/>
                <a:gd name="T10" fmla="*/ 311 w 431"/>
                <a:gd name="T11" fmla="*/ 0 h 281"/>
                <a:gd name="T12" fmla="*/ 0 w 431"/>
                <a:gd name="T13" fmla="*/ 165 h 281"/>
                <a:gd name="T14" fmla="*/ 159 w 431"/>
                <a:gd name="T15" fmla="*/ 163 h 281"/>
                <a:gd name="T16" fmla="*/ 232 w 431"/>
                <a:gd name="T17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1">
                  <a:moveTo>
                    <a:pt x="232" y="281"/>
                  </a:moveTo>
                  <a:cubicBezTo>
                    <a:pt x="254" y="262"/>
                    <a:pt x="281" y="250"/>
                    <a:pt x="311" y="250"/>
                  </a:cubicBezTo>
                  <a:cubicBezTo>
                    <a:pt x="322" y="250"/>
                    <a:pt x="333" y="252"/>
                    <a:pt x="344" y="255"/>
                  </a:cubicBezTo>
                  <a:cubicBezTo>
                    <a:pt x="431" y="159"/>
                    <a:pt x="431" y="159"/>
                    <a:pt x="431" y="159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62" y="3"/>
                    <a:pt x="337" y="0"/>
                    <a:pt x="311" y="0"/>
                  </a:cubicBezTo>
                  <a:cubicBezTo>
                    <a:pt x="182" y="0"/>
                    <a:pt x="68" y="65"/>
                    <a:pt x="0" y="165"/>
                  </a:cubicBezTo>
                  <a:cubicBezTo>
                    <a:pt x="159" y="163"/>
                    <a:pt x="159" y="163"/>
                    <a:pt x="159" y="163"/>
                  </a:cubicBezTo>
                  <a:lnTo>
                    <a:pt x="232" y="28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905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9389253" y="2040023"/>
              <a:ext cx="448555" cy="373795"/>
              <a:chOff x="5967411" y="1090613"/>
              <a:chExt cx="790575" cy="658812"/>
            </a:xfrm>
            <a:solidFill>
              <a:schemeClr val="bg1"/>
            </a:solidFill>
          </p:grpSpPr>
          <p:sp>
            <p:nvSpPr>
              <p:cNvPr id="120" name="Freeform 33"/>
              <p:cNvSpPr>
                <a:spLocks noEditPoints="1"/>
              </p:cNvSpPr>
              <p:nvPr/>
            </p:nvSpPr>
            <p:spPr bwMode="auto">
              <a:xfrm>
                <a:off x="6081712" y="1187448"/>
                <a:ext cx="563562" cy="403224"/>
              </a:xfrm>
              <a:custGeom>
                <a:avLst/>
                <a:gdLst>
                  <a:gd name="T0" fmla="*/ 5 w 150"/>
                  <a:gd name="T1" fmla="*/ 107 h 107"/>
                  <a:gd name="T2" fmla="*/ 2 w 150"/>
                  <a:gd name="T3" fmla="*/ 106 h 107"/>
                  <a:gd name="T4" fmla="*/ 2 w 150"/>
                  <a:gd name="T5" fmla="*/ 106 h 107"/>
                  <a:gd name="T6" fmla="*/ 0 w 150"/>
                  <a:gd name="T7" fmla="*/ 102 h 107"/>
                  <a:gd name="T8" fmla="*/ 0 w 150"/>
                  <a:gd name="T9" fmla="*/ 102 h 107"/>
                  <a:gd name="T10" fmla="*/ 0 w 150"/>
                  <a:gd name="T11" fmla="*/ 4 h 107"/>
                  <a:gd name="T12" fmla="*/ 2 w 150"/>
                  <a:gd name="T13" fmla="*/ 1 h 107"/>
                  <a:gd name="T14" fmla="*/ 2 w 150"/>
                  <a:gd name="T15" fmla="*/ 1 h 107"/>
                  <a:gd name="T16" fmla="*/ 5 w 150"/>
                  <a:gd name="T17" fmla="*/ 0 h 107"/>
                  <a:gd name="T18" fmla="*/ 5 w 150"/>
                  <a:gd name="T19" fmla="*/ 0 h 107"/>
                  <a:gd name="T20" fmla="*/ 145 w 150"/>
                  <a:gd name="T21" fmla="*/ 0 h 107"/>
                  <a:gd name="T22" fmla="*/ 149 w 150"/>
                  <a:gd name="T23" fmla="*/ 1 h 107"/>
                  <a:gd name="T24" fmla="*/ 149 w 150"/>
                  <a:gd name="T25" fmla="*/ 1 h 107"/>
                  <a:gd name="T26" fmla="*/ 150 w 150"/>
                  <a:gd name="T27" fmla="*/ 4 h 107"/>
                  <a:gd name="T28" fmla="*/ 150 w 150"/>
                  <a:gd name="T29" fmla="*/ 4 h 107"/>
                  <a:gd name="T30" fmla="*/ 150 w 150"/>
                  <a:gd name="T31" fmla="*/ 102 h 107"/>
                  <a:gd name="T32" fmla="*/ 149 w 150"/>
                  <a:gd name="T33" fmla="*/ 106 h 107"/>
                  <a:gd name="T34" fmla="*/ 149 w 150"/>
                  <a:gd name="T35" fmla="*/ 106 h 107"/>
                  <a:gd name="T36" fmla="*/ 145 w 150"/>
                  <a:gd name="T37" fmla="*/ 107 h 107"/>
                  <a:gd name="T38" fmla="*/ 145 w 150"/>
                  <a:gd name="T39" fmla="*/ 107 h 107"/>
                  <a:gd name="T40" fmla="*/ 5 w 150"/>
                  <a:gd name="T41" fmla="*/ 107 h 107"/>
                  <a:gd name="T42" fmla="*/ 145 w 150"/>
                  <a:gd name="T43" fmla="*/ 102 h 107"/>
                  <a:gd name="T44" fmla="*/ 145 w 150"/>
                  <a:gd name="T45" fmla="*/ 98 h 107"/>
                  <a:gd name="T46" fmla="*/ 145 w 150"/>
                  <a:gd name="T47" fmla="*/ 102 h 107"/>
                  <a:gd name="T48" fmla="*/ 10 w 150"/>
                  <a:gd name="T49" fmla="*/ 98 h 107"/>
                  <a:gd name="T50" fmla="*/ 141 w 150"/>
                  <a:gd name="T51" fmla="*/ 98 h 107"/>
                  <a:gd name="T52" fmla="*/ 141 w 150"/>
                  <a:gd name="T53" fmla="*/ 9 h 107"/>
                  <a:gd name="T54" fmla="*/ 10 w 150"/>
                  <a:gd name="T55" fmla="*/ 9 h 107"/>
                  <a:gd name="T56" fmla="*/ 10 w 150"/>
                  <a:gd name="T57" fmla="*/ 9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" h="107">
                    <a:moveTo>
                      <a:pt x="5" y="107"/>
                    </a:moveTo>
                    <a:cubicBezTo>
                      <a:pt x="4" y="107"/>
                      <a:pt x="3" y="107"/>
                      <a:pt x="2" y="106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5"/>
                      <a:pt x="0" y="104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7" y="0"/>
                      <a:pt x="148" y="0"/>
                      <a:pt x="149" y="1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50" y="2"/>
                      <a:pt x="150" y="3"/>
                      <a:pt x="150" y="4"/>
                    </a:cubicBezTo>
                    <a:cubicBezTo>
                      <a:pt x="150" y="4"/>
                      <a:pt x="150" y="4"/>
                      <a:pt x="150" y="4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4"/>
                      <a:pt x="150" y="105"/>
                      <a:pt x="149" y="106"/>
                    </a:cubicBezTo>
                    <a:cubicBezTo>
                      <a:pt x="149" y="106"/>
                      <a:pt x="149" y="106"/>
                      <a:pt x="149" y="106"/>
                    </a:cubicBezTo>
                    <a:cubicBezTo>
                      <a:pt x="148" y="107"/>
                      <a:pt x="147" y="107"/>
                      <a:pt x="145" y="107"/>
                    </a:cubicBezTo>
                    <a:cubicBezTo>
                      <a:pt x="145" y="107"/>
                      <a:pt x="145" y="107"/>
                      <a:pt x="145" y="107"/>
                    </a:cubicBezTo>
                    <a:cubicBezTo>
                      <a:pt x="5" y="107"/>
                      <a:pt x="5" y="107"/>
                      <a:pt x="5" y="107"/>
                    </a:cubicBezTo>
                    <a:close/>
                    <a:moveTo>
                      <a:pt x="145" y="102"/>
                    </a:moveTo>
                    <a:cubicBezTo>
                      <a:pt x="145" y="98"/>
                      <a:pt x="145" y="98"/>
                      <a:pt x="145" y="98"/>
                    </a:cubicBezTo>
                    <a:cubicBezTo>
                      <a:pt x="145" y="102"/>
                      <a:pt x="145" y="102"/>
                      <a:pt x="145" y="102"/>
                    </a:cubicBezTo>
                    <a:close/>
                    <a:moveTo>
                      <a:pt x="10" y="98"/>
                    </a:moveTo>
                    <a:cubicBezTo>
                      <a:pt x="141" y="98"/>
                      <a:pt x="141" y="98"/>
                      <a:pt x="141" y="98"/>
                    </a:cubicBezTo>
                    <a:cubicBezTo>
                      <a:pt x="141" y="9"/>
                      <a:pt x="141" y="9"/>
                      <a:pt x="14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8"/>
                      <a:pt x="10" y="98"/>
                      <a:pt x="10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5"/>
              <p:cNvSpPr/>
              <p:nvPr/>
            </p:nvSpPr>
            <p:spPr bwMode="auto">
              <a:xfrm>
                <a:off x="5967411" y="1090613"/>
                <a:ext cx="790575" cy="658812"/>
              </a:xfrm>
              <a:custGeom>
                <a:avLst/>
                <a:gdLst>
                  <a:gd name="T0" fmla="*/ 144 w 210"/>
                  <a:gd name="T1" fmla="*/ 174 h 175"/>
                  <a:gd name="T2" fmla="*/ 142 w 210"/>
                  <a:gd name="T3" fmla="*/ 171 h 175"/>
                  <a:gd name="T4" fmla="*/ 142 w 210"/>
                  <a:gd name="T5" fmla="*/ 159 h 175"/>
                  <a:gd name="T6" fmla="*/ 68 w 210"/>
                  <a:gd name="T7" fmla="*/ 171 h 175"/>
                  <a:gd name="T8" fmla="*/ 67 w 210"/>
                  <a:gd name="T9" fmla="*/ 174 h 175"/>
                  <a:gd name="T10" fmla="*/ 63 w 210"/>
                  <a:gd name="T11" fmla="*/ 175 h 175"/>
                  <a:gd name="T12" fmla="*/ 33 w 210"/>
                  <a:gd name="T13" fmla="*/ 174 h 175"/>
                  <a:gd name="T14" fmla="*/ 32 w 210"/>
                  <a:gd name="T15" fmla="*/ 171 h 175"/>
                  <a:gd name="T16" fmla="*/ 32 w 210"/>
                  <a:gd name="T17" fmla="*/ 158 h 175"/>
                  <a:gd name="T18" fmla="*/ 0 w 210"/>
                  <a:gd name="T19" fmla="*/ 121 h 175"/>
                  <a:gd name="T20" fmla="*/ 38 w 210"/>
                  <a:gd name="T21" fmla="*/ 0 h 175"/>
                  <a:gd name="T22" fmla="*/ 172 w 210"/>
                  <a:gd name="T23" fmla="*/ 0 h 175"/>
                  <a:gd name="T24" fmla="*/ 172 w 210"/>
                  <a:gd name="T25" fmla="*/ 9 h 175"/>
                  <a:gd name="T26" fmla="*/ 10 w 210"/>
                  <a:gd name="T27" fmla="*/ 37 h 175"/>
                  <a:gd name="T28" fmla="*/ 10 w 210"/>
                  <a:gd name="T29" fmla="*/ 121 h 175"/>
                  <a:gd name="T30" fmla="*/ 37 w 210"/>
                  <a:gd name="T31" fmla="*/ 149 h 175"/>
                  <a:gd name="T32" fmla="*/ 41 w 210"/>
                  <a:gd name="T33" fmla="*/ 154 h 175"/>
                  <a:gd name="T34" fmla="*/ 59 w 210"/>
                  <a:gd name="T35" fmla="*/ 166 h 175"/>
                  <a:gd name="T36" fmla="*/ 60 w 210"/>
                  <a:gd name="T37" fmla="*/ 151 h 175"/>
                  <a:gd name="T38" fmla="*/ 63 w 210"/>
                  <a:gd name="T39" fmla="*/ 149 h 175"/>
                  <a:gd name="T40" fmla="*/ 147 w 210"/>
                  <a:gd name="T41" fmla="*/ 149 h 175"/>
                  <a:gd name="T42" fmla="*/ 151 w 210"/>
                  <a:gd name="T43" fmla="*/ 151 h 175"/>
                  <a:gd name="T44" fmla="*/ 152 w 210"/>
                  <a:gd name="T45" fmla="*/ 154 h 175"/>
                  <a:gd name="T46" fmla="*/ 169 w 210"/>
                  <a:gd name="T47" fmla="*/ 166 h 175"/>
                  <a:gd name="T48" fmla="*/ 174 w 210"/>
                  <a:gd name="T49" fmla="*/ 149 h 175"/>
                  <a:gd name="T50" fmla="*/ 200 w 210"/>
                  <a:gd name="T51" fmla="*/ 121 h 175"/>
                  <a:gd name="T52" fmla="*/ 200 w 210"/>
                  <a:gd name="T53" fmla="*/ 37 h 175"/>
                  <a:gd name="T54" fmla="*/ 172 w 210"/>
                  <a:gd name="T55" fmla="*/ 9 h 175"/>
                  <a:gd name="T56" fmla="*/ 172 w 210"/>
                  <a:gd name="T57" fmla="*/ 0 h 175"/>
                  <a:gd name="T58" fmla="*/ 210 w 210"/>
                  <a:gd name="T59" fmla="*/ 37 h 175"/>
                  <a:gd name="T60" fmla="*/ 179 w 210"/>
                  <a:gd name="T61" fmla="*/ 158 h 175"/>
                  <a:gd name="T62" fmla="*/ 179 w 210"/>
                  <a:gd name="T63" fmla="*/ 171 h 175"/>
                  <a:gd name="T64" fmla="*/ 177 w 210"/>
                  <a:gd name="T65" fmla="*/ 174 h 175"/>
                  <a:gd name="T66" fmla="*/ 174 w 210"/>
                  <a:gd name="T6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0" h="175">
                    <a:moveTo>
                      <a:pt x="147" y="175"/>
                    </a:moveTo>
                    <a:cubicBezTo>
                      <a:pt x="146" y="175"/>
                      <a:pt x="145" y="175"/>
                      <a:pt x="144" y="174"/>
                    </a:cubicBezTo>
                    <a:cubicBezTo>
                      <a:pt x="144" y="174"/>
                      <a:pt x="144" y="174"/>
                      <a:pt x="144" y="174"/>
                    </a:cubicBezTo>
                    <a:cubicBezTo>
                      <a:pt x="143" y="173"/>
                      <a:pt x="142" y="172"/>
                      <a:pt x="142" y="171"/>
                    </a:cubicBezTo>
                    <a:cubicBezTo>
                      <a:pt x="142" y="171"/>
                      <a:pt x="142" y="171"/>
                      <a:pt x="142" y="171"/>
                    </a:cubicBezTo>
                    <a:cubicBezTo>
                      <a:pt x="142" y="159"/>
                      <a:pt x="142" y="159"/>
                      <a:pt x="142" y="159"/>
                    </a:cubicBezTo>
                    <a:cubicBezTo>
                      <a:pt x="68" y="159"/>
                      <a:pt x="68" y="159"/>
                      <a:pt x="68" y="159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68" y="172"/>
                      <a:pt x="68" y="173"/>
                      <a:pt x="67" y="174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6" y="175"/>
                      <a:pt x="65" y="175"/>
                      <a:pt x="63" y="175"/>
                    </a:cubicBezTo>
                    <a:cubicBezTo>
                      <a:pt x="63" y="175"/>
                      <a:pt x="63" y="175"/>
                      <a:pt x="63" y="175"/>
                    </a:cubicBezTo>
                    <a:cubicBezTo>
                      <a:pt x="36" y="175"/>
                      <a:pt x="36" y="175"/>
                      <a:pt x="36" y="175"/>
                    </a:cubicBezTo>
                    <a:cubicBezTo>
                      <a:pt x="35" y="175"/>
                      <a:pt x="34" y="175"/>
                      <a:pt x="33" y="174"/>
                    </a:cubicBezTo>
                    <a:cubicBezTo>
                      <a:pt x="33" y="174"/>
                      <a:pt x="33" y="174"/>
                      <a:pt x="33" y="174"/>
                    </a:cubicBezTo>
                    <a:cubicBezTo>
                      <a:pt x="32" y="173"/>
                      <a:pt x="32" y="172"/>
                      <a:pt x="32" y="171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14" y="155"/>
                      <a:pt x="0" y="140"/>
                      <a:pt x="0" y="12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5"/>
                      <a:pt x="172" y="5"/>
                      <a:pt x="172" y="5"/>
                    </a:cubicBezTo>
                    <a:cubicBezTo>
                      <a:pt x="172" y="9"/>
                      <a:pt x="172" y="9"/>
                      <a:pt x="172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2" y="9"/>
                      <a:pt x="10" y="22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10" y="136"/>
                      <a:pt x="22" y="149"/>
                      <a:pt x="37" y="149"/>
                    </a:cubicBezTo>
                    <a:cubicBezTo>
                      <a:pt x="37" y="149"/>
                      <a:pt x="37" y="149"/>
                      <a:pt x="37" y="149"/>
                    </a:cubicBezTo>
                    <a:cubicBezTo>
                      <a:pt x="39" y="149"/>
                      <a:pt x="41" y="151"/>
                      <a:pt x="41" y="154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66"/>
                      <a:pt x="41" y="166"/>
                      <a:pt x="41" y="166"/>
                    </a:cubicBezTo>
                    <a:cubicBezTo>
                      <a:pt x="59" y="166"/>
                      <a:pt x="59" y="166"/>
                      <a:pt x="59" y="16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9" y="153"/>
                      <a:pt x="59" y="152"/>
                      <a:pt x="60" y="151"/>
                    </a:cubicBezTo>
                    <a:cubicBezTo>
                      <a:pt x="60" y="151"/>
                      <a:pt x="60" y="151"/>
                      <a:pt x="60" y="151"/>
                    </a:cubicBezTo>
                    <a:cubicBezTo>
                      <a:pt x="61" y="150"/>
                      <a:pt x="62" y="149"/>
                      <a:pt x="63" y="149"/>
                    </a:cubicBezTo>
                    <a:cubicBezTo>
                      <a:pt x="63" y="149"/>
                      <a:pt x="63" y="149"/>
                      <a:pt x="63" y="149"/>
                    </a:cubicBezTo>
                    <a:cubicBezTo>
                      <a:pt x="147" y="149"/>
                      <a:pt x="147" y="149"/>
                      <a:pt x="147" y="149"/>
                    </a:cubicBezTo>
                    <a:cubicBezTo>
                      <a:pt x="148" y="149"/>
                      <a:pt x="150" y="150"/>
                      <a:pt x="151" y="151"/>
                    </a:cubicBezTo>
                    <a:cubicBezTo>
                      <a:pt x="151" y="151"/>
                      <a:pt x="151" y="151"/>
                      <a:pt x="151" y="151"/>
                    </a:cubicBezTo>
                    <a:cubicBezTo>
                      <a:pt x="151" y="152"/>
                      <a:pt x="152" y="153"/>
                      <a:pt x="152" y="154"/>
                    </a:cubicBezTo>
                    <a:cubicBezTo>
                      <a:pt x="152" y="154"/>
                      <a:pt x="152" y="154"/>
                      <a:pt x="152" y="154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69" y="166"/>
                      <a:pt x="169" y="166"/>
                      <a:pt x="169" y="166"/>
                    </a:cubicBezTo>
                    <a:cubicBezTo>
                      <a:pt x="169" y="154"/>
                      <a:pt x="169" y="154"/>
                      <a:pt x="169" y="154"/>
                    </a:cubicBezTo>
                    <a:cubicBezTo>
                      <a:pt x="169" y="151"/>
                      <a:pt x="171" y="149"/>
                      <a:pt x="174" y="14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89" y="149"/>
                      <a:pt x="201" y="136"/>
                      <a:pt x="200" y="121"/>
                    </a:cubicBezTo>
                    <a:cubicBezTo>
                      <a:pt x="200" y="121"/>
                      <a:pt x="200" y="121"/>
                      <a:pt x="200" y="121"/>
                    </a:cubicBezTo>
                    <a:cubicBezTo>
                      <a:pt x="200" y="37"/>
                      <a:pt x="200" y="37"/>
                      <a:pt x="200" y="37"/>
                    </a:cubicBezTo>
                    <a:cubicBezTo>
                      <a:pt x="200" y="22"/>
                      <a:pt x="188" y="9"/>
                      <a:pt x="172" y="9"/>
                    </a:cubicBezTo>
                    <a:cubicBezTo>
                      <a:pt x="172" y="9"/>
                      <a:pt x="172" y="9"/>
                      <a:pt x="172" y="9"/>
                    </a:cubicBezTo>
                    <a:cubicBezTo>
                      <a:pt x="172" y="5"/>
                      <a:pt x="172" y="5"/>
                      <a:pt x="172" y="5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93" y="0"/>
                      <a:pt x="210" y="17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10" y="121"/>
                      <a:pt x="210" y="121"/>
                      <a:pt x="210" y="121"/>
                    </a:cubicBezTo>
                    <a:cubicBezTo>
                      <a:pt x="210" y="140"/>
                      <a:pt x="197" y="155"/>
                      <a:pt x="179" y="158"/>
                    </a:cubicBezTo>
                    <a:cubicBezTo>
                      <a:pt x="179" y="158"/>
                      <a:pt x="179" y="158"/>
                      <a:pt x="179" y="15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79" y="172"/>
                      <a:pt x="178" y="173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5"/>
                      <a:pt x="175" y="175"/>
                      <a:pt x="174" y="175"/>
                    </a:cubicBezTo>
                    <a:cubicBezTo>
                      <a:pt x="174" y="175"/>
                      <a:pt x="174" y="175"/>
                      <a:pt x="174" y="175"/>
                    </a:cubicBezTo>
                    <a:cubicBezTo>
                      <a:pt x="147" y="175"/>
                      <a:pt x="147" y="175"/>
                      <a:pt x="147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8398768" y="1784207"/>
            <a:ext cx="2646205" cy="4353050"/>
            <a:chOff x="8398768" y="1784207"/>
            <a:chExt cx="2646205" cy="4353050"/>
          </a:xfrm>
        </p:grpSpPr>
        <p:grpSp>
          <p:nvGrpSpPr>
            <p:cNvPr id="103" name="组合 102"/>
            <p:cNvGrpSpPr/>
            <p:nvPr/>
          </p:nvGrpSpPr>
          <p:grpSpPr>
            <a:xfrm>
              <a:off x="9538148" y="3015448"/>
              <a:ext cx="1506825" cy="1192719"/>
              <a:chOff x="9538148" y="3015448"/>
              <a:chExt cx="1506825" cy="1192719"/>
            </a:xfrm>
          </p:grpSpPr>
          <p:sp>
            <p:nvSpPr>
              <p:cNvPr id="150" name="Freeform 14"/>
              <p:cNvSpPr/>
              <p:nvPr/>
            </p:nvSpPr>
            <p:spPr bwMode="auto">
              <a:xfrm>
                <a:off x="9538148" y="3015448"/>
                <a:ext cx="1506825" cy="1192719"/>
              </a:xfrm>
              <a:custGeom>
                <a:avLst/>
                <a:gdLst>
                  <a:gd name="T0" fmla="*/ 428 w 429"/>
                  <a:gd name="T1" fmla="*/ 0 h 340"/>
                  <a:gd name="T2" fmla="*/ 287 w 429"/>
                  <a:gd name="T3" fmla="*/ 100 h 340"/>
                  <a:gd name="T4" fmla="*/ 176 w 429"/>
                  <a:gd name="T5" fmla="*/ 52 h 340"/>
                  <a:gd name="T6" fmla="*/ 79 w 429"/>
                  <a:gd name="T7" fmla="*/ 151 h 340"/>
                  <a:gd name="T8" fmla="*/ 26 w 429"/>
                  <a:gd name="T9" fmla="*/ 179 h 340"/>
                  <a:gd name="T10" fmla="*/ 0 w 429"/>
                  <a:gd name="T11" fmla="*/ 197 h 340"/>
                  <a:gd name="T12" fmla="*/ 85 w 429"/>
                  <a:gd name="T13" fmla="*/ 339 h 340"/>
                  <a:gd name="T14" fmla="*/ 224 w 429"/>
                  <a:gd name="T15" fmla="*/ 340 h 340"/>
                  <a:gd name="T16" fmla="*/ 251 w 429"/>
                  <a:gd name="T17" fmla="*/ 323 h 340"/>
                  <a:gd name="T18" fmla="*/ 429 w 429"/>
                  <a:gd name="T19" fmla="*/ 24 h 340"/>
                  <a:gd name="T20" fmla="*/ 428 w 429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340">
                    <a:moveTo>
                      <a:pt x="428" y="0"/>
                    </a:moveTo>
                    <a:cubicBezTo>
                      <a:pt x="287" y="100"/>
                      <a:pt x="287" y="100"/>
                      <a:pt x="287" y="100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67" y="99"/>
                      <a:pt x="134" y="124"/>
                      <a:pt x="79" y="151"/>
                    </a:cubicBezTo>
                    <a:cubicBezTo>
                      <a:pt x="62" y="159"/>
                      <a:pt x="44" y="168"/>
                      <a:pt x="26" y="179"/>
                    </a:cubicBezTo>
                    <a:cubicBezTo>
                      <a:pt x="17" y="185"/>
                      <a:pt x="8" y="191"/>
                      <a:pt x="0" y="197"/>
                    </a:cubicBezTo>
                    <a:cubicBezTo>
                      <a:pt x="85" y="339"/>
                      <a:pt x="85" y="339"/>
                      <a:pt x="85" y="339"/>
                    </a:cubicBezTo>
                    <a:cubicBezTo>
                      <a:pt x="224" y="340"/>
                      <a:pt x="224" y="340"/>
                      <a:pt x="224" y="340"/>
                    </a:cubicBezTo>
                    <a:cubicBezTo>
                      <a:pt x="232" y="334"/>
                      <a:pt x="240" y="328"/>
                      <a:pt x="251" y="323"/>
                    </a:cubicBezTo>
                    <a:cubicBezTo>
                      <a:pt x="359" y="266"/>
                      <a:pt x="429" y="156"/>
                      <a:pt x="429" y="24"/>
                    </a:cubicBezTo>
                    <a:cubicBezTo>
                      <a:pt x="429" y="16"/>
                      <a:pt x="428" y="8"/>
                      <a:pt x="428" y="0"/>
                    </a:cubicBez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905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51" name="组合 150"/>
              <p:cNvGrpSpPr/>
              <p:nvPr/>
            </p:nvGrpSpPr>
            <p:grpSpPr>
              <a:xfrm>
                <a:off x="10006100" y="3515388"/>
                <a:ext cx="554106" cy="402446"/>
                <a:chOff x="4456113" y="69850"/>
                <a:chExt cx="1038225" cy="754063"/>
              </a:xfrm>
              <a:solidFill>
                <a:schemeClr val="bg1"/>
              </a:solidFill>
            </p:grpSpPr>
            <p:sp>
              <p:nvSpPr>
                <p:cNvPr id="152" name="Freeform 19"/>
                <p:cNvSpPr>
                  <a:spLocks noEditPoints="1"/>
                </p:cNvSpPr>
                <p:nvPr/>
              </p:nvSpPr>
              <p:spPr bwMode="auto">
                <a:xfrm>
                  <a:off x="4832351" y="69850"/>
                  <a:ext cx="285750" cy="287338"/>
                </a:xfrm>
                <a:custGeom>
                  <a:avLst/>
                  <a:gdLst>
                    <a:gd name="T0" fmla="*/ 0 w 76"/>
                    <a:gd name="T1" fmla="*/ 38 h 76"/>
                    <a:gd name="T2" fmla="*/ 38 w 76"/>
                    <a:gd name="T3" fmla="*/ 0 h 76"/>
                    <a:gd name="T4" fmla="*/ 38 w 76"/>
                    <a:gd name="T5" fmla="*/ 0 h 76"/>
                    <a:gd name="T6" fmla="*/ 76 w 76"/>
                    <a:gd name="T7" fmla="*/ 38 h 76"/>
                    <a:gd name="T8" fmla="*/ 76 w 76"/>
                    <a:gd name="T9" fmla="*/ 38 h 76"/>
                    <a:gd name="T10" fmla="*/ 38 w 76"/>
                    <a:gd name="T11" fmla="*/ 76 h 76"/>
                    <a:gd name="T12" fmla="*/ 38 w 76"/>
                    <a:gd name="T13" fmla="*/ 76 h 76"/>
                    <a:gd name="T14" fmla="*/ 0 w 76"/>
                    <a:gd name="T15" fmla="*/ 38 h 76"/>
                    <a:gd name="T16" fmla="*/ 9 w 76"/>
                    <a:gd name="T17" fmla="*/ 38 h 76"/>
                    <a:gd name="T18" fmla="*/ 38 w 76"/>
                    <a:gd name="T19" fmla="*/ 67 h 76"/>
                    <a:gd name="T20" fmla="*/ 38 w 76"/>
                    <a:gd name="T21" fmla="*/ 67 h 76"/>
                    <a:gd name="T22" fmla="*/ 67 w 76"/>
                    <a:gd name="T23" fmla="*/ 38 h 76"/>
                    <a:gd name="T24" fmla="*/ 67 w 76"/>
                    <a:gd name="T25" fmla="*/ 38 h 76"/>
                    <a:gd name="T26" fmla="*/ 38 w 76"/>
                    <a:gd name="T27" fmla="*/ 9 h 76"/>
                    <a:gd name="T28" fmla="*/ 38 w 76"/>
                    <a:gd name="T29" fmla="*/ 9 h 76"/>
                    <a:gd name="T30" fmla="*/ 9 w 76"/>
                    <a:gd name="T31" fmla="*/ 38 h 76"/>
                    <a:gd name="T32" fmla="*/ 9 w 76"/>
                    <a:gd name="T33" fmla="*/ 3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6">
                      <a:moveTo>
                        <a:pt x="0" y="38"/>
                      </a:moveTo>
                      <a:cubicBezTo>
                        <a:pt x="0" y="17"/>
                        <a:pt x="17" y="0"/>
                        <a:pt x="38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59" y="0"/>
                        <a:pt x="76" y="17"/>
                        <a:pt x="76" y="38"/>
                      </a:cubicBezTo>
                      <a:cubicBezTo>
                        <a:pt x="76" y="38"/>
                        <a:pt x="76" y="38"/>
                        <a:pt x="76" y="38"/>
                      </a:cubicBezTo>
                      <a:cubicBezTo>
                        <a:pt x="76" y="59"/>
                        <a:pt x="59" y="76"/>
                        <a:pt x="38" y="76"/>
                      </a:cubicBez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17" y="76"/>
                        <a:pt x="0" y="59"/>
                        <a:pt x="0" y="38"/>
                      </a:cubicBezTo>
                      <a:close/>
                      <a:moveTo>
                        <a:pt x="9" y="38"/>
                      </a:moveTo>
                      <a:cubicBezTo>
                        <a:pt x="9" y="54"/>
                        <a:pt x="22" y="67"/>
                        <a:pt x="38" y="67"/>
                      </a:cubicBezTo>
                      <a:cubicBezTo>
                        <a:pt x="38" y="67"/>
                        <a:pt x="38" y="67"/>
                        <a:pt x="38" y="67"/>
                      </a:cubicBezTo>
                      <a:cubicBezTo>
                        <a:pt x="54" y="67"/>
                        <a:pt x="67" y="54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22"/>
                        <a:pt x="54" y="9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22" y="9"/>
                        <a:pt x="9" y="22"/>
                        <a:pt x="9" y="38"/>
                      </a:cubicBezTo>
                      <a:cubicBezTo>
                        <a:pt x="9" y="38"/>
                        <a:pt x="9" y="38"/>
                        <a:pt x="9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20"/>
                <p:cNvSpPr>
                  <a:spLocks noEditPoints="1"/>
                </p:cNvSpPr>
                <p:nvPr/>
              </p:nvSpPr>
              <p:spPr bwMode="auto">
                <a:xfrm>
                  <a:off x="4456113" y="533400"/>
                  <a:ext cx="285750" cy="290513"/>
                </a:xfrm>
                <a:custGeom>
                  <a:avLst/>
                  <a:gdLst>
                    <a:gd name="T0" fmla="*/ 0 w 76"/>
                    <a:gd name="T1" fmla="*/ 38 h 77"/>
                    <a:gd name="T2" fmla="*/ 38 w 76"/>
                    <a:gd name="T3" fmla="*/ 0 h 77"/>
                    <a:gd name="T4" fmla="*/ 38 w 76"/>
                    <a:gd name="T5" fmla="*/ 0 h 77"/>
                    <a:gd name="T6" fmla="*/ 76 w 76"/>
                    <a:gd name="T7" fmla="*/ 38 h 77"/>
                    <a:gd name="T8" fmla="*/ 76 w 76"/>
                    <a:gd name="T9" fmla="*/ 38 h 77"/>
                    <a:gd name="T10" fmla="*/ 38 w 76"/>
                    <a:gd name="T11" fmla="*/ 77 h 77"/>
                    <a:gd name="T12" fmla="*/ 38 w 76"/>
                    <a:gd name="T13" fmla="*/ 77 h 77"/>
                    <a:gd name="T14" fmla="*/ 0 w 76"/>
                    <a:gd name="T15" fmla="*/ 38 h 77"/>
                    <a:gd name="T16" fmla="*/ 9 w 76"/>
                    <a:gd name="T17" fmla="*/ 38 h 77"/>
                    <a:gd name="T18" fmla="*/ 38 w 76"/>
                    <a:gd name="T19" fmla="*/ 67 h 77"/>
                    <a:gd name="T20" fmla="*/ 38 w 76"/>
                    <a:gd name="T21" fmla="*/ 67 h 77"/>
                    <a:gd name="T22" fmla="*/ 67 w 76"/>
                    <a:gd name="T23" fmla="*/ 38 h 77"/>
                    <a:gd name="T24" fmla="*/ 67 w 76"/>
                    <a:gd name="T25" fmla="*/ 38 h 77"/>
                    <a:gd name="T26" fmla="*/ 38 w 76"/>
                    <a:gd name="T27" fmla="*/ 10 h 77"/>
                    <a:gd name="T28" fmla="*/ 38 w 76"/>
                    <a:gd name="T29" fmla="*/ 10 h 77"/>
                    <a:gd name="T30" fmla="*/ 9 w 76"/>
                    <a:gd name="T31" fmla="*/ 38 h 77"/>
                    <a:gd name="T32" fmla="*/ 9 w 76"/>
                    <a:gd name="T33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7">
                      <a:moveTo>
                        <a:pt x="0" y="38"/>
                      </a:moveTo>
                      <a:cubicBezTo>
                        <a:pt x="0" y="17"/>
                        <a:pt x="17" y="0"/>
                        <a:pt x="38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59" y="0"/>
                        <a:pt x="76" y="17"/>
                        <a:pt x="76" y="38"/>
                      </a:cubicBezTo>
                      <a:cubicBezTo>
                        <a:pt x="76" y="38"/>
                        <a:pt x="76" y="38"/>
                        <a:pt x="76" y="38"/>
                      </a:cubicBezTo>
                      <a:cubicBezTo>
                        <a:pt x="76" y="60"/>
                        <a:pt x="59" y="77"/>
                        <a:pt x="38" y="77"/>
                      </a:cubicBezTo>
                      <a:cubicBezTo>
                        <a:pt x="38" y="77"/>
                        <a:pt x="38" y="77"/>
                        <a:pt x="38" y="77"/>
                      </a:cubicBezTo>
                      <a:cubicBezTo>
                        <a:pt x="17" y="77"/>
                        <a:pt x="0" y="60"/>
                        <a:pt x="0" y="38"/>
                      </a:cubicBezTo>
                      <a:close/>
                      <a:moveTo>
                        <a:pt x="9" y="38"/>
                      </a:moveTo>
                      <a:cubicBezTo>
                        <a:pt x="9" y="54"/>
                        <a:pt x="22" y="67"/>
                        <a:pt x="38" y="67"/>
                      </a:cubicBezTo>
                      <a:cubicBezTo>
                        <a:pt x="38" y="67"/>
                        <a:pt x="38" y="67"/>
                        <a:pt x="38" y="67"/>
                      </a:cubicBezTo>
                      <a:cubicBezTo>
                        <a:pt x="54" y="67"/>
                        <a:pt x="66" y="54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6" y="23"/>
                        <a:pt x="54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22" y="10"/>
                        <a:pt x="9" y="23"/>
                        <a:pt x="9" y="38"/>
                      </a:cubicBezTo>
                      <a:cubicBezTo>
                        <a:pt x="9" y="38"/>
                        <a:pt x="9" y="38"/>
                        <a:pt x="9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1"/>
                <p:cNvSpPr>
                  <a:spLocks noEditPoints="1"/>
                </p:cNvSpPr>
                <p:nvPr/>
              </p:nvSpPr>
              <p:spPr bwMode="auto">
                <a:xfrm>
                  <a:off x="4832351" y="533400"/>
                  <a:ext cx="285750" cy="290513"/>
                </a:xfrm>
                <a:custGeom>
                  <a:avLst/>
                  <a:gdLst>
                    <a:gd name="T0" fmla="*/ 0 w 76"/>
                    <a:gd name="T1" fmla="*/ 38 h 77"/>
                    <a:gd name="T2" fmla="*/ 38 w 76"/>
                    <a:gd name="T3" fmla="*/ 0 h 77"/>
                    <a:gd name="T4" fmla="*/ 38 w 76"/>
                    <a:gd name="T5" fmla="*/ 0 h 77"/>
                    <a:gd name="T6" fmla="*/ 76 w 76"/>
                    <a:gd name="T7" fmla="*/ 38 h 77"/>
                    <a:gd name="T8" fmla="*/ 76 w 76"/>
                    <a:gd name="T9" fmla="*/ 38 h 77"/>
                    <a:gd name="T10" fmla="*/ 38 w 76"/>
                    <a:gd name="T11" fmla="*/ 77 h 77"/>
                    <a:gd name="T12" fmla="*/ 38 w 76"/>
                    <a:gd name="T13" fmla="*/ 77 h 77"/>
                    <a:gd name="T14" fmla="*/ 0 w 76"/>
                    <a:gd name="T15" fmla="*/ 38 h 77"/>
                    <a:gd name="T16" fmla="*/ 9 w 76"/>
                    <a:gd name="T17" fmla="*/ 38 h 77"/>
                    <a:gd name="T18" fmla="*/ 38 w 76"/>
                    <a:gd name="T19" fmla="*/ 67 h 77"/>
                    <a:gd name="T20" fmla="*/ 38 w 76"/>
                    <a:gd name="T21" fmla="*/ 67 h 77"/>
                    <a:gd name="T22" fmla="*/ 67 w 76"/>
                    <a:gd name="T23" fmla="*/ 38 h 77"/>
                    <a:gd name="T24" fmla="*/ 67 w 76"/>
                    <a:gd name="T25" fmla="*/ 38 h 77"/>
                    <a:gd name="T26" fmla="*/ 38 w 76"/>
                    <a:gd name="T27" fmla="*/ 10 h 77"/>
                    <a:gd name="T28" fmla="*/ 38 w 76"/>
                    <a:gd name="T29" fmla="*/ 10 h 77"/>
                    <a:gd name="T30" fmla="*/ 9 w 76"/>
                    <a:gd name="T31" fmla="*/ 38 h 77"/>
                    <a:gd name="T32" fmla="*/ 9 w 76"/>
                    <a:gd name="T33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7">
                      <a:moveTo>
                        <a:pt x="0" y="38"/>
                      </a:moveTo>
                      <a:cubicBezTo>
                        <a:pt x="0" y="17"/>
                        <a:pt x="17" y="0"/>
                        <a:pt x="38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59" y="0"/>
                        <a:pt x="76" y="17"/>
                        <a:pt x="76" y="38"/>
                      </a:cubicBezTo>
                      <a:cubicBezTo>
                        <a:pt x="76" y="38"/>
                        <a:pt x="76" y="38"/>
                        <a:pt x="76" y="38"/>
                      </a:cubicBezTo>
                      <a:cubicBezTo>
                        <a:pt x="76" y="60"/>
                        <a:pt x="59" y="77"/>
                        <a:pt x="38" y="77"/>
                      </a:cubicBezTo>
                      <a:cubicBezTo>
                        <a:pt x="38" y="77"/>
                        <a:pt x="38" y="77"/>
                        <a:pt x="38" y="77"/>
                      </a:cubicBezTo>
                      <a:cubicBezTo>
                        <a:pt x="17" y="77"/>
                        <a:pt x="0" y="60"/>
                        <a:pt x="0" y="38"/>
                      </a:cubicBezTo>
                      <a:close/>
                      <a:moveTo>
                        <a:pt x="9" y="38"/>
                      </a:moveTo>
                      <a:cubicBezTo>
                        <a:pt x="9" y="54"/>
                        <a:pt x="22" y="67"/>
                        <a:pt x="38" y="67"/>
                      </a:cubicBezTo>
                      <a:cubicBezTo>
                        <a:pt x="38" y="67"/>
                        <a:pt x="38" y="67"/>
                        <a:pt x="38" y="67"/>
                      </a:cubicBezTo>
                      <a:cubicBezTo>
                        <a:pt x="54" y="67"/>
                        <a:pt x="67" y="54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23"/>
                        <a:pt x="54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22" y="10"/>
                        <a:pt x="9" y="23"/>
                        <a:pt x="9" y="38"/>
                      </a:cubicBezTo>
                      <a:cubicBezTo>
                        <a:pt x="9" y="38"/>
                        <a:pt x="9" y="38"/>
                        <a:pt x="9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2"/>
                <p:cNvSpPr>
                  <a:spLocks noEditPoints="1"/>
                </p:cNvSpPr>
                <p:nvPr/>
              </p:nvSpPr>
              <p:spPr bwMode="auto">
                <a:xfrm>
                  <a:off x="5208588" y="533400"/>
                  <a:ext cx="285750" cy="290513"/>
                </a:xfrm>
                <a:custGeom>
                  <a:avLst/>
                  <a:gdLst>
                    <a:gd name="T0" fmla="*/ 0 w 76"/>
                    <a:gd name="T1" fmla="*/ 38 h 77"/>
                    <a:gd name="T2" fmla="*/ 38 w 76"/>
                    <a:gd name="T3" fmla="*/ 0 h 77"/>
                    <a:gd name="T4" fmla="*/ 38 w 76"/>
                    <a:gd name="T5" fmla="*/ 0 h 77"/>
                    <a:gd name="T6" fmla="*/ 76 w 76"/>
                    <a:gd name="T7" fmla="*/ 38 h 77"/>
                    <a:gd name="T8" fmla="*/ 76 w 76"/>
                    <a:gd name="T9" fmla="*/ 38 h 77"/>
                    <a:gd name="T10" fmla="*/ 38 w 76"/>
                    <a:gd name="T11" fmla="*/ 77 h 77"/>
                    <a:gd name="T12" fmla="*/ 38 w 76"/>
                    <a:gd name="T13" fmla="*/ 77 h 77"/>
                    <a:gd name="T14" fmla="*/ 0 w 76"/>
                    <a:gd name="T15" fmla="*/ 38 h 77"/>
                    <a:gd name="T16" fmla="*/ 9 w 76"/>
                    <a:gd name="T17" fmla="*/ 38 h 77"/>
                    <a:gd name="T18" fmla="*/ 38 w 76"/>
                    <a:gd name="T19" fmla="*/ 67 h 77"/>
                    <a:gd name="T20" fmla="*/ 38 w 76"/>
                    <a:gd name="T21" fmla="*/ 67 h 77"/>
                    <a:gd name="T22" fmla="*/ 67 w 76"/>
                    <a:gd name="T23" fmla="*/ 38 h 77"/>
                    <a:gd name="T24" fmla="*/ 67 w 76"/>
                    <a:gd name="T25" fmla="*/ 38 h 77"/>
                    <a:gd name="T26" fmla="*/ 38 w 76"/>
                    <a:gd name="T27" fmla="*/ 10 h 77"/>
                    <a:gd name="T28" fmla="*/ 38 w 76"/>
                    <a:gd name="T29" fmla="*/ 10 h 77"/>
                    <a:gd name="T30" fmla="*/ 9 w 76"/>
                    <a:gd name="T31" fmla="*/ 38 h 77"/>
                    <a:gd name="T32" fmla="*/ 9 w 76"/>
                    <a:gd name="T33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7">
                      <a:moveTo>
                        <a:pt x="0" y="38"/>
                      </a:moveTo>
                      <a:cubicBezTo>
                        <a:pt x="0" y="17"/>
                        <a:pt x="17" y="0"/>
                        <a:pt x="38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59" y="0"/>
                        <a:pt x="76" y="17"/>
                        <a:pt x="76" y="38"/>
                      </a:cubicBezTo>
                      <a:cubicBezTo>
                        <a:pt x="76" y="38"/>
                        <a:pt x="76" y="38"/>
                        <a:pt x="76" y="38"/>
                      </a:cubicBezTo>
                      <a:cubicBezTo>
                        <a:pt x="76" y="60"/>
                        <a:pt x="59" y="77"/>
                        <a:pt x="38" y="77"/>
                      </a:cubicBezTo>
                      <a:cubicBezTo>
                        <a:pt x="38" y="77"/>
                        <a:pt x="38" y="77"/>
                        <a:pt x="38" y="77"/>
                      </a:cubicBezTo>
                      <a:cubicBezTo>
                        <a:pt x="17" y="77"/>
                        <a:pt x="0" y="60"/>
                        <a:pt x="0" y="38"/>
                      </a:cubicBezTo>
                      <a:close/>
                      <a:moveTo>
                        <a:pt x="9" y="38"/>
                      </a:moveTo>
                      <a:cubicBezTo>
                        <a:pt x="9" y="54"/>
                        <a:pt x="22" y="67"/>
                        <a:pt x="38" y="67"/>
                      </a:cubicBezTo>
                      <a:cubicBezTo>
                        <a:pt x="38" y="67"/>
                        <a:pt x="38" y="67"/>
                        <a:pt x="38" y="67"/>
                      </a:cubicBezTo>
                      <a:cubicBezTo>
                        <a:pt x="54" y="67"/>
                        <a:pt x="67" y="54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23"/>
                        <a:pt x="54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22" y="10"/>
                        <a:pt x="9" y="23"/>
                        <a:pt x="9" y="38"/>
                      </a:cubicBezTo>
                      <a:cubicBezTo>
                        <a:pt x="9" y="38"/>
                        <a:pt x="9" y="38"/>
                        <a:pt x="9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3"/>
                <p:cNvSpPr/>
                <p:nvPr/>
              </p:nvSpPr>
              <p:spPr bwMode="auto">
                <a:xfrm>
                  <a:off x="5038726" y="303212"/>
                  <a:ext cx="252413" cy="290513"/>
                </a:xfrm>
                <a:custGeom>
                  <a:avLst/>
                  <a:gdLst>
                    <a:gd name="T0" fmla="*/ 0 w 159"/>
                    <a:gd name="T1" fmla="*/ 15 h 183"/>
                    <a:gd name="T2" fmla="*/ 19 w 159"/>
                    <a:gd name="T3" fmla="*/ 0 h 183"/>
                    <a:gd name="T4" fmla="*/ 159 w 159"/>
                    <a:gd name="T5" fmla="*/ 169 h 183"/>
                    <a:gd name="T6" fmla="*/ 140 w 159"/>
                    <a:gd name="T7" fmla="*/ 183 h 183"/>
                    <a:gd name="T8" fmla="*/ 0 w 159"/>
                    <a:gd name="T9" fmla="*/ 15 h 183"/>
                    <a:gd name="T10" fmla="*/ 0 w 159"/>
                    <a:gd name="T11" fmla="*/ 1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9" h="183">
                      <a:moveTo>
                        <a:pt x="0" y="15"/>
                      </a:moveTo>
                      <a:lnTo>
                        <a:pt x="19" y="0"/>
                      </a:lnTo>
                      <a:lnTo>
                        <a:pt x="159" y="169"/>
                      </a:lnTo>
                      <a:lnTo>
                        <a:pt x="140" y="183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4"/>
                <p:cNvSpPr/>
                <p:nvPr/>
              </p:nvSpPr>
              <p:spPr bwMode="auto">
                <a:xfrm>
                  <a:off x="4662488" y="300037"/>
                  <a:ext cx="252413" cy="290513"/>
                </a:xfrm>
                <a:custGeom>
                  <a:avLst/>
                  <a:gdLst>
                    <a:gd name="T0" fmla="*/ 0 w 159"/>
                    <a:gd name="T1" fmla="*/ 168 h 183"/>
                    <a:gd name="T2" fmla="*/ 140 w 159"/>
                    <a:gd name="T3" fmla="*/ 0 h 183"/>
                    <a:gd name="T4" fmla="*/ 159 w 159"/>
                    <a:gd name="T5" fmla="*/ 14 h 183"/>
                    <a:gd name="T6" fmla="*/ 17 w 159"/>
                    <a:gd name="T7" fmla="*/ 183 h 183"/>
                    <a:gd name="T8" fmla="*/ 0 w 159"/>
                    <a:gd name="T9" fmla="*/ 168 h 183"/>
                    <a:gd name="T10" fmla="*/ 0 w 159"/>
                    <a:gd name="T11" fmla="*/ 168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9" h="183">
                      <a:moveTo>
                        <a:pt x="0" y="168"/>
                      </a:moveTo>
                      <a:lnTo>
                        <a:pt x="140" y="0"/>
                      </a:lnTo>
                      <a:lnTo>
                        <a:pt x="159" y="14"/>
                      </a:lnTo>
                      <a:lnTo>
                        <a:pt x="17" y="183"/>
                      </a:lnTo>
                      <a:lnTo>
                        <a:pt x="0" y="168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5"/>
                <p:cNvSpPr/>
                <p:nvPr/>
              </p:nvSpPr>
              <p:spPr bwMode="auto">
                <a:xfrm>
                  <a:off x="4956176" y="338138"/>
                  <a:ext cx="38100" cy="214313"/>
                </a:xfrm>
                <a:custGeom>
                  <a:avLst/>
                  <a:gdLst>
                    <a:gd name="T0" fmla="*/ 0 w 24"/>
                    <a:gd name="T1" fmla="*/ 135 h 135"/>
                    <a:gd name="T2" fmla="*/ 0 w 24"/>
                    <a:gd name="T3" fmla="*/ 0 h 135"/>
                    <a:gd name="T4" fmla="*/ 24 w 24"/>
                    <a:gd name="T5" fmla="*/ 0 h 135"/>
                    <a:gd name="T6" fmla="*/ 24 w 24"/>
                    <a:gd name="T7" fmla="*/ 135 h 135"/>
                    <a:gd name="T8" fmla="*/ 0 w 24"/>
                    <a:gd name="T9" fmla="*/ 135 h 135"/>
                    <a:gd name="T10" fmla="*/ 0 w 24"/>
                    <a:gd name="T11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135">
                      <a:moveTo>
                        <a:pt x="0" y="135"/>
                      </a:move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135"/>
                      </a:lnTo>
                      <a:lnTo>
                        <a:pt x="0" y="135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" name="组合 105"/>
            <p:cNvGrpSpPr/>
            <p:nvPr/>
          </p:nvGrpSpPr>
          <p:grpSpPr>
            <a:xfrm>
              <a:off x="9899667" y="1825693"/>
              <a:ext cx="1134934" cy="1477193"/>
              <a:chOff x="9899667" y="1825693"/>
              <a:chExt cx="1134934" cy="1477193"/>
            </a:xfrm>
          </p:grpSpPr>
          <p:sp>
            <p:nvSpPr>
              <p:cNvPr id="148" name="Freeform 12"/>
              <p:cNvSpPr/>
              <p:nvPr/>
            </p:nvSpPr>
            <p:spPr bwMode="auto">
              <a:xfrm>
                <a:off x="9899667" y="1825693"/>
                <a:ext cx="1134934" cy="1477193"/>
              </a:xfrm>
              <a:custGeom>
                <a:avLst/>
                <a:gdLst>
                  <a:gd name="T0" fmla="*/ 0 w 323"/>
                  <a:gd name="T1" fmla="*/ 249 h 421"/>
                  <a:gd name="T2" fmla="*/ 75 w 323"/>
                  <a:gd name="T3" fmla="*/ 363 h 421"/>
                  <a:gd name="T4" fmla="*/ 75 w 323"/>
                  <a:gd name="T5" fmla="*/ 375 h 421"/>
                  <a:gd name="T6" fmla="*/ 182 w 323"/>
                  <a:gd name="T7" fmla="*/ 421 h 421"/>
                  <a:gd name="T8" fmla="*/ 323 w 323"/>
                  <a:gd name="T9" fmla="*/ 320 h 421"/>
                  <a:gd name="T10" fmla="*/ 44 w 323"/>
                  <a:gd name="T11" fmla="*/ 0 h 421"/>
                  <a:gd name="T12" fmla="*/ 89 w 323"/>
                  <a:gd name="T13" fmla="*/ 151 h 421"/>
                  <a:gd name="T14" fmla="*/ 0 w 323"/>
                  <a:gd name="T15" fmla="*/ 249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3" h="421">
                    <a:moveTo>
                      <a:pt x="0" y="249"/>
                    </a:moveTo>
                    <a:cubicBezTo>
                      <a:pt x="44" y="268"/>
                      <a:pt x="75" y="312"/>
                      <a:pt x="75" y="363"/>
                    </a:cubicBezTo>
                    <a:cubicBezTo>
                      <a:pt x="75" y="367"/>
                      <a:pt x="75" y="371"/>
                      <a:pt x="75" y="375"/>
                    </a:cubicBezTo>
                    <a:cubicBezTo>
                      <a:pt x="182" y="421"/>
                      <a:pt x="182" y="421"/>
                      <a:pt x="182" y="421"/>
                    </a:cubicBezTo>
                    <a:cubicBezTo>
                      <a:pt x="323" y="320"/>
                      <a:pt x="323" y="320"/>
                      <a:pt x="323" y="320"/>
                    </a:cubicBezTo>
                    <a:cubicBezTo>
                      <a:pt x="305" y="165"/>
                      <a:pt x="193" y="38"/>
                      <a:pt x="44" y="0"/>
                    </a:cubicBezTo>
                    <a:cubicBezTo>
                      <a:pt x="89" y="151"/>
                      <a:pt x="89" y="151"/>
                      <a:pt x="89" y="151"/>
                    </a:cubicBezTo>
                    <a:lnTo>
                      <a:pt x="0" y="249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905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6"/>
              <p:cNvSpPr>
                <a:spLocks noEditPoints="1"/>
              </p:cNvSpPr>
              <p:nvPr/>
            </p:nvSpPr>
            <p:spPr bwMode="auto">
              <a:xfrm>
                <a:off x="10225959" y="2576486"/>
                <a:ext cx="508000" cy="378299"/>
              </a:xfrm>
              <a:custGeom>
                <a:avLst/>
                <a:gdLst>
                  <a:gd name="T0" fmla="*/ 99 w 238"/>
                  <a:gd name="T1" fmla="*/ 151 h 177"/>
                  <a:gd name="T2" fmla="*/ 86 w 238"/>
                  <a:gd name="T3" fmla="*/ 164 h 177"/>
                  <a:gd name="T4" fmla="*/ 99 w 238"/>
                  <a:gd name="T5" fmla="*/ 177 h 177"/>
                  <a:gd name="T6" fmla="*/ 111 w 238"/>
                  <a:gd name="T7" fmla="*/ 164 h 177"/>
                  <a:gd name="T8" fmla="*/ 99 w 238"/>
                  <a:gd name="T9" fmla="*/ 151 h 177"/>
                  <a:gd name="T10" fmla="*/ 196 w 238"/>
                  <a:gd name="T11" fmla="*/ 151 h 177"/>
                  <a:gd name="T12" fmla="*/ 183 w 238"/>
                  <a:gd name="T13" fmla="*/ 164 h 177"/>
                  <a:gd name="T14" fmla="*/ 196 w 238"/>
                  <a:gd name="T15" fmla="*/ 177 h 177"/>
                  <a:gd name="T16" fmla="*/ 209 w 238"/>
                  <a:gd name="T17" fmla="*/ 164 h 177"/>
                  <a:gd name="T18" fmla="*/ 196 w 238"/>
                  <a:gd name="T19" fmla="*/ 151 h 177"/>
                  <a:gd name="T20" fmla="*/ 73 w 238"/>
                  <a:gd name="T21" fmla="*/ 124 h 177"/>
                  <a:gd name="T22" fmla="*/ 91 w 238"/>
                  <a:gd name="T23" fmla="*/ 124 h 177"/>
                  <a:gd name="T24" fmla="*/ 92 w 238"/>
                  <a:gd name="T25" fmla="*/ 124 h 177"/>
                  <a:gd name="T26" fmla="*/ 197 w 238"/>
                  <a:gd name="T27" fmla="*/ 124 h 177"/>
                  <a:gd name="T28" fmla="*/ 202 w 238"/>
                  <a:gd name="T29" fmla="*/ 121 h 177"/>
                  <a:gd name="T30" fmla="*/ 237 w 238"/>
                  <a:gd name="T31" fmla="*/ 26 h 177"/>
                  <a:gd name="T32" fmla="*/ 236 w 238"/>
                  <a:gd name="T33" fmla="*/ 22 h 177"/>
                  <a:gd name="T34" fmla="*/ 232 w 238"/>
                  <a:gd name="T35" fmla="*/ 20 h 177"/>
                  <a:gd name="T36" fmla="*/ 57 w 238"/>
                  <a:gd name="T37" fmla="*/ 20 h 177"/>
                  <a:gd name="T38" fmla="*/ 50 w 238"/>
                  <a:gd name="T39" fmla="*/ 3 h 177"/>
                  <a:gd name="T40" fmla="*/ 45 w 238"/>
                  <a:gd name="T41" fmla="*/ 0 h 177"/>
                  <a:gd name="T42" fmla="*/ 5 w 238"/>
                  <a:gd name="T43" fmla="*/ 0 h 177"/>
                  <a:gd name="T44" fmla="*/ 0 w 238"/>
                  <a:gd name="T45" fmla="*/ 5 h 177"/>
                  <a:gd name="T46" fmla="*/ 5 w 238"/>
                  <a:gd name="T47" fmla="*/ 10 h 177"/>
                  <a:gd name="T48" fmla="*/ 42 w 238"/>
                  <a:gd name="T49" fmla="*/ 10 h 177"/>
                  <a:gd name="T50" fmla="*/ 84 w 238"/>
                  <a:gd name="T51" fmla="*/ 114 h 177"/>
                  <a:gd name="T52" fmla="*/ 73 w 238"/>
                  <a:gd name="T53" fmla="*/ 114 h 177"/>
                  <a:gd name="T54" fmla="*/ 59 w 238"/>
                  <a:gd name="T55" fmla="*/ 128 h 177"/>
                  <a:gd name="T56" fmla="*/ 59 w 238"/>
                  <a:gd name="T57" fmla="*/ 132 h 177"/>
                  <a:gd name="T58" fmla="*/ 73 w 238"/>
                  <a:gd name="T59" fmla="*/ 146 h 177"/>
                  <a:gd name="T60" fmla="*/ 218 w 238"/>
                  <a:gd name="T61" fmla="*/ 146 h 177"/>
                  <a:gd name="T62" fmla="*/ 223 w 238"/>
                  <a:gd name="T63" fmla="*/ 141 h 177"/>
                  <a:gd name="T64" fmla="*/ 218 w 238"/>
                  <a:gd name="T65" fmla="*/ 136 h 177"/>
                  <a:gd name="T66" fmla="*/ 73 w 238"/>
                  <a:gd name="T67" fmla="*/ 136 h 177"/>
                  <a:gd name="T68" fmla="*/ 70 w 238"/>
                  <a:gd name="T69" fmla="*/ 135 h 177"/>
                  <a:gd name="T70" fmla="*/ 69 w 238"/>
                  <a:gd name="T71" fmla="*/ 132 h 177"/>
                  <a:gd name="T72" fmla="*/ 69 w 238"/>
                  <a:gd name="T73" fmla="*/ 128 h 177"/>
                  <a:gd name="T74" fmla="*/ 73 w 238"/>
                  <a:gd name="T75" fmla="*/ 124 h 177"/>
                  <a:gd name="T76" fmla="*/ 61 w 238"/>
                  <a:gd name="T77" fmla="*/ 30 h 177"/>
                  <a:gd name="T78" fmla="*/ 225 w 238"/>
                  <a:gd name="T79" fmla="*/ 30 h 177"/>
                  <a:gd name="T80" fmla="*/ 194 w 238"/>
                  <a:gd name="T81" fmla="*/ 114 h 177"/>
                  <a:gd name="T82" fmla="*/ 194 w 238"/>
                  <a:gd name="T83" fmla="*/ 114 h 177"/>
                  <a:gd name="T84" fmla="*/ 193 w 238"/>
                  <a:gd name="T85" fmla="*/ 114 h 177"/>
                  <a:gd name="T86" fmla="*/ 95 w 238"/>
                  <a:gd name="T87" fmla="*/ 114 h 177"/>
                  <a:gd name="T88" fmla="*/ 61 w 238"/>
                  <a:gd name="T89" fmla="*/ 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8" h="177">
                    <a:moveTo>
                      <a:pt x="99" y="151"/>
                    </a:moveTo>
                    <a:cubicBezTo>
                      <a:pt x="91" y="151"/>
                      <a:pt x="86" y="157"/>
                      <a:pt x="86" y="164"/>
                    </a:cubicBezTo>
                    <a:cubicBezTo>
                      <a:pt x="86" y="171"/>
                      <a:pt x="91" y="177"/>
                      <a:pt x="99" y="177"/>
                    </a:cubicBezTo>
                    <a:cubicBezTo>
                      <a:pt x="106" y="177"/>
                      <a:pt x="111" y="171"/>
                      <a:pt x="111" y="164"/>
                    </a:cubicBezTo>
                    <a:cubicBezTo>
                      <a:pt x="111" y="157"/>
                      <a:pt x="106" y="151"/>
                      <a:pt x="99" y="151"/>
                    </a:cubicBezTo>
                    <a:close/>
                    <a:moveTo>
                      <a:pt x="196" y="151"/>
                    </a:moveTo>
                    <a:cubicBezTo>
                      <a:pt x="189" y="151"/>
                      <a:pt x="183" y="157"/>
                      <a:pt x="183" y="164"/>
                    </a:cubicBezTo>
                    <a:cubicBezTo>
                      <a:pt x="183" y="171"/>
                      <a:pt x="189" y="177"/>
                      <a:pt x="196" y="177"/>
                    </a:cubicBezTo>
                    <a:cubicBezTo>
                      <a:pt x="203" y="177"/>
                      <a:pt x="209" y="171"/>
                      <a:pt x="209" y="164"/>
                    </a:cubicBezTo>
                    <a:cubicBezTo>
                      <a:pt x="209" y="157"/>
                      <a:pt x="203" y="151"/>
                      <a:pt x="196" y="151"/>
                    </a:cubicBezTo>
                    <a:close/>
                    <a:moveTo>
                      <a:pt x="73" y="124"/>
                    </a:moveTo>
                    <a:cubicBezTo>
                      <a:pt x="91" y="124"/>
                      <a:pt x="91" y="124"/>
                      <a:pt x="91" y="124"/>
                    </a:cubicBezTo>
                    <a:cubicBezTo>
                      <a:pt x="91" y="124"/>
                      <a:pt x="91" y="124"/>
                      <a:pt x="92" y="124"/>
                    </a:cubicBezTo>
                    <a:cubicBezTo>
                      <a:pt x="197" y="124"/>
                      <a:pt x="197" y="124"/>
                      <a:pt x="197" y="124"/>
                    </a:cubicBezTo>
                    <a:cubicBezTo>
                      <a:pt x="199" y="124"/>
                      <a:pt x="201" y="123"/>
                      <a:pt x="202" y="121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8" y="25"/>
                      <a:pt x="237" y="23"/>
                      <a:pt x="236" y="22"/>
                    </a:cubicBezTo>
                    <a:cubicBezTo>
                      <a:pt x="236" y="21"/>
                      <a:pt x="234" y="20"/>
                      <a:pt x="232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1"/>
                      <a:pt x="47" y="0"/>
                      <a:pt x="4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84" y="114"/>
                      <a:pt x="84" y="114"/>
                      <a:pt x="84" y="114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5" y="114"/>
                      <a:pt x="59" y="120"/>
                      <a:pt x="59" y="128"/>
                    </a:cubicBezTo>
                    <a:cubicBezTo>
                      <a:pt x="59" y="132"/>
                      <a:pt x="59" y="132"/>
                      <a:pt x="59" y="132"/>
                    </a:cubicBezTo>
                    <a:cubicBezTo>
                      <a:pt x="59" y="140"/>
                      <a:pt x="65" y="146"/>
                      <a:pt x="73" y="146"/>
                    </a:cubicBezTo>
                    <a:cubicBezTo>
                      <a:pt x="218" y="146"/>
                      <a:pt x="218" y="146"/>
                      <a:pt x="218" y="146"/>
                    </a:cubicBezTo>
                    <a:cubicBezTo>
                      <a:pt x="221" y="146"/>
                      <a:pt x="223" y="144"/>
                      <a:pt x="223" y="141"/>
                    </a:cubicBezTo>
                    <a:cubicBezTo>
                      <a:pt x="223" y="138"/>
                      <a:pt x="221" y="136"/>
                      <a:pt x="218" y="136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2" y="136"/>
                      <a:pt x="71" y="136"/>
                      <a:pt x="70" y="135"/>
                    </a:cubicBezTo>
                    <a:cubicBezTo>
                      <a:pt x="69" y="134"/>
                      <a:pt x="69" y="133"/>
                      <a:pt x="69" y="132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6"/>
                      <a:pt x="71" y="124"/>
                      <a:pt x="73" y="124"/>
                    </a:cubicBezTo>
                    <a:close/>
                    <a:moveTo>
                      <a:pt x="61" y="30"/>
                    </a:moveTo>
                    <a:cubicBezTo>
                      <a:pt x="225" y="30"/>
                      <a:pt x="225" y="30"/>
                      <a:pt x="225" y="30"/>
                    </a:cubicBezTo>
                    <a:cubicBezTo>
                      <a:pt x="194" y="114"/>
                      <a:pt x="194" y="114"/>
                      <a:pt x="194" y="114"/>
                    </a:cubicBezTo>
                    <a:cubicBezTo>
                      <a:pt x="194" y="114"/>
                      <a:pt x="194" y="114"/>
                      <a:pt x="194" y="114"/>
                    </a:cubicBezTo>
                    <a:cubicBezTo>
                      <a:pt x="194" y="114"/>
                      <a:pt x="194" y="114"/>
                      <a:pt x="193" y="114"/>
                    </a:cubicBezTo>
                    <a:cubicBezTo>
                      <a:pt x="95" y="114"/>
                      <a:pt x="95" y="114"/>
                      <a:pt x="95" y="114"/>
                    </a:cubicBezTo>
                    <a:lnTo>
                      <a:pt x="61" y="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9287750" y="3741450"/>
              <a:ext cx="977881" cy="1377923"/>
              <a:chOff x="9287750" y="3741450"/>
              <a:chExt cx="977881" cy="1377923"/>
            </a:xfrm>
          </p:grpSpPr>
          <p:sp>
            <p:nvSpPr>
              <p:cNvPr id="146" name="Freeform 13"/>
              <p:cNvSpPr/>
              <p:nvPr/>
            </p:nvSpPr>
            <p:spPr bwMode="auto">
              <a:xfrm>
                <a:off x="9287750" y="3741450"/>
                <a:ext cx="977881" cy="1377923"/>
              </a:xfrm>
              <a:custGeom>
                <a:avLst/>
                <a:gdLst>
                  <a:gd name="T0" fmla="*/ 58 w 278"/>
                  <a:gd name="T1" fmla="*/ 0 h 393"/>
                  <a:gd name="T2" fmla="*/ 0 w 278"/>
                  <a:gd name="T3" fmla="*/ 137 h 393"/>
                  <a:gd name="T4" fmla="*/ 0 w 278"/>
                  <a:gd name="T5" fmla="*/ 269 h 393"/>
                  <a:gd name="T6" fmla="*/ 125 w 278"/>
                  <a:gd name="T7" fmla="*/ 393 h 393"/>
                  <a:gd name="T8" fmla="*/ 238 w 278"/>
                  <a:gd name="T9" fmla="*/ 319 h 393"/>
                  <a:gd name="T10" fmla="*/ 249 w 278"/>
                  <a:gd name="T11" fmla="*/ 246 h 393"/>
                  <a:gd name="T12" fmla="*/ 278 w 278"/>
                  <a:gd name="T13" fmla="*/ 148 h 393"/>
                  <a:gd name="T14" fmla="*/ 147 w 278"/>
                  <a:gd name="T15" fmla="*/ 148 h 393"/>
                  <a:gd name="T16" fmla="*/ 58 w 278"/>
                  <a:gd name="T1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393">
                    <a:moveTo>
                      <a:pt x="58" y="0"/>
                    </a:moveTo>
                    <a:cubicBezTo>
                      <a:pt x="21" y="31"/>
                      <a:pt x="0" y="68"/>
                      <a:pt x="0" y="137"/>
                    </a:cubicBezTo>
                    <a:cubicBezTo>
                      <a:pt x="0" y="269"/>
                      <a:pt x="0" y="269"/>
                      <a:pt x="0" y="269"/>
                    </a:cubicBezTo>
                    <a:cubicBezTo>
                      <a:pt x="0" y="337"/>
                      <a:pt x="56" y="393"/>
                      <a:pt x="125" y="393"/>
                    </a:cubicBezTo>
                    <a:cubicBezTo>
                      <a:pt x="175" y="393"/>
                      <a:pt x="217" y="362"/>
                      <a:pt x="238" y="319"/>
                    </a:cubicBezTo>
                    <a:cubicBezTo>
                      <a:pt x="251" y="293"/>
                      <a:pt x="249" y="256"/>
                      <a:pt x="249" y="246"/>
                    </a:cubicBezTo>
                    <a:cubicBezTo>
                      <a:pt x="251" y="208"/>
                      <a:pt x="253" y="176"/>
                      <a:pt x="278" y="148"/>
                    </a:cubicBezTo>
                    <a:cubicBezTo>
                      <a:pt x="147" y="148"/>
                      <a:pt x="147" y="148"/>
                      <a:pt x="147" y="148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905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7" name="Freeform 27"/>
              <p:cNvSpPr>
                <a:spLocks noEditPoints="1"/>
              </p:cNvSpPr>
              <p:nvPr/>
            </p:nvSpPr>
            <p:spPr bwMode="auto">
              <a:xfrm>
                <a:off x="9480097" y="4427693"/>
                <a:ext cx="506199" cy="384603"/>
              </a:xfrm>
              <a:custGeom>
                <a:avLst/>
                <a:gdLst>
                  <a:gd name="T0" fmla="*/ 118 w 237"/>
                  <a:gd name="T1" fmla="*/ 0 h 180"/>
                  <a:gd name="T2" fmla="*/ 0 w 237"/>
                  <a:gd name="T3" fmla="*/ 117 h 180"/>
                  <a:gd name="T4" fmla="*/ 97 w 237"/>
                  <a:gd name="T5" fmla="*/ 158 h 180"/>
                  <a:gd name="T6" fmla="*/ 137 w 237"/>
                  <a:gd name="T7" fmla="*/ 159 h 180"/>
                  <a:gd name="T8" fmla="*/ 215 w 237"/>
                  <a:gd name="T9" fmla="*/ 144 h 180"/>
                  <a:gd name="T10" fmla="*/ 237 w 237"/>
                  <a:gd name="T11" fmla="*/ 98 h 180"/>
                  <a:gd name="T12" fmla="*/ 90 w 237"/>
                  <a:gd name="T13" fmla="*/ 151 h 180"/>
                  <a:gd name="T14" fmla="*/ 35 w 237"/>
                  <a:gd name="T15" fmla="*/ 139 h 180"/>
                  <a:gd name="T16" fmla="*/ 41 w 237"/>
                  <a:gd name="T17" fmla="*/ 125 h 180"/>
                  <a:gd name="T18" fmla="*/ 48 w 237"/>
                  <a:gd name="T19" fmla="*/ 118 h 180"/>
                  <a:gd name="T20" fmla="*/ 57 w 237"/>
                  <a:gd name="T21" fmla="*/ 115 h 180"/>
                  <a:gd name="T22" fmla="*/ 69 w 237"/>
                  <a:gd name="T23" fmla="*/ 114 h 180"/>
                  <a:gd name="T24" fmla="*/ 79 w 237"/>
                  <a:gd name="T25" fmla="*/ 118 h 180"/>
                  <a:gd name="T26" fmla="*/ 86 w 237"/>
                  <a:gd name="T27" fmla="*/ 125 h 180"/>
                  <a:gd name="T28" fmla="*/ 91 w 237"/>
                  <a:gd name="T29" fmla="*/ 147 h 180"/>
                  <a:gd name="T30" fmla="*/ 150 w 237"/>
                  <a:gd name="T31" fmla="*/ 149 h 180"/>
                  <a:gd name="T32" fmla="*/ 155 w 237"/>
                  <a:gd name="T33" fmla="*/ 125 h 180"/>
                  <a:gd name="T34" fmla="*/ 162 w 237"/>
                  <a:gd name="T35" fmla="*/ 118 h 180"/>
                  <a:gd name="T36" fmla="*/ 172 w 237"/>
                  <a:gd name="T37" fmla="*/ 114 h 180"/>
                  <a:gd name="T38" fmla="*/ 188 w 237"/>
                  <a:gd name="T39" fmla="*/ 116 h 180"/>
                  <a:gd name="T40" fmla="*/ 197 w 237"/>
                  <a:gd name="T41" fmla="*/ 121 h 180"/>
                  <a:gd name="T42" fmla="*/ 203 w 237"/>
                  <a:gd name="T43" fmla="*/ 129 h 180"/>
                  <a:gd name="T44" fmla="*/ 228 w 237"/>
                  <a:gd name="T45" fmla="*/ 117 h 180"/>
                  <a:gd name="T46" fmla="*/ 207 w 237"/>
                  <a:gd name="T47" fmla="*/ 120 h 180"/>
                  <a:gd name="T48" fmla="*/ 203 w 237"/>
                  <a:gd name="T49" fmla="*/ 115 h 180"/>
                  <a:gd name="T50" fmla="*/ 198 w 237"/>
                  <a:gd name="T51" fmla="*/ 111 h 180"/>
                  <a:gd name="T52" fmla="*/ 195 w 237"/>
                  <a:gd name="T53" fmla="*/ 109 h 180"/>
                  <a:gd name="T54" fmla="*/ 187 w 237"/>
                  <a:gd name="T55" fmla="*/ 106 h 180"/>
                  <a:gd name="T56" fmla="*/ 170 w 237"/>
                  <a:gd name="T57" fmla="*/ 106 h 180"/>
                  <a:gd name="T58" fmla="*/ 163 w 237"/>
                  <a:gd name="T59" fmla="*/ 108 h 180"/>
                  <a:gd name="T60" fmla="*/ 157 w 237"/>
                  <a:gd name="T61" fmla="*/ 111 h 180"/>
                  <a:gd name="T62" fmla="*/ 148 w 237"/>
                  <a:gd name="T63" fmla="*/ 119 h 180"/>
                  <a:gd name="T64" fmla="*/ 140 w 237"/>
                  <a:gd name="T65" fmla="*/ 142 h 180"/>
                  <a:gd name="T66" fmla="*/ 106 w 237"/>
                  <a:gd name="T67" fmla="*/ 151 h 180"/>
                  <a:gd name="T68" fmla="*/ 97 w 237"/>
                  <a:gd name="T69" fmla="*/ 125 h 180"/>
                  <a:gd name="T70" fmla="*/ 93 w 237"/>
                  <a:gd name="T71" fmla="*/ 119 h 180"/>
                  <a:gd name="T72" fmla="*/ 87 w 237"/>
                  <a:gd name="T73" fmla="*/ 114 h 180"/>
                  <a:gd name="T74" fmla="*/ 83 w 237"/>
                  <a:gd name="T75" fmla="*/ 111 h 180"/>
                  <a:gd name="T76" fmla="*/ 77 w 237"/>
                  <a:gd name="T77" fmla="*/ 108 h 180"/>
                  <a:gd name="T78" fmla="*/ 71 w 237"/>
                  <a:gd name="T79" fmla="*/ 106 h 180"/>
                  <a:gd name="T80" fmla="*/ 54 w 237"/>
                  <a:gd name="T81" fmla="*/ 106 h 180"/>
                  <a:gd name="T82" fmla="*/ 53 w 237"/>
                  <a:gd name="T83" fmla="*/ 106 h 180"/>
                  <a:gd name="T84" fmla="*/ 45 w 237"/>
                  <a:gd name="T85" fmla="*/ 109 h 180"/>
                  <a:gd name="T86" fmla="*/ 43 w 237"/>
                  <a:gd name="T87" fmla="*/ 111 h 180"/>
                  <a:gd name="T88" fmla="*/ 38 w 237"/>
                  <a:gd name="T89" fmla="*/ 115 h 180"/>
                  <a:gd name="T90" fmla="*/ 34 w 237"/>
                  <a:gd name="T91" fmla="*/ 120 h 180"/>
                  <a:gd name="T92" fmla="*/ 30 w 237"/>
                  <a:gd name="T93" fmla="*/ 125 h 180"/>
                  <a:gd name="T94" fmla="*/ 9 w 237"/>
                  <a:gd name="T95" fmla="*/ 117 h 180"/>
                  <a:gd name="T96" fmla="*/ 47 w 237"/>
                  <a:gd name="T97" fmla="*/ 75 h 180"/>
                  <a:gd name="T98" fmla="*/ 210 w 237"/>
                  <a:gd name="T99" fmla="*/ 79 h 180"/>
                  <a:gd name="T100" fmla="*/ 118 w 237"/>
                  <a:gd name="T101" fmla="*/ 26 h 180"/>
                  <a:gd name="T102" fmla="*/ 167 w 237"/>
                  <a:gd name="T103" fmla="*/ 79 h 180"/>
                  <a:gd name="T104" fmla="*/ 75 w 237"/>
                  <a:gd name="T105" fmla="*/ 7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7" h="180">
                    <a:moveTo>
                      <a:pt x="235" y="86"/>
                    </a:moveTo>
                    <a:cubicBezTo>
                      <a:pt x="231" y="77"/>
                      <a:pt x="221" y="70"/>
                      <a:pt x="210" y="70"/>
                    </a:cubicBezTo>
                    <a:cubicBezTo>
                      <a:pt x="198" y="70"/>
                      <a:pt x="198" y="70"/>
                      <a:pt x="198" y="70"/>
                    </a:cubicBezTo>
                    <a:cubicBezTo>
                      <a:pt x="193" y="31"/>
                      <a:pt x="159" y="0"/>
                      <a:pt x="118" y="0"/>
                    </a:cubicBezTo>
                    <a:cubicBezTo>
                      <a:pt x="77" y="0"/>
                      <a:pt x="44" y="31"/>
                      <a:pt x="39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12" y="70"/>
                      <a:pt x="0" y="82"/>
                      <a:pt x="0" y="98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9"/>
                      <a:pt x="8" y="139"/>
                      <a:pt x="18" y="142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7" y="165"/>
                      <a:pt x="44" y="180"/>
                      <a:pt x="63" y="180"/>
                    </a:cubicBezTo>
                    <a:cubicBezTo>
                      <a:pt x="78" y="180"/>
                      <a:pt x="91" y="171"/>
                      <a:pt x="97" y="158"/>
                    </a:cubicBezTo>
                    <a:cubicBezTo>
                      <a:pt x="104" y="159"/>
                      <a:pt x="104" y="159"/>
                      <a:pt x="104" y="159"/>
                    </a:cubicBezTo>
                    <a:cubicBezTo>
                      <a:pt x="104" y="159"/>
                      <a:pt x="104" y="159"/>
                      <a:pt x="104" y="159"/>
                    </a:cubicBezTo>
                    <a:cubicBezTo>
                      <a:pt x="109" y="160"/>
                      <a:pt x="113" y="161"/>
                      <a:pt x="118" y="161"/>
                    </a:cubicBezTo>
                    <a:cubicBezTo>
                      <a:pt x="125" y="161"/>
                      <a:pt x="131" y="160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149" y="170"/>
                      <a:pt x="162" y="180"/>
                      <a:pt x="177" y="180"/>
                    </a:cubicBezTo>
                    <a:cubicBezTo>
                      <a:pt x="197" y="180"/>
                      <a:pt x="214" y="164"/>
                      <a:pt x="215" y="144"/>
                    </a:cubicBezTo>
                    <a:cubicBezTo>
                      <a:pt x="217" y="143"/>
                      <a:pt x="219" y="142"/>
                      <a:pt x="223" y="140"/>
                    </a:cubicBezTo>
                    <a:cubicBezTo>
                      <a:pt x="231" y="136"/>
                      <a:pt x="237" y="127"/>
                      <a:pt x="237" y="117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6"/>
                      <a:pt x="237" y="92"/>
                      <a:pt x="235" y="86"/>
                    </a:cubicBezTo>
                    <a:close/>
                    <a:moveTo>
                      <a:pt x="91" y="147"/>
                    </a:moveTo>
                    <a:cubicBezTo>
                      <a:pt x="91" y="148"/>
                      <a:pt x="91" y="149"/>
                      <a:pt x="91" y="150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87" y="162"/>
                      <a:pt x="76" y="171"/>
                      <a:pt x="63" y="171"/>
                    </a:cubicBezTo>
                    <a:cubicBezTo>
                      <a:pt x="48" y="171"/>
                      <a:pt x="35" y="158"/>
                      <a:pt x="35" y="142"/>
                    </a:cubicBezTo>
                    <a:cubicBezTo>
                      <a:pt x="35" y="141"/>
                      <a:pt x="35" y="140"/>
                      <a:pt x="35" y="139"/>
                    </a:cubicBezTo>
                    <a:cubicBezTo>
                      <a:pt x="35" y="139"/>
                      <a:pt x="35" y="139"/>
                      <a:pt x="35" y="139"/>
                    </a:cubicBezTo>
                    <a:cubicBezTo>
                      <a:pt x="35" y="136"/>
                      <a:pt x="36" y="132"/>
                      <a:pt x="38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39" y="128"/>
                      <a:pt x="40" y="126"/>
                      <a:pt x="41" y="125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2" y="123"/>
                      <a:pt x="43" y="122"/>
                      <a:pt x="44" y="121"/>
                    </a:cubicBezTo>
                    <a:cubicBezTo>
                      <a:pt x="44" y="121"/>
                      <a:pt x="45" y="121"/>
                      <a:pt x="45" y="121"/>
                    </a:cubicBezTo>
                    <a:cubicBezTo>
                      <a:pt x="46" y="120"/>
                      <a:pt x="47" y="119"/>
                      <a:pt x="48" y="118"/>
                    </a:cubicBezTo>
                    <a:cubicBezTo>
                      <a:pt x="49" y="118"/>
                      <a:pt x="49" y="118"/>
                      <a:pt x="50" y="117"/>
                    </a:cubicBezTo>
                    <a:cubicBezTo>
                      <a:pt x="51" y="117"/>
                      <a:pt x="52" y="116"/>
                      <a:pt x="53" y="116"/>
                    </a:cubicBezTo>
                    <a:cubicBezTo>
                      <a:pt x="54" y="116"/>
                      <a:pt x="55" y="115"/>
                      <a:pt x="56" y="115"/>
                    </a:cubicBezTo>
                    <a:cubicBezTo>
                      <a:pt x="56" y="115"/>
                      <a:pt x="57" y="115"/>
                      <a:pt x="57" y="115"/>
                    </a:cubicBezTo>
                    <a:cubicBezTo>
                      <a:pt x="57" y="115"/>
                      <a:pt x="57" y="114"/>
                      <a:pt x="57" y="114"/>
                    </a:cubicBezTo>
                    <a:cubicBezTo>
                      <a:pt x="57" y="114"/>
                      <a:pt x="58" y="114"/>
                      <a:pt x="58" y="114"/>
                    </a:cubicBezTo>
                    <a:cubicBezTo>
                      <a:pt x="59" y="114"/>
                      <a:pt x="61" y="114"/>
                      <a:pt x="63" y="114"/>
                    </a:cubicBezTo>
                    <a:cubicBezTo>
                      <a:pt x="65" y="114"/>
                      <a:pt x="67" y="114"/>
                      <a:pt x="69" y="114"/>
                    </a:cubicBezTo>
                    <a:cubicBezTo>
                      <a:pt x="70" y="115"/>
                      <a:pt x="70" y="115"/>
                      <a:pt x="71" y="115"/>
                    </a:cubicBezTo>
                    <a:cubicBezTo>
                      <a:pt x="72" y="115"/>
                      <a:pt x="73" y="116"/>
                      <a:pt x="74" y="116"/>
                    </a:cubicBezTo>
                    <a:cubicBezTo>
                      <a:pt x="75" y="116"/>
                      <a:pt x="76" y="117"/>
                      <a:pt x="77" y="117"/>
                    </a:cubicBezTo>
                    <a:cubicBezTo>
                      <a:pt x="77" y="118"/>
                      <a:pt x="78" y="118"/>
                      <a:pt x="79" y="118"/>
                    </a:cubicBezTo>
                    <a:cubicBezTo>
                      <a:pt x="80" y="119"/>
                      <a:pt x="81" y="120"/>
                      <a:pt x="82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4" y="122"/>
                      <a:pt x="85" y="124"/>
                      <a:pt x="86" y="125"/>
                    </a:cubicBezTo>
                    <a:cubicBezTo>
                      <a:pt x="86" y="125"/>
                      <a:pt x="86" y="125"/>
                      <a:pt x="86" y="125"/>
                    </a:cubicBezTo>
                    <a:cubicBezTo>
                      <a:pt x="87" y="126"/>
                      <a:pt x="88" y="128"/>
                      <a:pt x="89" y="129"/>
                    </a:cubicBezTo>
                    <a:cubicBezTo>
                      <a:pt x="89" y="129"/>
                      <a:pt x="89" y="129"/>
                      <a:pt x="89" y="129"/>
                    </a:cubicBezTo>
                    <a:cubicBezTo>
                      <a:pt x="91" y="133"/>
                      <a:pt x="92" y="138"/>
                      <a:pt x="92" y="142"/>
                    </a:cubicBezTo>
                    <a:cubicBezTo>
                      <a:pt x="92" y="144"/>
                      <a:pt x="92" y="145"/>
                      <a:pt x="91" y="147"/>
                    </a:cubicBezTo>
                    <a:close/>
                    <a:moveTo>
                      <a:pt x="177" y="171"/>
                    </a:moveTo>
                    <a:cubicBezTo>
                      <a:pt x="166" y="171"/>
                      <a:pt x="155" y="164"/>
                      <a:pt x="151" y="153"/>
                    </a:cubicBez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49" y="147"/>
                      <a:pt x="149" y="145"/>
                      <a:pt x="149" y="142"/>
                    </a:cubicBezTo>
                    <a:cubicBezTo>
                      <a:pt x="149" y="138"/>
                      <a:pt x="150" y="133"/>
                      <a:pt x="152" y="129"/>
                    </a:cubicBezTo>
                    <a:cubicBezTo>
                      <a:pt x="152" y="129"/>
                      <a:pt x="152" y="129"/>
                      <a:pt x="152" y="129"/>
                    </a:cubicBezTo>
                    <a:cubicBezTo>
                      <a:pt x="153" y="128"/>
                      <a:pt x="154" y="126"/>
                      <a:pt x="155" y="125"/>
                    </a:cubicBezTo>
                    <a:cubicBezTo>
                      <a:pt x="155" y="125"/>
                      <a:pt x="155" y="125"/>
                      <a:pt x="155" y="125"/>
                    </a:cubicBezTo>
                    <a:cubicBezTo>
                      <a:pt x="156" y="124"/>
                      <a:pt x="157" y="122"/>
                      <a:pt x="158" y="121"/>
                    </a:cubicBezTo>
                    <a:cubicBezTo>
                      <a:pt x="158" y="121"/>
                      <a:pt x="159" y="121"/>
                      <a:pt x="159" y="121"/>
                    </a:cubicBezTo>
                    <a:cubicBezTo>
                      <a:pt x="160" y="120"/>
                      <a:pt x="161" y="119"/>
                      <a:pt x="162" y="118"/>
                    </a:cubicBezTo>
                    <a:cubicBezTo>
                      <a:pt x="163" y="118"/>
                      <a:pt x="163" y="118"/>
                      <a:pt x="164" y="117"/>
                    </a:cubicBezTo>
                    <a:cubicBezTo>
                      <a:pt x="165" y="117"/>
                      <a:pt x="166" y="116"/>
                      <a:pt x="167" y="116"/>
                    </a:cubicBezTo>
                    <a:cubicBezTo>
                      <a:pt x="168" y="116"/>
                      <a:pt x="169" y="115"/>
                      <a:pt x="170" y="115"/>
                    </a:cubicBezTo>
                    <a:cubicBezTo>
                      <a:pt x="170" y="115"/>
                      <a:pt x="171" y="115"/>
                      <a:pt x="172" y="114"/>
                    </a:cubicBezTo>
                    <a:cubicBezTo>
                      <a:pt x="174" y="114"/>
                      <a:pt x="176" y="114"/>
                      <a:pt x="177" y="114"/>
                    </a:cubicBezTo>
                    <a:cubicBezTo>
                      <a:pt x="179" y="114"/>
                      <a:pt x="181" y="114"/>
                      <a:pt x="183" y="114"/>
                    </a:cubicBezTo>
                    <a:cubicBezTo>
                      <a:pt x="184" y="115"/>
                      <a:pt x="184" y="115"/>
                      <a:pt x="185" y="115"/>
                    </a:cubicBezTo>
                    <a:cubicBezTo>
                      <a:pt x="186" y="115"/>
                      <a:pt x="187" y="116"/>
                      <a:pt x="188" y="116"/>
                    </a:cubicBezTo>
                    <a:cubicBezTo>
                      <a:pt x="189" y="116"/>
                      <a:pt x="190" y="117"/>
                      <a:pt x="191" y="117"/>
                    </a:cubicBezTo>
                    <a:cubicBezTo>
                      <a:pt x="191" y="118"/>
                      <a:pt x="192" y="118"/>
                      <a:pt x="193" y="118"/>
                    </a:cubicBezTo>
                    <a:cubicBezTo>
                      <a:pt x="194" y="119"/>
                      <a:pt x="195" y="120"/>
                      <a:pt x="196" y="121"/>
                    </a:cubicBezTo>
                    <a:cubicBezTo>
                      <a:pt x="196" y="121"/>
                      <a:pt x="196" y="121"/>
                      <a:pt x="197" y="121"/>
                    </a:cubicBezTo>
                    <a:cubicBezTo>
                      <a:pt x="198" y="122"/>
                      <a:pt x="199" y="124"/>
                      <a:pt x="200" y="125"/>
                    </a:cubicBezTo>
                    <a:cubicBezTo>
                      <a:pt x="200" y="125"/>
                      <a:pt x="200" y="125"/>
                      <a:pt x="200" y="125"/>
                    </a:cubicBezTo>
                    <a:cubicBezTo>
                      <a:pt x="201" y="126"/>
                      <a:pt x="202" y="128"/>
                      <a:pt x="203" y="129"/>
                    </a:cubicBezTo>
                    <a:cubicBezTo>
                      <a:pt x="203" y="129"/>
                      <a:pt x="203" y="129"/>
                      <a:pt x="203" y="129"/>
                    </a:cubicBezTo>
                    <a:cubicBezTo>
                      <a:pt x="205" y="133"/>
                      <a:pt x="206" y="138"/>
                      <a:pt x="206" y="142"/>
                    </a:cubicBezTo>
                    <a:cubicBezTo>
                      <a:pt x="206" y="158"/>
                      <a:pt x="193" y="171"/>
                      <a:pt x="177" y="171"/>
                    </a:cubicBezTo>
                    <a:close/>
                    <a:moveTo>
                      <a:pt x="228" y="98"/>
                    </a:moveTo>
                    <a:cubicBezTo>
                      <a:pt x="228" y="117"/>
                      <a:pt x="228" y="117"/>
                      <a:pt x="228" y="117"/>
                    </a:cubicBezTo>
                    <a:cubicBezTo>
                      <a:pt x="228" y="123"/>
                      <a:pt x="224" y="129"/>
                      <a:pt x="218" y="133"/>
                    </a:cubicBezTo>
                    <a:cubicBezTo>
                      <a:pt x="217" y="133"/>
                      <a:pt x="215" y="134"/>
                      <a:pt x="214" y="135"/>
                    </a:cubicBezTo>
                    <a:cubicBezTo>
                      <a:pt x="213" y="131"/>
                      <a:pt x="212" y="128"/>
                      <a:pt x="211" y="125"/>
                    </a:cubicBezTo>
                    <a:cubicBezTo>
                      <a:pt x="210" y="123"/>
                      <a:pt x="208" y="121"/>
                      <a:pt x="207" y="120"/>
                    </a:cubicBezTo>
                    <a:cubicBezTo>
                      <a:pt x="207" y="119"/>
                      <a:pt x="207" y="119"/>
                      <a:pt x="207" y="119"/>
                    </a:cubicBezTo>
                    <a:cubicBezTo>
                      <a:pt x="207" y="119"/>
                      <a:pt x="207" y="119"/>
                      <a:pt x="207" y="119"/>
                    </a:cubicBezTo>
                    <a:cubicBezTo>
                      <a:pt x="206" y="118"/>
                      <a:pt x="204" y="116"/>
                      <a:pt x="203" y="115"/>
                    </a:cubicBezTo>
                    <a:cubicBezTo>
                      <a:pt x="203" y="115"/>
                      <a:pt x="203" y="115"/>
                      <a:pt x="203" y="115"/>
                    </a:cubicBezTo>
                    <a:cubicBezTo>
                      <a:pt x="202" y="114"/>
                      <a:pt x="202" y="114"/>
                      <a:pt x="202" y="114"/>
                    </a:cubicBezTo>
                    <a:cubicBezTo>
                      <a:pt x="202" y="114"/>
                      <a:pt x="202" y="114"/>
                      <a:pt x="202" y="114"/>
                    </a:cubicBezTo>
                    <a:cubicBezTo>
                      <a:pt x="202" y="114"/>
                      <a:pt x="201" y="114"/>
                      <a:pt x="201" y="114"/>
                    </a:cubicBezTo>
                    <a:cubicBezTo>
                      <a:pt x="200" y="113"/>
                      <a:pt x="199" y="112"/>
                      <a:pt x="198" y="111"/>
                    </a:cubicBezTo>
                    <a:cubicBezTo>
                      <a:pt x="198" y="111"/>
                      <a:pt x="197" y="111"/>
                      <a:pt x="197" y="111"/>
                    </a:cubicBezTo>
                    <a:cubicBezTo>
                      <a:pt x="197" y="110"/>
                      <a:pt x="196" y="110"/>
                      <a:pt x="196" y="110"/>
                    </a:cubicBezTo>
                    <a:cubicBezTo>
                      <a:pt x="195" y="109"/>
                      <a:pt x="195" y="109"/>
                      <a:pt x="195" y="109"/>
                    </a:cubicBezTo>
                    <a:cubicBezTo>
                      <a:pt x="195" y="109"/>
                      <a:pt x="195" y="109"/>
                      <a:pt x="195" y="109"/>
                    </a:cubicBezTo>
                    <a:cubicBezTo>
                      <a:pt x="194" y="109"/>
                      <a:pt x="193" y="108"/>
                      <a:pt x="191" y="108"/>
                    </a:cubicBezTo>
                    <a:cubicBezTo>
                      <a:pt x="190" y="107"/>
                      <a:pt x="189" y="107"/>
                      <a:pt x="188" y="106"/>
                    </a:cubicBezTo>
                    <a:cubicBezTo>
                      <a:pt x="188" y="106"/>
                      <a:pt x="188" y="106"/>
                      <a:pt x="188" y="106"/>
                    </a:cubicBez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87" y="106"/>
                      <a:pt x="186" y="106"/>
                      <a:pt x="185" y="106"/>
                    </a:cubicBezTo>
                    <a:cubicBezTo>
                      <a:pt x="182" y="105"/>
                      <a:pt x="180" y="105"/>
                      <a:pt x="177" y="105"/>
                    </a:cubicBezTo>
                    <a:cubicBezTo>
                      <a:pt x="177" y="105"/>
                      <a:pt x="177" y="105"/>
                      <a:pt x="177" y="105"/>
                    </a:cubicBezTo>
                    <a:cubicBezTo>
                      <a:pt x="175" y="105"/>
                      <a:pt x="173" y="105"/>
                      <a:pt x="170" y="106"/>
                    </a:cubicBezTo>
                    <a:cubicBezTo>
                      <a:pt x="169" y="106"/>
                      <a:pt x="168" y="106"/>
                      <a:pt x="167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6" y="107"/>
                      <a:pt x="165" y="107"/>
                      <a:pt x="163" y="108"/>
                    </a:cubicBezTo>
                    <a:cubicBezTo>
                      <a:pt x="162" y="108"/>
                      <a:pt x="161" y="109"/>
                      <a:pt x="160" y="109"/>
                    </a:cubicBezTo>
                    <a:cubicBezTo>
                      <a:pt x="160" y="109"/>
                      <a:pt x="160" y="109"/>
                      <a:pt x="160" y="109"/>
                    </a:cubicBezTo>
                    <a:cubicBezTo>
                      <a:pt x="159" y="110"/>
                      <a:pt x="158" y="110"/>
                      <a:pt x="157" y="111"/>
                    </a:cubicBezTo>
                    <a:cubicBezTo>
                      <a:pt x="157" y="111"/>
                      <a:pt x="157" y="111"/>
                      <a:pt x="157" y="111"/>
                    </a:cubicBezTo>
                    <a:cubicBezTo>
                      <a:pt x="156" y="112"/>
                      <a:pt x="155" y="113"/>
                      <a:pt x="153" y="114"/>
                    </a:cubicBezTo>
                    <a:cubicBezTo>
                      <a:pt x="153" y="114"/>
                      <a:pt x="153" y="114"/>
                      <a:pt x="153" y="114"/>
                    </a:cubicBezTo>
                    <a:cubicBezTo>
                      <a:pt x="153" y="114"/>
                      <a:pt x="152" y="114"/>
                      <a:pt x="152" y="115"/>
                    </a:cubicBezTo>
                    <a:cubicBezTo>
                      <a:pt x="151" y="116"/>
                      <a:pt x="150" y="117"/>
                      <a:pt x="148" y="119"/>
                    </a:cubicBezTo>
                    <a:cubicBezTo>
                      <a:pt x="148" y="119"/>
                      <a:pt x="148" y="119"/>
                      <a:pt x="148" y="120"/>
                    </a:cubicBezTo>
                    <a:cubicBezTo>
                      <a:pt x="146" y="121"/>
                      <a:pt x="145" y="123"/>
                      <a:pt x="144" y="125"/>
                    </a:cubicBezTo>
                    <a:cubicBezTo>
                      <a:pt x="144" y="125"/>
                      <a:pt x="144" y="125"/>
                      <a:pt x="144" y="125"/>
                    </a:cubicBezTo>
                    <a:cubicBezTo>
                      <a:pt x="141" y="131"/>
                      <a:pt x="140" y="136"/>
                      <a:pt x="140" y="142"/>
                    </a:cubicBezTo>
                    <a:cubicBezTo>
                      <a:pt x="140" y="144"/>
                      <a:pt x="140" y="146"/>
                      <a:pt x="140" y="148"/>
                    </a:cubicBezTo>
                    <a:cubicBezTo>
                      <a:pt x="134" y="150"/>
                      <a:pt x="134" y="150"/>
                      <a:pt x="134" y="150"/>
                    </a:cubicBezTo>
                    <a:cubicBezTo>
                      <a:pt x="129" y="151"/>
                      <a:pt x="124" y="152"/>
                      <a:pt x="118" y="152"/>
                    </a:cubicBezTo>
                    <a:cubicBezTo>
                      <a:pt x="114" y="152"/>
                      <a:pt x="110" y="151"/>
                      <a:pt x="106" y="151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1" y="146"/>
                      <a:pt x="101" y="144"/>
                      <a:pt x="101" y="142"/>
                    </a:cubicBezTo>
                    <a:cubicBezTo>
                      <a:pt x="101" y="136"/>
                      <a:pt x="99" y="131"/>
                      <a:pt x="97" y="125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6" y="123"/>
                      <a:pt x="94" y="122"/>
                      <a:pt x="93" y="120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91" y="117"/>
                      <a:pt x="90" y="116"/>
                      <a:pt x="89" y="115"/>
                    </a:cubicBezTo>
                    <a:cubicBezTo>
                      <a:pt x="88" y="115"/>
                      <a:pt x="88" y="114"/>
                      <a:pt x="88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6" y="113"/>
                      <a:pt x="85" y="112"/>
                      <a:pt x="84" y="111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83" y="110"/>
                      <a:pt x="82" y="110"/>
                      <a:pt x="81" y="110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0" y="109"/>
                      <a:pt x="79" y="108"/>
                      <a:pt x="77" y="108"/>
                    </a:cubicBezTo>
                    <a:cubicBezTo>
                      <a:pt x="76" y="107"/>
                      <a:pt x="75" y="107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73" y="106"/>
                      <a:pt x="72" y="106"/>
                      <a:pt x="71" y="106"/>
                    </a:cubicBezTo>
                    <a:cubicBezTo>
                      <a:pt x="68" y="105"/>
                      <a:pt x="66" y="105"/>
                      <a:pt x="63" y="105"/>
                    </a:cubicBezTo>
                    <a:cubicBezTo>
                      <a:pt x="61" y="105"/>
                      <a:pt x="59" y="105"/>
                      <a:pt x="56" y="105"/>
                    </a:cubicBezTo>
                    <a:cubicBezTo>
                      <a:pt x="56" y="106"/>
                      <a:pt x="56" y="106"/>
                      <a:pt x="55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4" y="106"/>
                      <a:pt x="54" y="106"/>
                      <a:pt x="53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2" y="107"/>
                      <a:pt x="51" y="107"/>
                      <a:pt x="49" y="108"/>
                    </a:cubicBezTo>
                    <a:cubicBezTo>
                      <a:pt x="48" y="108"/>
                      <a:pt x="47" y="109"/>
                      <a:pt x="46" y="109"/>
                    </a:cubicBezTo>
                    <a:cubicBezTo>
                      <a:pt x="46" y="109"/>
                      <a:pt x="46" y="109"/>
                      <a:pt x="46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0"/>
                      <a:pt x="45" y="110"/>
                      <a:pt x="45" y="110"/>
                    </a:cubicBezTo>
                    <a:cubicBezTo>
                      <a:pt x="44" y="110"/>
                      <a:pt x="44" y="110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2" y="112"/>
                      <a:pt x="40" y="113"/>
                      <a:pt x="39" y="114"/>
                    </a:cubicBezTo>
                    <a:cubicBezTo>
                      <a:pt x="39" y="114"/>
                      <a:pt x="38" y="114"/>
                      <a:pt x="38" y="115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7" y="116"/>
                      <a:pt x="35" y="117"/>
                      <a:pt x="34" y="119"/>
                    </a:cubicBezTo>
                    <a:cubicBezTo>
                      <a:pt x="34" y="119"/>
                      <a:pt x="34" y="119"/>
                      <a:pt x="34" y="119"/>
                    </a:cubicBezTo>
                    <a:cubicBezTo>
                      <a:pt x="34" y="120"/>
                      <a:pt x="34" y="120"/>
                      <a:pt x="34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1"/>
                      <a:pt x="31" y="123"/>
                      <a:pt x="30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8" y="129"/>
                      <a:pt x="27" y="132"/>
                      <a:pt x="26" y="136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4" y="131"/>
                      <a:pt x="9" y="125"/>
                      <a:pt x="9" y="117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87"/>
                      <a:pt x="17" y="79"/>
                      <a:pt x="27" y="79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5" y="79"/>
                      <a:pt x="47" y="77"/>
                      <a:pt x="47" y="75"/>
                    </a:cubicBezTo>
                    <a:cubicBezTo>
                      <a:pt x="50" y="38"/>
                      <a:pt x="81" y="9"/>
                      <a:pt x="118" y="9"/>
                    </a:cubicBezTo>
                    <a:cubicBezTo>
                      <a:pt x="156" y="9"/>
                      <a:pt x="187" y="38"/>
                      <a:pt x="189" y="75"/>
                    </a:cubicBezTo>
                    <a:cubicBezTo>
                      <a:pt x="190" y="77"/>
                      <a:pt x="192" y="79"/>
                      <a:pt x="194" y="79"/>
                    </a:cubicBezTo>
                    <a:cubicBezTo>
                      <a:pt x="210" y="79"/>
                      <a:pt x="210" y="79"/>
                      <a:pt x="210" y="79"/>
                    </a:cubicBezTo>
                    <a:cubicBezTo>
                      <a:pt x="217" y="79"/>
                      <a:pt x="225" y="85"/>
                      <a:pt x="226" y="89"/>
                    </a:cubicBezTo>
                    <a:cubicBezTo>
                      <a:pt x="228" y="94"/>
                      <a:pt x="228" y="97"/>
                      <a:pt x="228" y="98"/>
                    </a:cubicBezTo>
                    <a:cubicBezTo>
                      <a:pt x="228" y="98"/>
                      <a:pt x="228" y="98"/>
                      <a:pt x="228" y="98"/>
                    </a:cubicBezTo>
                    <a:close/>
                    <a:moveTo>
                      <a:pt x="118" y="26"/>
                    </a:moveTo>
                    <a:cubicBezTo>
                      <a:pt x="91" y="26"/>
                      <a:pt x="68" y="47"/>
                      <a:pt x="65" y="74"/>
                    </a:cubicBezTo>
                    <a:cubicBezTo>
                      <a:pt x="65" y="75"/>
                      <a:pt x="65" y="77"/>
                      <a:pt x="66" y="78"/>
                    </a:cubicBezTo>
                    <a:cubicBezTo>
                      <a:pt x="67" y="79"/>
                      <a:pt x="68" y="79"/>
                      <a:pt x="69" y="79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9" y="79"/>
                      <a:pt x="170" y="79"/>
                      <a:pt x="171" y="78"/>
                    </a:cubicBezTo>
                    <a:cubicBezTo>
                      <a:pt x="172" y="77"/>
                      <a:pt x="172" y="75"/>
                      <a:pt x="172" y="74"/>
                    </a:cubicBezTo>
                    <a:cubicBezTo>
                      <a:pt x="169" y="47"/>
                      <a:pt x="146" y="26"/>
                      <a:pt x="118" y="26"/>
                    </a:cubicBezTo>
                    <a:close/>
                    <a:moveTo>
                      <a:pt x="75" y="70"/>
                    </a:moveTo>
                    <a:cubicBezTo>
                      <a:pt x="79" y="50"/>
                      <a:pt x="97" y="35"/>
                      <a:pt x="118" y="35"/>
                    </a:cubicBezTo>
                    <a:cubicBezTo>
                      <a:pt x="140" y="35"/>
                      <a:pt x="157" y="50"/>
                      <a:pt x="162" y="70"/>
                    </a:cubicBezTo>
                    <a:lnTo>
                      <a:pt x="75" y="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9287750" y="5263091"/>
              <a:ext cx="875648" cy="874166"/>
              <a:chOff x="9287750" y="5263091"/>
              <a:chExt cx="875648" cy="874166"/>
            </a:xfrm>
          </p:grpSpPr>
          <p:sp>
            <p:nvSpPr>
              <p:cNvPr id="139" name="Oval 10"/>
              <p:cNvSpPr>
                <a:spLocks noChangeArrowheads="1"/>
              </p:cNvSpPr>
              <p:nvPr/>
            </p:nvSpPr>
            <p:spPr bwMode="auto">
              <a:xfrm>
                <a:off x="9287750" y="5263091"/>
                <a:ext cx="875648" cy="874166"/>
              </a:xfrm>
              <a:prstGeom prst="ellipse">
                <a:avLst/>
              </a:prstGeom>
              <a:solidFill>
                <a:srgbClr val="45D8FF"/>
              </a:solidFill>
              <a:ln>
                <a:noFill/>
              </a:ln>
              <a:effectLst>
                <a:outerShdw blurRad="1905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9489221" y="5446852"/>
                <a:ext cx="442249" cy="439548"/>
                <a:chOff x="6645276" y="-1306513"/>
                <a:chExt cx="779462" cy="774700"/>
              </a:xfrm>
              <a:solidFill>
                <a:schemeClr val="bg1"/>
              </a:solidFill>
            </p:grpSpPr>
            <p:sp>
              <p:nvSpPr>
                <p:cNvPr id="141" name="Freeform 28"/>
                <p:cNvSpPr/>
                <p:nvPr/>
              </p:nvSpPr>
              <p:spPr bwMode="auto">
                <a:xfrm>
                  <a:off x="6713538" y="-1062038"/>
                  <a:ext cx="395288" cy="392113"/>
                </a:xfrm>
                <a:custGeom>
                  <a:avLst/>
                  <a:gdLst>
                    <a:gd name="T0" fmla="*/ 0 w 249"/>
                    <a:gd name="T1" fmla="*/ 14 h 247"/>
                    <a:gd name="T2" fmla="*/ 16 w 249"/>
                    <a:gd name="T3" fmla="*/ 0 h 247"/>
                    <a:gd name="T4" fmla="*/ 249 w 249"/>
                    <a:gd name="T5" fmla="*/ 232 h 247"/>
                    <a:gd name="T6" fmla="*/ 232 w 249"/>
                    <a:gd name="T7" fmla="*/ 247 h 247"/>
                    <a:gd name="T8" fmla="*/ 0 w 249"/>
                    <a:gd name="T9" fmla="*/ 14 h 247"/>
                    <a:gd name="T10" fmla="*/ 0 w 249"/>
                    <a:gd name="T11" fmla="*/ 1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247">
                      <a:moveTo>
                        <a:pt x="0" y="14"/>
                      </a:moveTo>
                      <a:lnTo>
                        <a:pt x="16" y="0"/>
                      </a:lnTo>
                      <a:lnTo>
                        <a:pt x="249" y="232"/>
                      </a:lnTo>
                      <a:lnTo>
                        <a:pt x="232" y="247"/>
                      </a:lnTo>
                      <a:lnTo>
                        <a:pt x="0" y="14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29"/>
                <p:cNvSpPr/>
                <p:nvPr/>
              </p:nvSpPr>
              <p:spPr bwMode="auto">
                <a:xfrm>
                  <a:off x="6804026" y="-1152525"/>
                  <a:ext cx="393700" cy="395288"/>
                </a:xfrm>
                <a:custGeom>
                  <a:avLst/>
                  <a:gdLst>
                    <a:gd name="T0" fmla="*/ 0 w 248"/>
                    <a:gd name="T1" fmla="*/ 17 h 249"/>
                    <a:gd name="T2" fmla="*/ 16 w 248"/>
                    <a:gd name="T3" fmla="*/ 0 h 249"/>
                    <a:gd name="T4" fmla="*/ 248 w 248"/>
                    <a:gd name="T5" fmla="*/ 232 h 249"/>
                    <a:gd name="T6" fmla="*/ 232 w 248"/>
                    <a:gd name="T7" fmla="*/ 249 h 249"/>
                    <a:gd name="T8" fmla="*/ 0 w 248"/>
                    <a:gd name="T9" fmla="*/ 17 h 249"/>
                    <a:gd name="T10" fmla="*/ 0 w 248"/>
                    <a:gd name="T11" fmla="*/ 17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249">
                      <a:moveTo>
                        <a:pt x="0" y="17"/>
                      </a:moveTo>
                      <a:lnTo>
                        <a:pt x="16" y="0"/>
                      </a:lnTo>
                      <a:lnTo>
                        <a:pt x="248" y="232"/>
                      </a:lnTo>
                      <a:lnTo>
                        <a:pt x="232" y="249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30"/>
                <p:cNvSpPr/>
                <p:nvPr/>
              </p:nvSpPr>
              <p:spPr bwMode="auto">
                <a:xfrm>
                  <a:off x="6889751" y="-1238250"/>
                  <a:ext cx="395288" cy="395288"/>
                </a:xfrm>
                <a:custGeom>
                  <a:avLst/>
                  <a:gdLst>
                    <a:gd name="T0" fmla="*/ 0 w 249"/>
                    <a:gd name="T1" fmla="*/ 16 h 249"/>
                    <a:gd name="T2" fmla="*/ 17 w 249"/>
                    <a:gd name="T3" fmla="*/ 0 h 249"/>
                    <a:gd name="T4" fmla="*/ 249 w 249"/>
                    <a:gd name="T5" fmla="*/ 232 h 249"/>
                    <a:gd name="T6" fmla="*/ 232 w 249"/>
                    <a:gd name="T7" fmla="*/ 249 h 249"/>
                    <a:gd name="T8" fmla="*/ 0 w 249"/>
                    <a:gd name="T9" fmla="*/ 16 h 249"/>
                    <a:gd name="T10" fmla="*/ 0 w 249"/>
                    <a:gd name="T11" fmla="*/ 16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249">
                      <a:moveTo>
                        <a:pt x="0" y="16"/>
                      </a:moveTo>
                      <a:lnTo>
                        <a:pt x="17" y="0"/>
                      </a:lnTo>
                      <a:lnTo>
                        <a:pt x="249" y="232"/>
                      </a:lnTo>
                      <a:lnTo>
                        <a:pt x="232" y="249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31"/>
                <p:cNvSpPr>
                  <a:spLocks noEditPoints="1"/>
                </p:cNvSpPr>
                <p:nvPr/>
              </p:nvSpPr>
              <p:spPr bwMode="auto">
                <a:xfrm>
                  <a:off x="7142163" y="-814388"/>
                  <a:ext cx="282575" cy="282575"/>
                </a:xfrm>
                <a:custGeom>
                  <a:avLst/>
                  <a:gdLst>
                    <a:gd name="T0" fmla="*/ 69 w 75"/>
                    <a:gd name="T1" fmla="*/ 75 h 75"/>
                    <a:gd name="T2" fmla="*/ 4 w 75"/>
                    <a:gd name="T3" fmla="*/ 58 h 75"/>
                    <a:gd name="T4" fmla="*/ 0 w 75"/>
                    <a:gd name="T5" fmla="*/ 54 h 75"/>
                    <a:gd name="T6" fmla="*/ 0 w 75"/>
                    <a:gd name="T7" fmla="*/ 54 h 75"/>
                    <a:gd name="T8" fmla="*/ 2 w 75"/>
                    <a:gd name="T9" fmla="*/ 50 h 75"/>
                    <a:gd name="T10" fmla="*/ 2 w 75"/>
                    <a:gd name="T11" fmla="*/ 50 h 75"/>
                    <a:gd name="T12" fmla="*/ 49 w 75"/>
                    <a:gd name="T13" fmla="*/ 2 h 75"/>
                    <a:gd name="T14" fmla="*/ 54 w 75"/>
                    <a:gd name="T15" fmla="*/ 1 h 75"/>
                    <a:gd name="T16" fmla="*/ 54 w 75"/>
                    <a:gd name="T17" fmla="*/ 1 h 75"/>
                    <a:gd name="T18" fmla="*/ 57 w 75"/>
                    <a:gd name="T19" fmla="*/ 4 h 75"/>
                    <a:gd name="T20" fmla="*/ 57 w 75"/>
                    <a:gd name="T21" fmla="*/ 4 h 75"/>
                    <a:gd name="T22" fmla="*/ 75 w 75"/>
                    <a:gd name="T23" fmla="*/ 69 h 75"/>
                    <a:gd name="T24" fmla="*/ 73 w 75"/>
                    <a:gd name="T25" fmla="*/ 74 h 75"/>
                    <a:gd name="T26" fmla="*/ 73 w 75"/>
                    <a:gd name="T27" fmla="*/ 74 h 75"/>
                    <a:gd name="T28" fmla="*/ 70 w 75"/>
                    <a:gd name="T29" fmla="*/ 75 h 75"/>
                    <a:gd name="T30" fmla="*/ 70 w 75"/>
                    <a:gd name="T31" fmla="*/ 75 h 75"/>
                    <a:gd name="T32" fmla="*/ 69 w 75"/>
                    <a:gd name="T33" fmla="*/ 75 h 75"/>
                    <a:gd name="T34" fmla="*/ 14 w 75"/>
                    <a:gd name="T35" fmla="*/ 50 h 75"/>
                    <a:gd name="T36" fmla="*/ 63 w 75"/>
                    <a:gd name="T37" fmla="*/ 63 h 75"/>
                    <a:gd name="T38" fmla="*/ 50 w 75"/>
                    <a:gd name="T39" fmla="*/ 15 h 75"/>
                    <a:gd name="T40" fmla="*/ 14 w 75"/>
                    <a:gd name="T4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5" h="75">
                      <a:moveTo>
                        <a:pt x="69" y="75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7"/>
                        <a:pt x="1" y="56"/>
                        <a:pt x="0" y="54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53"/>
                        <a:pt x="0" y="51"/>
                        <a:pt x="2" y="50"/>
                      </a:cubicBez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50" y="1"/>
                        <a:pt x="52" y="0"/>
                        <a:pt x="54" y="1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5" y="1"/>
                        <a:pt x="57" y="3"/>
                        <a:pt x="57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75" y="69"/>
                        <a:pt x="75" y="69"/>
                        <a:pt x="75" y="69"/>
                      </a:cubicBezTo>
                      <a:cubicBezTo>
                        <a:pt x="75" y="71"/>
                        <a:pt x="75" y="73"/>
                        <a:pt x="73" y="74"/>
                      </a:cubicBezTo>
                      <a:cubicBezTo>
                        <a:pt x="73" y="74"/>
                        <a:pt x="73" y="74"/>
                        <a:pt x="73" y="74"/>
                      </a:cubicBezTo>
                      <a:cubicBezTo>
                        <a:pt x="72" y="75"/>
                        <a:pt x="71" y="75"/>
                        <a:pt x="70" y="75"/>
                      </a:cubicBezTo>
                      <a:cubicBezTo>
                        <a:pt x="70" y="75"/>
                        <a:pt x="70" y="75"/>
                        <a:pt x="70" y="75"/>
                      </a:cubicBezTo>
                      <a:cubicBezTo>
                        <a:pt x="69" y="75"/>
                        <a:pt x="69" y="75"/>
                        <a:pt x="69" y="75"/>
                      </a:cubicBezTo>
                      <a:close/>
                      <a:moveTo>
                        <a:pt x="14" y="50"/>
                      </a:move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14" y="50"/>
                        <a:pt x="14" y="50"/>
                        <a:pt x="1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32"/>
                <p:cNvSpPr/>
                <p:nvPr/>
              </p:nvSpPr>
              <p:spPr bwMode="auto">
                <a:xfrm>
                  <a:off x="6645276" y="-1306513"/>
                  <a:ext cx="225425" cy="222250"/>
                </a:xfrm>
                <a:custGeom>
                  <a:avLst/>
                  <a:gdLst>
                    <a:gd name="T0" fmla="*/ 0 w 142"/>
                    <a:gd name="T1" fmla="*/ 126 h 140"/>
                    <a:gd name="T2" fmla="*/ 126 w 142"/>
                    <a:gd name="T3" fmla="*/ 0 h 140"/>
                    <a:gd name="T4" fmla="*/ 142 w 142"/>
                    <a:gd name="T5" fmla="*/ 14 h 140"/>
                    <a:gd name="T6" fmla="*/ 17 w 142"/>
                    <a:gd name="T7" fmla="*/ 140 h 140"/>
                    <a:gd name="T8" fmla="*/ 0 w 142"/>
                    <a:gd name="T9" fmla="*/ 126 h 140"/>
                    <a:gd name="T10" fmla="*/ 0 w 142"/>
                    <a:gd name="T11" fmla="*/ 126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140">
                      <a:moveTo>
                        <a:pt x="0" y="126"/>
                      </a:moveTo>
                      <a:lnTo>
                        <a:pt x="126" y="0"/>
                      </a:lnTo>
                      <a:lnTo>
                        <a:pt x="142" y="14"/>
                      </a:lnTo>
                      <a:lnTo>
                        <a:pt x="17" y="140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8634349" y="1784207"/>
              <a:ext cx="1514233" cy="985290"/>
              <a:chOff x="8634349" y="1784207"/>
              <a:chExt cx="1514233" cy="985290"/>
            </a:xfrm>
          </p:grpSpPr>
          <p:sp>
            <p:nvSpPr>
              <p:cNvPr id="134" name="Freeform 11"/>
              <p:cNvSpPr/>
              <p:nvPr/>
            </p:nvSpPr>
            <p:spPr bwMode="auto">
              <a:xfrm>
                <a:off x="8634349" y="1784207"/>
                <a:ext cx="1514233" cy="985290"/>
              </a:xfrm>
              <a:custGeom>
                <a:avLst/>
                <a:gdLst>
                  <a:gd name="T0" fmla="*/ 232 w 431"/>
                  <a:gd name="T1" fmla="*/ 281 h 281"/>
                  <a:gd name="T2" fmla="*/ 311 w 431"/>
                  <a:gd name="T3" fmla="*/ 250 h 281"/>
                  <a:gd name="T4" fmla="*/ 344 w 431"/>
                  <a:gd name="T5" fmla="*/ 255 h 281"/>
                  <a:gd name="T6" fmla="*/ 431 w 431"/>
                  <a:gd name="T7" fmla="*/ 159 h 281"/>
                  <a:gd name="T8" fmla="*/ 386 w 431"/>
                  <a:gd name="T9" fmla="*/ 8 h 281"/>
                  <a:gd name="T10" fmla="*/ 311 w 431"/>
                  <a:gd name="T11" fmla="*/ 0 h 281"/>
                  <a:gd name="T12" fmla="*/ 0 w 431"/>
                  <a:gd name="T13" fmla="*/ 165 h 281"/>
                  <a:gd name="T14" fmla="*/ 159 w 431"/>
                  <a:gd name="T15" fmla="*/ 163 h 281"/>
                  <a:gd name="T16" fmla="*/ 232 w 431"/>
                  <a:gd name="T1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1" h="281">
                    <a:moveTo>
                      <a:pt x="232" y="281"/>
                    </a:moveTo>
                    <a:cubicBezTo>
                      <a:pt x="254" y="262"/>
                      <a:pt x="281" y="250"/>
                      <a:pt x="311" y="250"/>
                    </a:cubicBezTo>
                    <a:cubicBezTo>
                      <a:pt x="322" y="250"/>
                      <a:pt x="333" y="252"/>
                      <a:pt x="344" y="25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386" y="8"/>
                      <a:pt x="386" y="8"/>
                      <a:pt x="386" y="8"/>
                    </a:cubicBezTo>
                    <a:cubicBezTo>
                      <a:pt x="362" y="3"/>
                      <a:pt x="337" y="0"/>
                      <a:pt x="311" y="0"/>
                    </a:cubicBezTo>
                    <a:cubicBezTo>
                      <a:pt x="182" y="0"/>
                      <a:pt x="68" y="65"/>
                      <a:pt x="0" y="165"/>
                    </a:cubicBezTo>
                    <a:cubicBezTo>
                      <a:pt x="159" y="163"/>
                      <a:pt x="159" y="163"/>
                      <a:pt x="159" y="163"/>
                    </a:cubicBezTo>
                    <a:lnTo>
                      <a:pt x="232" y="28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905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9389254" y="2040022"/>
                <a:ext cx="448555" cy="373795"/>
                <a:chOff x="5967413" y="1090613"/>
                <a:chExt cx="790575" cy="658813"/>
              </a:xfrm>
              <a:solidFill>
                <a:schemeClr val="bg1"/>
              </a:solidFill>
            </p:grpSpPr>
            <p:sp>
              <p:nvSpPr>
                <p:cNvPr id="136" name="Freeform 33"/>
                <p:cNvSpPr>
                  <a:spLocks noEditPoints="1"/>
                </p:cNvSpPr>
                <p:nvPr/>
              </p:nvSpPr>
              <p:spPr bwMode="auto">
                <a:xfrm>
                  <a:off x="6081713" y="1187450"/>
                  <a:ext cx="563563" cy="403225"/>
                </a:xfrm>
                <a:custGeom>
                  <a:avLst/>
                  <a:gdLst>
                    <a:gd name="T0" fmla="*/ 5 w 150"/>
                    <a:gd name="T1" fmla="*/ 107 h 107"/>
                    <a:gd name="T2" fmla="*/ 2 w 150"/>
                    <a:gd name="T3" fmla="*/ 106 h 107"/>
                    <a:gd name="T4" fmla="*/ 2 w 150"/>
                    <a:gd name="T5" fmla="*/ 106 h 107"/>
                    <a:gd name="T6" fmla="*/ 0 w 150"/>
                    <a:gd name="T7" fmla="*/ 102 h 107"/>
                    <a:gd name="T8" fmla="*/ 0 w 150"/>
                    <a:gd name="T9" fmla="*/ 102 h 107"/>
                    <a:gd name="T10" fmla="*/ 0 w 150"/>
                    <a:gd name="T11" fmla="*/ 4 h 107"/>
                    <a:gd name="T12" fmla="*/ 2 w 150"/>
                    <a:gd name="T13" fmla="*/ 1 h 107"/>
                    <a:gd name="T14" fmla="*/ 2 w 150"/>
                    <a:gd name="T15" fmla="*/ 1 h 107"/>
                    <a:gd name="T16" fmla="*/ 5 w 150"/>
                    <a:gd name="T17" fmla="*/ 0 h 107"/>
                    <a:gd name="T18" fmla="*/ 5 w 150"/>
                    <a:gd name="T19" fmla="*/ 0 h 107"/>
                    <a:gd name="T20" fmla="*/ 145 w 150"/>
                    <a:gd name="T21" fmla="*/ 0 h 107"/>
                    <a:gd name="T22" fmla="*/ 149 w 150"/>
                    <a:gd name="T23" fmla="*/ 1 h 107"/>
                    <a:gd name="T24" fmla="*/ 149 w 150"/>
                    <a:gd name="T25" fmla="*/ 1 h 107"/>
                    <a:gd name="T26" fmla="*/ 150 w 150"/>
                    <a:gd name="T27" fmla="*/ 4 h 107"/>
                    <a:gd name="T28" fmla="*/ 150 w 150"/>
                    <a:gd name="T29" fmla="*/ 4 h 107"/>
                    <a:gd name="T30" fmla="*/ 150 w 150"/>
                    <a:gd name="T31" fmla="*/ 102 h 107"/>
                    <a:gd name="T32" fmla="*/ 149 w 150"/>
                    <a:gd name="T33" fmla="*/ 106 h 107"/>
                    <a:gd name="T34" fmla="*/ 149 w 150"/>
                    <a:gd name="T35" fmla="*/ 106 h 107"/>
                    <a:gd name="T36" fmla="*/ 145 w 150"/>
                    <a:gd name="T37" fmla="*/ 107 h 107"/>
                    <a:gd name="T38" fmla="*/ 145 w 150"/>
                    <a:gd name="T39" fmla="*/ 107 h 107"/>
                    <a:gd name="T40" fmla="*/ 5 w 150"/>
                    <a:gd name="T41" fmla="*/ 107 h 107"/>
                    <a:gd name="T42" fmla="*/ 145 w 150"/>
                    <a:gd name="T43" fmla="*/ 102 h 107"/>
                    <a:gd name="T44" fmla="*/ 145 w 150"/>
                    <a:gd name="T45" fmla="*/ 98 h 107"/>
                    <a:gd name="T46" fmla="*/ 145 w 150"/>
                    <a:gd name="T47" fmla="*/ 102 h 107"/>
                    <a:gd name="T48" fmla="*/ 10 w 150"/>
                    <a:gd name="T49" fmla="*/ 98 h 107"/>
                    <a:gd name="T50" fmla="*/ 141 w 150"/>
                    <a:gd name="T51" fmla="*/ 98 h 107"/>
                    <a:gd name="T52" fmla="*/ 141 w 150"/>
                    <a:gd name="T53" fmla="*/ 9 h 107"/>
                    <a:gd name="T54" fmla="*/ 10 w 150"/>
                    <a:gd name="T55" fmla="*/ 9 h 107"/>
                    <a:gd name="T56" fmla="*/ 10 w 150"/>
                    <a:gd name="T57" fmla="*/ 9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0" h="107">
                      <a:moveTo>
                        <a:pt x="5" y="107"/>
                      </a:moveTo>
                      <a:cubicBezTo>
                        <a:pt x="4" y="107"/>
                        <a:pt x="3" y="107"/>
                        <a:pt x="2" y="106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5"/>
                        <a:pt x="0" y="104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7" y="0"/>
                        <a:pt x="148" y="0"/>
                        <a:pt x="149" y="1"/>
                      </a:cubicBezTo>
                      <a:cubicBezTo>
                        <a:pt x="149" y="1"/>
                        <a:pt x="149" y="1"/>
                        <a:pt x="149" y="1"/>
                      </a:cubicBezTo>
                      <a:cubicBezTo>
                        <a:pt x="150" y="2"/>
                        <a:pt x="150" y="3"/>
                        <a:pt x="150" y="4"/>
                      </a:cubicBezTo>
                      <a:cubicBezTo>
                        <a:pt x="150" y="4"/>
                        <a:pt x="150" y="4"/>
                        <a:pt x="150" y="4"/>
                      </a:cubicBezTo>
                      <a:cubicBezTo>
                        <a:pt x="150" y="102"/>
                        <a:pt x="150" y="102"/>
                        <a:pt x="150" y="102"/>
                      </a:cubicBezTo>
                      <a:cubicBezTo>
                        <a:pt x="150" y="104"/>
                        <a:pt x="150" y="105"/>
                        <a:pt x="149" y="106"/>
                      </a:cubicBezTo>
                      <a:cubicBezTo>
                        <a:pt x="149" y="106"/>
                        <a:pt x="149" y="106"/>
                        <a:pt x="149" y="106"/>
                      </a:cubicBezTo>
                      <a:cubicBezTo>
                        <a:pt x="148" y="107"/>
                        <a:pt x="147" y="107"/>
                        <a:pt x="145" y="107"/>
                      </a:cubicBezTo>
                      <a:cubicBezTo>
                        <a:pt x="145" y="107"/>
                        <a:pt x="145" y="107"/>
                        <a:pt x="145" y="107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lose/>
                      <a:moveTo>
                        <a:pt x="145" y="102"/>
                      </a:moveTo>
                      <a:cubicBezTo>
                        <a:pt x="145" y="98"/>
                        <a:pt x="145" y="98"/>
                        <a:pt x="145" y="98"/>
                      </a:cubicBezTo>
                      <a:cubicBezTo>
                        <a:pt x="145" y="102"/>
                        <a:pt x="145" y="102"/>
                        <a:pt x="145" y="102"/>
                      </a:cubicBezTo>
                      <a:close/>
                      <a:moveTo>
                        <a:pt x="10" y="98"/>
                      </a:moveTo>
                      <a:cubicBezTo>
                        <a:pt x="141" y="98"/>
                        <a:pt x="141" y="98"/>
                        <a:pt x="141" y="98"/>
                      </a:cubicBezTo>
                      <a:cubicBezTo>
                        <a:pt x="141" y="9"/>
                        <a:pt x="141" y="9"/>
                        <a:pt x="141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34"/>
                <p:cNvSpPr/>
                <p:nvPr/>
              </p:nvSpPr>
              <p:spPr bwMode="auto">
                <a:xfrm>
                  <a:off x="6088063" y="1271588"/>
                  <a:ext cx="549275" cy="233363"/>
                </a:xfrm>
                <a:custGeom>
                  <a:avLst/>
                  <a:gdLst>
                    <a:gd name="T0" fmla="*/ 71 w 146"/>
                    <a:gd name="T1" fmla="*/ 60 h 62"/>
                    <a:gd name="T2" fmla="*/ 57 w 146"/>
                    <a:gd name="T3" fmla="*/ 29 h 62"/>
                    <a:gd name="T4" fmla="*/ 53 w 146"/>
                    <a:gd name="T5" fmla="*/ 38 h 62"/>
                    <a:gd name="T6" fmla="*/ 48 w 146"/>
                    <a:gd name="T7" fmla="*/ 41 h 62"/>
                    <a:gd name="T8" fmla="*/ 48 w 146"/>
                    <a:gd name="T9" fmla="*/ 41 h 62"/>
                    <a:gd name="T10" fmla="*/ 4 w 146"/>
                    <a:gd name="T11" fmla="*/ 41 h 62"/>
                    <a:gd name="T12" fmla="*/ 4 w 146"/>
                    <a:gd name="T13" fmla="*/ 41 h 62"/>
                    <a:gd name="T14" fmla="*/ 0 w 146"/>
                    <a:gd name="T15" fmla="*/ 36 h 62"/>
                    <a:gd name="T16" fmla="*/ 0 w 146"/>
                    <a:gd name="T17" fmla="*/ 36 h 62"/>
                    <a:gd name="T18" fmla="*/ 4 w 146"/>
                    <a:gd name="T19" fmla="*/ 31 h 62"/>
                    <a:gd name="T20" fmla="*/ 4 w 146"/>
                    <a:gd name="T21" fmla="*/ 31 h 62"/>
                    <a:gd name="T22" fmla="*/ 45 w 146"/>
                    <a:gd name="T23" fmla="*/ 31 h 62"/>
                    <a:gd name="T24" fmla="*/ 53 w 146"/>
                    <a:gd name="T25" fmla="*/ 15 h 62"/>
                    <a:gd name="T26" fmla="*/ 57 w 146"/>
                    <a:gd name="T27" fmla="*/ 13 h 62"/>
                    <a:gd name="T28" fmla="*/ 57 w 146"/>
                    <a:gd name="T29" fmla="*/ 13 h 62"/>
                    <a:gd name="T30" fmla="*/ 62 w 146"/>
                    <a:gd name="T31" fmla="*/ 15 h 62"/>
                    <a:gd name="T32" fmla="*/ 62 w 146"/>
                    <a:gd name="T33" fmla="*/ 15 h 62"/>
                    <a:gd name="T34" fmla="*/ 74 w 146"/>
                    <a:gd name="T35" fmla="*/ 44 h 62"/>
                    <a:gd name="T36" fmla="*/ 86 w 146"/>
                    <a:gd name="T37" fmla="*/ 4 h 62"/>
                    <a:gd name="T38" fmla="*/ 90 w 146"/>
                    <a:gd name="T39" fmla="*/ 0 h 62"/>
                    <a:gd name="T40" fmla="*/ 90 w 146"/>
                    <a:gd name="T41" fmla="*/ 0 h 62"/>
                    <a:gd name="T42" fmla="*/ 95 w 146"/>
                    <a:gd name="T43" fmla="*/ 3 h 62"/>
                    <a:gd name="T44" fmla="*/ 95 w 146"/>
                    <a:gd name="T45" fmla="*/ 3 h 62"/>
                    <a:gd name="T46" fmla="*/ 107 w 146"/>
                    <a:gd name="T47" fmla="*/ 31 h 62"/>
                    <a:gd name="T48" fmla="*/ 141 w 146"/>
                    <a:gd name="T49" fmla="*/ 31 h 62"/>
                    <a:gd name="T50" fmla="*/ 146 w 146"/>
                    <a:gd name="T51" fmla="*/ 36 h 62"/>
                    <a:gd name="T52" fmla="*/ 146 w 146"/>
                    <a:gd name="T53" fmla="*/ 36 h 62"/>
                    <a:gd name="T54" fmla="*/ 141 w 146"/>
                    <a:gd name="T55" fmla="*/ 41 h 62"/>
                    <a:gd name="T56" fmla="*/ 141 w 146"/>
                    <a:gd name="T57" fmla="*/ 41 h 62"/>
                    <a:gd name="T58" fmla="*/ 104 w 146"/>
                    <a:gd name="T59" fmla="*/ 41 h 62"/>
                    <a:gd name="T60" fmla="*/ 99 w 146"/>
                    <a:gd name="T61" fmla="*/ 38 h 62"/>
                    <a:gd name="T62" fmla="*/ 99 w 146"/>
                    <a:gd name="T63" fmla="*/ 38 h 62"/>
                    <a:gd name="T64" fmla="*/ 91 w 146"/>
                    <a:gd name="T65" fmla="*/ 19 h 62"/>
                    <a:gd name="T66" fmla="*/ 79 w 146"/>
                    <a:gd name="T67" fmla="*/ 59 h 62"/>
                    <a:gd name="T68" fmla="*/ 75 w 146"/>
                    <a:gd name="T69" fmla="*/ 62 h 62"/>
                    <a:gd name="T70" fmla="*/ 75 w 146"/>
                    <a:gd name="T71" fmla="*/ 62 h 62"/>
                    <a:gd name="T72" fmla="*/ 75 w 146"/>
                    <a:gd name="T73" fmla="*/ 62 h 62"/>
                    <a:gd name="T74" fmla="*/ 75 w 146"/>
                    <a:gd name="T75" fmla="*/ 62 h 62"/>
                    <a:gd name="T76" fmla="*/ 71 w 146"/>
                    <a:gd name="T77" fmla="*/ 6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46" h="62">
                      <a:moveTo>
                        <a:pt x="71" y="60"/>
                      </a:move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3" y="38"/>
                        <a:pt x="53" y="38"/>
                        <a:pt x="53" y="38"/>
                      </a:cubicBezTo>
                      <a:cubicBezTo>
                        <a:pt x="52" y="40"/>
                        <a:pt x="50" y="41"/>
                        <a:pt x="48" y="41"/>
                      </a:cubicBezTo>
                      <a:cubicBezTo>
                        <a:pt x="48" y="41"/>
                        <a:pt x="48" y="41"/>
                        <a:pt x="48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2" y="41"/>
                        <a:pt x="0" y="39"/>
                        <a:pt x="0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4"/>
                        <a:pt x="2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5" y="31"/>
                        <a:pt x="45" y="31"/>
                        <a:pt x="45" y="31"/>
                      </a:cubicBezTo>
                      <a:cubicBezTo>
                        <a:pt x="53" y="15"/>
                        <a:pt x="53" y="15"/>
                        <a:pt x="53" y="15"/>
                      </a:cubicBezTo>
                      <a:cubicBezTo>
                        <a:pt x="54" y="14"/>
                        <a:pt x="55" y="12"/>
                        <a:pt x="57" y="13"/>
                      </a:cubicBezTo>
                      <a:cubicBezTo>
                        <a:pt x="57" y="13"/>
                        <a:pt x="57" y="13"/>
                        <a:pt x="57" y="13"/>
                      </a:cubicBezTo>
                      <a:cubicBezTo>
                        <a:pt x="59" y="13"/>
                        <a:pt x="61" y="14"/>
                        <a:pt x="62" y="15"/>
                      </a:cubicBezTo>
                      <a:cubicBezTo>
                        <a:pt x="62" y="15"/>
                        <a:pt x="62" y="15"/>
                        <a:pt x="62" y="15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86" y="2"/>
                        <a:pt x="88" y="0"/>
                        <a:pt x="90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2" y="0"/>
                        <a:pt x="94" y="1"/>
                        <a:pt x="95" y="3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107" y="31"/>
                        <a:pt x="107" y="31"/>
                        <a:pt x="107" y="31"/>
                      </a:cubicBezTo>
                      <a:cubicBezTo>
                        <a:pt x="141" y="31"/>
                        <a:pt x="141" y="31"/>
                        <a:pt x="141" y="31"/>
                      </a:cubicBezTo>
                      <a:cubicBezTo>
                        <a:pt x="144" y="31"/>
                        <a:pt x="146" y="34"/>
                        <a:pt x="146" y="36"/>
                      </a:cubicBezTo>
                      <a:cubicBezTo>
                        <a:pt x="146" y="36"/>
                        <a:pt x="146" y="36"/>
                        <a:pt x="146" y="36"/>
                      </a:cubicBezTo>
                      <a:cubicBezTo>
                        <a:pt x="146" y="39"/>
                        <a:pt x="144" y="41"/>
                        <a:pt x="141" y="41"/>
                      </a:cubicBezTo>
                      <a:cubicBezTo>
                        <a:pt x="141" y="41"/>
                        <a:pt x="141" y="41"/>
                        <a:pt x="141" y="41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2" y="41"/>
                        <a:pt x="100" y="40"/>
                        <a:pt x="99" y="38"/>
                      </a:cubicBezTo>
                      <a:cubicBezTo>
                        <a:pt x="99" y="38"/>
                        <a:pt x="99" y="38"/>
                        <a:pt x="99" y="3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79" y="59"/>
                        <a:pt x="79" y="59"/>
                        <a:pt x="79" y="59"/>
                      </a:cubicBezTo>
                      <a:cubicBezTo>
                        <a:pt x="79" y="61"/>
                        <a:pt x="77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3" y="62"/>
                        <a:pt x="71" y="61"/>
                        <a:pt x="71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35"/>
                <p:cNvSpPr/>
                <p:nvPr/>
              </p:nvSpPr>
              <p:spPr bwMode="auto">
                <a:xfrm>
                  <a:off x="5967413" y="1090613"/>
                  <a:ext cx="790575" cy="658813"/>
                </a:xfrm>
                <a:custGeom>
                  <a:avLst/>
                  <a:gdLst>
                    <a:gd name="T0" fmla="*/ 144 w 210"/>
                    <a:gd name="T1" fmla="*/ 174 h 175"/>
                    <a:gd name="T2" fmla="*/ 142 w 210"/>
                    <a:gd name="T3" fmla="*/ 171 h 175"/>
                    <a:gd name="T4" fmla="*/ 142 w 210"/>
                    <a:gd name="T5" fmla="*/ 159 h 175"/>
                    <a:gd name="T6" fmla="*/ 68 w 210"/>
                    <a:gd name="T7" fmla="*/ 171 h 175"/>
                    <a:gd name="T8" fmla="*/ 67 w 210"/>
                    <a:gd name="T9" fmla="*/ 174 h 175"/>
                    <a:gd name="T10" fmla="*/ 63 w 210"/>
                    <a:gd name="T11" fmla="*/ 175 h 175"/>
                    <a:gd name="T12" fmla="*/ 33 w 210"/>
                    <a:gd name="T13" fmla="*/ 174 h 175"/>
                    <a:gd name="T14" fmla="*/ 32 w 210"/>
                    <a:gd name="T15" fmla="*/ 171 h 175"/>
                    <a:gd name="T16" fmla="*/ 32 w 210"/>
                    <a:gd name="T17" fmla="*/ 158 h 175"/>
                    <a:gd name="T18" fmla="*/ 0 w 210"/>
                    <a:gd name="T19" fmla="*/ 121 h 175"/>
                    <a:gd name="T20" fmla="*/ 38 w 210"/>
                    <a:gd name="T21" fmla="*/ 0 h 175"/>
                    <a:gd name="T22" fmla="*/ 172 w 210"/>
                    <a:gd name="T23" fmla="*/ 0 h 175"/>
                    <a:gd name="T24" fmla="*/ 172 w 210"/>
                    <a:gd name="T25" fmla="*/ 9 h 175"/>
                    <a:gd name="T26" fmla="*/ 10 w 210"/>
                    <a:gd name="T27" fmla="*/ 37 h 175"/>
                    <a:gd name="T28" fmla="*/ 10 w 210"/>
                    <a:gd name="T29" fmla="*/ 121 h 175"/>
                    <a:gd name="T30" fmla="*/ 37 w 210"/>
                    <a:gd name="T31" fmla="*/ 149 h 175"/>
                    <a:gd name="T32" fmla="*/ 41 w 210"/>
                    <a:gd name="T33" fmla="*/ 154 h 175"/>
                    <a:gd name="T34" fmla="*/ 59 w 210"/>
                    <a:gd name="T35" fmla="*/ 166 h 175"/>
                    <a:gd name="T36" fmla="*/ 60 w 210"/>
                    <a:gd name="T37" fmla="*/ 151 h 175"/>
                    <a:gd name="T38" fmla="*/ 63 w 210"/>
                    <a:gd name="T39" fmla="*/ 149 h 175"/>
                    <a:gd name="T40" fmla="*/ 147 w 210"/>
                    <a:gd name="T41" fmla="*/ 149 h 175"/>
                    <a:gd name="T42" fmla="*/ 151 w 210"/>
                    <a:gd name="T43" fmla="*/ 151 h 175"/>
                    <a:gd name="T44" fmla="*/ 152 w 210"/>
                    <a:gd name="T45" fmla="*/ 154 h 175"/>
                    <a:gd name="T46" fmla="*/ 169 w 210"/>
                    <a:gd name="T47" fmla="*/ 166 h 175"/>
                    <a:gd name="T48" fmla="*/ 174 w 210"/>
                    <a:gd name="T49" fmla="*/ 149 h 175"/>
                    <a:gd name="T50" fmla="*/ 200 w 210"/>
                    <a:gd name="T51" fmla="*/ 121 h 175"/>
                    <a:gd name="T52" fmla="*/ 200 w 210"/>
                    <a:gd name="T53" fmla="*/ 37 h 175"/>
                    <a:gd name="T54" fmla="*/ 172 w 210"/>
                    <a:gd name="T55" fmla="*/ 9 h 175"/>
                    <a:gd name="T56" fmla="*/ 172 w 210"/>
                    <a:gd name="T57" fmla="*/ 0 h 175"/>
                    <a:gd name="T58" fmla="*/ 210 w 210"/>
                    <a:gd name="T59" fmla="*/ 37 h 175"/>
                    <a:gd name="T60" fmla="*/ 179 w 210"/>
                    <a:gd name="T61" fmla="*/ 158 h 175"/>
                    <a:gd name="T62" fmla="*/ 179 w 210"/>
                    <a:gd name="T63" fmla="*/ 171 h 175"/>
                    <a:gd name="T64" fmla="*/ 177 w 210"/>
                    <a:gd name="T65" fmla="*/ 174 h 175"/>
                    <a:gd name="T66" fmla="*/ 174 w 210"/>
                    <a:gd name="T67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0" h="175">
                      <a:moveTo>
                        <a:pt x="147" y="175"/>
                      </a:moveTo>
                      <a:cubicBezTo>
                        <a:pt x="146" y="175"/>
                        <a:pt x="145" y="175"/>
                        <a:pt x="144" y="174"/>
                      </a:cubicBezTo>
                      <a:cubicBezTo>
                        <a:pt x="144" y="174"/>
                        <a:pt x="144" y="174"/>
                        <a:pt x="144" y="174"/>
                      </a:cubicBezTo>
                      <a:cubicBezTo>
                        <a:pt x="143" y="173"/>
                        <a:pt x="142" y="172"/>
                        <a:pt x="142" y="171"/>
                      </a:cubicBezTo>
                      <a:cubicBezTo>
                        <a:pt x="142" y="171"/>
                        <a:pt x="142" y="171"/>
                        <a:pt x="142" y="171"/>
                      </a:cubicBezTo>
                      <a:cubicBezTo>
                        <a:pt x="142" y="159"/>
                        <a:pt x="142" y="159"/>
                        <a:pt x="142" y="159"/>
                      </a:cubicBezTo>
                      <a:cubicBezTo>
                        <a:pt x="68" y="159"/>
                        <a:pt x="68" y="159"/>
                        <a:pt x="68" y="159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68" y="172"/>
                        <a:pt x="68" y="173"/>
                        <a:pt x="67" y="174"/>
                      </a:cubicBezTo>
                      <a:cubicBezTo>
                        <a:pt x="67" y="174"/>
                        <a:pt x="67" y="174"/>
                        <a:pt x="67" y="174"/>
                      </a:cubicBezTo>
                      <a:cubicBezTo>
                        <a:pt x="66" y="175"/>
                        <a:pt x="65" y="175"/>
                        <a:pt x="63" y="175"/>
                      </a:cubicBezTo>
                      <a:cubicBezTo>
                        <a:pt x="63" y="175"/>
                        <a:pt x="63" y="175"/>
                        <a:pt x="63" y="175"/>
                      </a:cubicBezTo>
                      <a:cubicBezTo>
                        <a:pt x="36" y="175"/>
                        <a:pt x="36" y="175"/>
                        <a:pt x="36" y="175"/>
                      </a:cubicBezTo>
                      <a:cubicBezTo>
                        <a:pt x="35" y="175"/>
                        <a:pt x="34" y="175"/>
                        <a:pt x="33" y="174"/>
                      </a:cubicBezTo>
                      <a:cubicBezTo>
                        <a:pt x="33" y="174"/>
                        <a:pt x="33" y="174"/>
                        <a:pt x="33" y="174"/>
                      </a:cubicBezTo>
                      <a:cubicBezTo>
                        <a:pt x="32" y="173"/>
                        <a:pt x="32" y="172"/>
                        <a:pt x="32" y="171"/>
                      </a:cubicBezTo>
                      <a:cubicBezTo>
                        <a:pt x="32" y="171"/>
                        <a:pt x="32" y="171"/>
                        <a:pt x="32" y="171"/>
                      </a:cubicBezTo>
                      <a:cubicBezTo>
                        <a:pt x="32" y="158"/>
                        <a:pt x="32" y="158"/>
                        <a:pt x="32" y="158"/>
                      </a:cubicBezTo>
                      <a:cubicBezTo>
                        <a:pt x="14" y="155"/>
                        <a:pt x="0" y="140"/>
                        <a:pt x="0" y="121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17"/>
                        <a:pt x="17" y="0"/>
                        <a:pt x="38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2" y="5"/>
                        <a:pt x="172" y="5"/>
                        <a:pt x="172" y="5"/>
                      </a:cubicBezTo>
                      <a:cubicBezTo>
                        <a:pt x="172" y="9"/>
                        <a:pt x="172" y="9"/>
                        <a:pt x="172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22" y="9"/>
                        <a:pt x="10" y="22"/>
                        <a:pt x="10" y="37"/>
                      </a:cubicBez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121"/>
                        <a:pt x="10" y="121"/>
                        <a:pt x="10" y="121"/>
                      </a:cubicBezTo>
                      <a:cubicBezTo>
                        <a:pt x="10" y="136"/>
                        <a:pt x="22" y="149"/>
                        <a:pt x="37" y="149"/>
                      </a:cubicBezTo>
                      <a:cubicBezTo>
                        <a:pt x="37" y="149"/>
                        <a:pt x="37" y="149"/>
                        <a:pt x="37" y="149"/>
                      </a:cubicBezTo>
                      <a:cubicBezTo>
                        <a:pt x="39" y="149"/>
                        <a:pt x="41" y="151"/>
                        <a:pt x="41" y="154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66"/>
                        <a:pt x="41" y="166"/>
                        <a:pt x="41" y="166"/>
                      </a:cubicBezTo>
                      <a:cubicBezTo>
                        <a:pt x="59" y="166"/>
                        <a:pt x="59" y="166"/>
                        <a:pt x="59" y="166"/>
                      </a:cubicBezTo>
                      <a:cubicBezTo>
                        <a:pt x="59" y="154"/>
                        <a:pt x="59" y="154"/>
                        <a:pt x="59" y="154"/>
                      </a:cubicBezTo>
                      <a:cubicBezTo>
                        <a:pt x="59" y="153"/>
                        <a:pt x="59" y="152"/>
                        <a:pt x="60" y="151"/>
                      </a:cubicBezTo>
                      <a:cubicBezTo>
                        <a:pt x="60" y="151"/>
                        <a:pt x="60" y="151"/>
                        <a:pt x="60" y="151"/>
                      </a:cubicBezTo>
                      <a:cubicBezTo>
                        <a:pt x="61" y="150"/>
                        <a:pt x="62" y="149"/>
                        <a:pt x="63" y="149"/>
                      </a:cubicBezTo>
                      <a:cubicBezTo>
                        <a:pt x="63" y="149"/>
                        <a:pt x="63" y="149"/>
                        <a:pt x="63" y="149"/>
                      </a:cubicBezTo>
                      <a:cubicBezTo>
                        <a:pt x="147" y="149"/>
                        <a:pt x="147" y="149"/>
                        <a:pt x="147" y="149"/>
                      </a:cubicBezTo>
                      <a:cubicBezTo>
                        <a:pt x="148" y="149"/>
                        <a:pt x="150" y="150"/>
                        <a:pt x="151" y="151"/>
                      </a:cubicBezTo>
                      <a:cubicBezTo>
                        <a:pt x="151" y="151"/>
                        <a:pt x="151" y="151"/>
                        <a:pt x="151" y="151"/>
                      </a:cubicBezTo>
                      <a:cubicBezTo>
                        <a:pt x="151" y="152"/>
                        <a:pt x="152" y="153"/>
                        <a:pt x="152" y="154"/>
                      </a:cubicBezTo>
                      <a:cubicBezTo>
                        <a:pt x="152" y="154"/>
                        <a:pt x="152" y="154"/>
                        <a:pt x="152" y="154"/>
                      </a:cubicBezTo>
                      <a:cubicBezTo>
                        <a:pt x="152" y="166"/>
                        <a:pt x="152" y="166"/>
                        <a:pt x="152" y="166"/>
                      </a:cubicBezTo>
                      <a:cubicBezTo>
                        <a:pt x="169" y="166"/>
                        <a:pt x="169" y="166"/>
                        <a:pt x="169" y="166"/>
                      </a:cubicBezTo>
                      <a:cubicBezTo>
                        <a:pt x="169" y="154"/>
                        <a:pt x="169" y="154"/>
                        <a:pt x="169" y="154"/>
                      </a:cubicBezTo>
                      <a:cubicBezTo>
                        <a:pt x="169" y="151"/>
                        <a:pt x="171" y="149"/>
                        <a:pt x="174" y="149"/>
                      </a:cubicBezTo>
                      <a:cubicBezTo>
                        <a:pt x="174" y="149"/>
                        <a:pt x="174" y="149"/>
                        <a:pt x="174" y="149"/>
                      </a:cubicBezTo>
                      <a:cubicBezTo>
                        <a:pt x="189" y="149"/>
                        <a:pt x="201" y="136"/>
                        <a:pt x="200" y="121"/>
                      </a:cubicBezTo>
                      <a:cubicBezTo>
                        <a:pt x="200" y="121"/>
                        <a:pt x="200" y="121"/>
                        <a:pt x="200" y="121"/>
                      </a:cubicBezTo>
                      <a:cubicBezTo>
                        <a:pt x="200" y="37"/>
                        <a:pt x="200" y="37"/>
                        <a:pt x="200" y="37"/>
                      </a:cubicBezTo>
                      <a:cubicBezTo>
                        <a:pt x="200" y="22"/>
                        <a:pt x="188" y="9"/>
                        <a:pt x="172" y="9"/>
                      </a:cubicBezTo>
                      <a:cubicBezTo>
                        <a:pt x="172" y="9"/>
                        <a:pt x="172" y="9"/>
                        <a:pt x="172" y="9"/>
                      </a:cubicBezTo>
                      <a:cubicBezTo>
                        <a:pt x="172" y="5"/>
                        <a:pt x="172" y="5"/>
                        <a:pt x="172" y="5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93" y="0"/>
                        <a:pt x="210" y="17"/>
                        <a:pt x="210" y="37"/>
                      </a:cubicBezTo>
                      <a:cubicBezTo>
                        <a:pt x="210" y="37"/>
                        <a:pt x="210" y="37"/>
                        <a:pt x="210" y="37"/>
                      </a:cubicBezTo>
                      <a:cubicBezTo>
                        <a:pt x="210" y="121"/>
                        <a:pt x="210" y="121"/>
                        <a:pt x="210" y="121"/>
                      </a:cubicBezTo>
                      <a:cubicBezTo>
                        <a:pt x="210" y="140"/>
                        <a:pt x="197" y="155"/>
                        <a:pt x="179" y="158"/>
                      </a:cubicBezTo>
                      <a:cubicBezTo>
                        <a:pt x="179" y="158"/>
                        <a:pt x="179" y="158"/>
                        <a:pt x="179" y="158"/>
                      </a:cubicBezTo>
                      <a:cubicBezTo>
                        <a:pt x="179" y="171"/>
                        <a:pt x="179" y="171"/>
                        <a:pt x="179" y="171"/>
                      </a:cubicBezTo>
                      <a:cubicBezTo>
                        <a:pt x="179" y="172"/>
                        <a:pt x="178" y="173"/>
                        <a:pt x="177" y="174"/>
                      </a:cubicBezTo>
                      <a:cubicBezTo>
                        <a:pt x="177" y="174"/>
                        <a:pt x="177" y="174"/>
                        <a:pt x="177" y="174"/>
                      </a:cubicBezTo>
                      <a:cubicBezTo>
                        <a:pt x="176" y="175"/>
                        <a:pt x="175" y="175"/>
                        <a:pt x="174" y="175"/>
                      </a:cubicBezTo>
                      <a:cubicBezTo>
                        <a:pt x="174" y="175"/>
                        <a:pt x="174" y="175"/>
                        <a:pt x="174" y="175"/>
                      </a:cubicBezTo>
                      <a:cubicBezTo>
                        <a:pt x="147" y="175"/>
                        <a:pt x="147" y="175"/>
                        <a:pt x="147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1" name="组合 130"/>
            <p:cNvGrpSpPr/>
            <p:nvPr/>
          </p:nvGrpSpPr>
          <p:grpSpPr>
            <a:xfrm>
              <a:off x="8398768" y="2412421"/>
              <a:ext cx="1008996" cy="1146788"/>
              <a:chOff x="8398768" y="2412421"/>
              <a:chExt cx="1008996" cy="1146788"/>
            </a:xfrm>
          </p:grpSpPr>
          <p:sp>
            <p:nvSpPr>
              <p:cNvPr id="132" name="Freeform 15"/>
              <p:cNvSpPr/>
              <p:nvPr/>
            </p:nvSpPr>
            <p:spPr bwMode="auto">
              <a:xfrm>
                <a:off x="8398768" y="2412421"/>
                <a:ext cx="1008996" cy="1146788"/>
              </a:xfrm>
              <a:custGeom>
                <a:avLst/>
                <a:gdLst>
                  <a:gd name="T0" fmla="*/ 287 w 287"/>
                  <a:gd name="T1" fmla="*/ 113 h 327"/>
                  <a:gd name="T2" fmla="*/ 217 w 287"/>
                  <a:gd name="T3" fmla="*/ 0 h 327"/>
                  <a:gd name="T4" fmla="*/ 57 w 287"/>
                  <a:gd name="T5" fmla="*/ 2 h 327"/>
                  <a:gd name="T6" fmla="*/ 12 w 287"/>
                  <a:gd name="T7" fmla="*/ 116 h 327"/>
                  <a:gd name="T8" fmla="*/ 14 w 287"/>
                  <a:gd name="T9" fmla="*/ 245 h 327"/>
                  <a:gd name="T10" fmla="*/ 126 w 287"/>
                  <a:gd name="T11" fmla="*/ 327 h 327"/>
                  <a:gd name="T12" fmla="*/ 251 w 287"/>
                  <a:gd name="T13" fmla="*/ 204 h 327"/>
                  <a:gd name="T14" fmla="*/ 251 w 287"/>
                  <a:gd name="T15" fmla="*/ 204 h 327"/>
                  <a:gd name="T16" fmla="*/ 251 w 287"/>
                  <a:gd name="T17" fmla="*/ 203 h 327"/>
                  <a:gd name="T18" fmla="*/ 287 w 287"/>
                  <a:gd name="T19" fmla="*/ 11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327">
                    <a:moveTo>
                      <a:pt x="287" y="113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36" y="36"/>
                      <a:pt x="20" y="75"/>
                      <a:pt x="12" y="116"/>
                    </a:cubicBezTo>
                    <a:cubicBezTo>
                      <a:pt x="6" y="141"/>
                      <a:pt x="0" y="206"/>
                      <a:pt x="14" y="245"/>
                    </a:cubicBezTo>
                    <a:cubicBezTo>
                      <a:pt x="31" y="293"/>
                      <a:pt x="72" y="327"/>
                      <a:pt x="126" y="327"/>
                    </a:cubicBezTo>
                    <a:cubicBezTo>
                      <a:pt x="195" y="327"/>
                      <a:pt x="251" y="272"/>
                      <a:pt x="251" y="204"/>
                    </a:cubicBezTo>
                    <a:cubicBezTo>
                      <a:pt x="251" y="204"/>
                      <a:pt x="251" y="204"/>
                      <a:pt x="251" y="204"/>
                    </a:cubicBezTo>
                    <a:cubicBezTo>
                      <a:pt x="251" y="204"/>
                      <a:pt x="251" y="203"/>
                      <a:pt x="251" y="203"/>
                    </a:cubicBezTo>
                    <a:cubicBezTo>
                      <a:pt x="251" y="169"/>
                      <a:pt x="265" y="137"/>
                      <a:pt x="287" y="113"/>
                    </a:cubicBez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905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33" name="Freeform 36"/>
              <p:cNvSpPr>
                <a:spLocks noEditPoints="1"/>
              </p:cNvSpPr>
              <p:nvPr/>
            </p:nvSpPr>
            <p:spPr bwMode="auto">
              <a:xfrm>
                <a:off x="8699100" y="2730332"/>
                <a:ext cx="364788" cy="423333"/>
              </a:xfrm>
              <a:custGeom>
                <a:avLst/>
                <a:gdLst>
                  <a:gd name="T0" fmla="*/ 382 w 405"/>
                  <a:gd name="T1" fmla="*/ 45 h 470"/>
                  <a:gd name="T2" fmla="*/ 382 w 405"/>
                  <a:gd name="T3" fmla="*/ 446 h 470"/>
                  <a:gd name="T4" fmla="*/ 24 w 405"/>
                  <a:gd name="T5" fmla="*/ 446 h 470"/>
                  <a:gd name="T6" fmla="*/ 24 w 405"/>
                  <a:gd name="T7" fmla="*/ 45 h 470"/>
                  <a:gd name="T8" fmla="*/ 0 w 405"/>
                  <a:gd name="T9" fmla="*/ 45 h 470"/>
                  <a:gd name="T10" fmla="*/ 0 w 405"/>
                  <a:gd name="T11" fmla="*/ 470 h 470"/>
                  <a:gd name="T12" fmla="*/ 405 w 405"/>
                  <a:gd name="T13" fmla="*/ 470 h 470"/>
                  <a:gd name="T14" fmla="*/ 405 w 405"/>
                  <a:gd name="T15" fmla="*/ 45 h 470"/>
                  <a:gd name="T16" fmla="*/ 382 w 405"/>
                  <a:gd name="T17" fmla="*/ 45 h 470"/>
                  <a:gd name="T18" fmla="*/ 71 w 405"/>
                  <a:gd name="T19" fmla="*/ 0 h 470"/>
                  <a:gd name="T20" fmla="*/ 48 w 405"/>
                  <a:gd name="T21" fmla="*/ 0 h 470"/>
                  <a:gd name="T22" fmla="*/ 48 w 405"/>
                  <a:gd name="T23" fmla="*/ 86 h 470"/>
                  <a:gd name="T24" fmla="*/ 71 w 405"/>
                  <a:gd name="T25" fmla="*/ 86 h 470"/>
                  <a:gd name="T26" fmla="*/ 71 w 405"/>
                  <a:gd name="T27" fmla="*/ 0 h 470"/>
                  <a:gd name="T28" fmla="*/ 128 w 405"/>
                  <a:gd name="T29" fmla="*/ 0 h 470"/>
                  <a:gd name="T30" fmla="*/ 104 w 405"/>
                  <a:gd name="T31" fmla="*/ 0 h 470"/>
                  <a:gd name="T32" fmla="*/ 104 w 405"/>
                  <a:gd name="T33" fmla="*/ 86 h 470"/>
                  <a:gd name="T34" fmla="*/ 128 w 405"/>
                  <a:gd name="T35" fmla="*/ 86 h 470"/>
                  <a:gd name="T36" fmla="*/ 128 w 405"/>
                  <a:gd name="T37" fmla="*/ 0 h 470"/>
                  <a:gd name="T38" fmla="*/ 185 w 405"/>
                  <a:gd name="T39" fmla="*/ 0 h 470"/>
                  <a:gd name="T40" fmla="*/ 164 w 405"/>
                  <a:gd name="T41" fmla="*/ 0 h 470"/>
                  <a:gd name="T42" fmla="*/ 164 w 405"/>
                  <a:gd name="T43" fmla="*/ 86 h 470"/>
                  <a:gd name="T44" fmla="*/ 185 w 405"/>
                  <a:gd name="T45" fmla="*/ 86 h 470"/>
                  <a:gd name="T46" fmla="*/ 185 w 405"/>
                  <a:gd name="T47" fmla="*/ 0 h 470"/>
                  <a:gd name="T48" fmla="*/ 244 w 405"/>
                  <a:gd name="T49" fmla="*/ 0 h 470"/>
                  <a:gd name="T50" fmla="*/ 221 w 405"/>
                  <a:gd name="T51" fmla="*/ 0 h 470"/>
                  <a:gd name="T52" fmla="*/ 221 w 405"/>
                  <a:gd name="T53" fmla="*/ 86 h 470"/>
                  <a:gd name="T54" fmla="*/ 244 w 405"/>
                  <a:gd name="T55" fmla="*/ 86 h 470"/>
                  <a:gd name="T56" fmla="*/ 244 w 405"/>
                  <a:gd name="T57" fmla="*/ 0 h 470"/>
                  <a:gd name="T58" fmla="*/ 301 w 405"/>
                  <a:gd name="T59" fmla="*/ 0 h 470"/>
                  <a:gd name="T60" fmla="*/ 277 w 405"/>
                  <a:gd name="T61" fmla="*/ 0 h 470"/>
                  <a:gd name="T62" fmla="*/ 277 w 405"/>
                  <a:gd name="T63" fmla="*/ 86 h 470"/>
                  <a:gd name="T64" fmla="*/ 301 w 405"/>
                  <a:gd name="T65" fmla="*/ 86 h 470"/>
                  <a:gd name="T66" fmla="*/ 301 w 405"/>
                  <a:gd name="T67" fmla="*/ 0 h 470"/>
                  <a:gd name="T68" fmla="*/ 358 w 405"/>
                  <a:gd name="T69" fmla="*/ 0 h 470"/>
                  <a:gd name="T70" fmla="*/ 334 w 405"/>
                  <a:gd name="T71" fmla="*/ 0 h 470"/>
                  <a:gd name="T72" fmla="*/ 334 w 405"/>
                  <a:gd name="T73" fmla="*/ 86 h 470"/>
                  <a:gd name="T74" fmla="*/ 358 w 405"/>
                  <a:gd name="T75" fmla="*/ 86 h 470"/>
                  <a:gd name="T76" fmla="*/ 358 w 405"/>
                  <a:gd name="T77" fmla="*/ 0 h 470"/>
                  <a:gd name="T78" fmla="*/ 145 w 405"/>
                  <a:gd name="T79" fmla="*/ 218 h 470"/>
                  <a:gd name="T80" fmla="*/ 145 w 405"/>
                  <a:gd name="T81" fmla="*/ 373 h 470"/>
                  <a:gd name="T82" fmla="*/ 168 w 405"/>
                  <a:gd name="T83" fmla="*/ 373 h 470"/>
                  <a:gd name="T84" fmla="*/ 168 w 405"/>
                  <a:gd name="T85" fmla="*/ 162 h 470"/>
                  <a:gd name="T86" fmla="*/ 102 w 405"/>
                  <a:gd name="T87" fmla="*/ 228 h 470"/>
                  <a:gd name="T88" fmla="*/ 119 w 405"/>
                  <a:gd name="T89" fmla="*/ 245 h 470"/>
                  <a:gd name="T90" fmla="*/ 145 w 405"/>
                  <a:gd name="T91" fmla="*/ 218 h 470"/>
                  <a:gd name="T92" fmla="*/ 237 w 405"/>
                  <a:gd name="T93" fmla="*/ 245 h 470"/>
                  <a:gd name="T94" fmla="*/ 237 w 405"/>
                  <a:gd name="T95" fmla="*/ 245 h 470"/>
                  <a:gd name="T96" fmla="*/ 237 w 405"/>
                  <a:gd name="T97" fmla="*/ 245 h 470"/>
                  <a:gd name="T98" fmla="*/ 237 w 405"/>
                  <a:gd name="T99" fmla="*/ 245 h 470"/>
                  <a:gd name="T100" fmla="*/ 287 w 405"/>
                  <a:gd name="T101" fmla="*/ 373 h 470"/>
                  <a:gd name="T102" fmla="*/ 287 w 405"/>
                  <a:gd name="T103" fmla="*/ 162 h 470"/>
                  <a:gd name="T104" fmla="*/ 221 w 405"/>
                  <a:gd name="T105" fmla="*/ 228 h 470"/>
                  <a:gd name="T106" fmla="*/ 237 w 405"/>
                  <a:gd name="T107" fmla="*/ 245 h 470"/>
                  <a:gd name="T108" fmla="*/ 263 w 405"/>
                  <a:gd name="T109" fmla="*/ 218 h 470"/>
                  <a:gd name="T110" fmla="*/ 263 w 405"/>
                  <a:gd name="T111" fmla="*/ 373 h 470"/>
                  <a:gd name="T112" fmla="*/ 287 w 405"/>
                  <a:gd name="T113" fmla="*/ 37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5" h="470">
                    <a:moveTo>
                      <a:pt x="382" y="45"/>
                    </a:moveTo>
                    <a:lnTo>
                      <a:pt x="382" y="446"/>
                    </a:lnTo>
                    <a:lnTo>
                      <a:pt x="24" y="446"/>
                    </a:lnTo>
                    <a:lnTo>
                      <a:pt x="24" y="45"/>
                    </a:lnTo>
                    <a:lnTo>
                      <a:pt x="0" y="45"/>
                    </a:lnTo>
                    <a:lnTo>
                      <a:pt x="0" y="470"/>
                    </a:lnTo>
                    <a:lnTo>
                      <a:pt x="405" y="470"/>
                    </a:lnTo>
                    <a:lnTo>
                      <a:pt x="405" y="45"/>
                    </a:lnTo>
                    <a:lnTo>
                      <a:pt x="382" y="45"/>
                    </a:lnTo>
                    <a:close/>
                    <a:moveTo>
                      <a:pt x="71" y="0"/>
                    </a:moveTo>
                    <a:lnTo>
                      <a:pt x="48" y="0"/>
                    </a:lnTo>
                    <a:lnTo>
                      <a:pt x="48" y="86"/>
                    </a:lnTo>
                    <a:lnTo>
                      <a:pt x="71" y="86"/>
                    </a:lnTo>
                    <a:lnTo>
                      <a:pt x="71" y="0"/>
                    </a:lnTo>
                    <a:close/>
                    <a:moveTo>
                      <a:pt x="128" y="0"/>
                    </a:moveTo>
                    <a:lnTo>
                      <a:pt x="104" y="0"/>
                    </a:lnTo>
                    <a:lnTo>
                      <a:pt x="104" y="86"/>
                    </a:lnTo>
                    <a:lnTo>
                      <a:pt x="128" y="86"/>
                    </a:lnTo>
                    <a:lnTo>
                      <a:pt x="128" y="0"/>
                    </a:lnTo>
                    <a:close/>
                    <a:moveTo>
                      <a:pt x="185" y="0"/>
                    </a:moveTo>
                    <a:lnTo>
                      <a:pt x="164" y="0"/>
                    </a:lnTo>
                    <a:lnTo>
                      <a:pt x="164" y="86"/>
                    </a:lnTo>
                    <a:lnTo>
                      <a:pt x="185" y="86"/>
                    </a:lnTo>
                    <a:lnTo>
                      <a:pt x="185" y="0"/>
                    </a:lnTo>
                    <a:close/>
                    <a:moveTo>
                      <a:pt x="244" y="0"/>
                    </a:moveTo>
                    <a:lnTo>
                      <a:pt x="221" y="0"/>
                    </a:lnTo>
                    <a:lnTo>
                      <a:pt x="221" y="86"/>
                    </a:lnTo>
                    <a:lnTo>
                      <a:pt x="244" y="86"/>
                    </a:lnTo>
                    <a:lnTo>
                      <a:pt x="244" y="0"/>
                    </a:lnTo>
                    <a:close/>
                    <a:moveTo>
                      <a:pt x="301" y="0"/>
                    </a:moveTo>
                    <a:lnTo>
                      <a:pt x="277" y="0"/>
                    </a:lnTo>
                    <a:lnTo>
                      <a:pt x="277" y="86"/>
                    </a:lnTo>
                    <a:lnTo>
                      <a:pt x="301" y="86"/>
                    </a:lnTo>
                    <a:lnTo>
                      <a:pt x="301" y="0"/>
                    </a:lnTo>
                    <a:close/>
                    <a:moveTo>
                      <a:pt x="358" y="0"/>
                    </a:moveTo>
                    <a:lnTo>
                      <a:pt x="334" y="0"/>
                    </a:lnTo>
                    <a:lnTo>
                      <a:pt x="334" y="86"/>
                    </a:lnTo>
                    <a:lnTo>
                      <a:pt x="358" y="86"/>
                    </a:lnTo>
                    <a:lnTo>
                      <a:pt x="358" y="0"/>
                    </a:lnTo>
                    <a:close/>
                    <a:moveTo>
                      <a:pt x="145" y="218"/>
                    </a:moveTo>
                    <a:lnTo>
                      <a:pt x="145" y="373"/>
                    </a:lnTo>
                    <a:lnTo>
                      <a:pt x="168" y="373"/>
                    </a:lnTo>
                    <a:lnTo>
                      <a:pt x="168" y="162"/>
                    </a:lnTo>
                    <a:lnTo>
                      <a:pt x="102" y="228"/>
                    </a:lnTo>
                    <a:lnTo>
                      <a:pt x="119" y="245"/>
                    </a:lnTo>
                    <a:lnTo>
                      <a:pt x="145" y="218"/>
                    </a:lnTo>
                    <a:close/>
                    <a:moveTo>
                      <a:pt x="237" y="245"/>
                    </a:moveTo>
                    <a:lnTo>
                      <a:pt x="237" y="245"/>
                    </a:lnTo>
                    <a:lnTo>
                      <a:pt x="237" y="245"/>
                    </a:lnTo>
                    <a:lnTo>
                      <a:pt x="237" y="245"/>
                    </a:lnTo>
                    <a:close/>
                    <a:moveTo>
                      <a:pt x="287" y="373"/>
                    </a:moveTo>
                    <a:lnTo>
                      <a:pt x="287" y="162"/>
                    </a:lnTo>
                    <a:lnTo>
                      <a:pt x="221" y="228"/>
                    </a:lnTo>
                    <a:lnTo>
                      <a:pt x="237" y="245"/>
                    </a:lnTo>
                    <a:lnTo>
                      <a:pt x="263" y="218"/>
                    </a:lnTo>
                    <a:lnTo>
                      <a:pt x="263" y="373"/>
                    </a:lnTo>
                    <a:lnTo>
                      <a:pt x="287" y="3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1" name="Freeform 27"/>
          <p:cNvSpPr>
            <a:spLocks noEditPoints="1"/>
          </p:cNvSpPr>
          <p:nvPr/>
        </p:nvSpPr>
        <p:spPr bwMode="auto">
          <a:xfrm>
            <a:off x="1659835" y="1834540"/>
            <a:ext cx="706038" cy="536436"/>
          </a:xfrm>
          <a:custGeom>
            <a:avLst/>
            <a:gdLst>
              <a:gd name="T0" fmla="*/ 118 w 237"/>
              <a:gd name="T1" fmla="*/ 0 h 180"/>
              <a:gd name="T2" fmla="*/ 0 w 237"/>
              <a:gd name="T3" fmla="*/ 117 h 180"/>
              <a:gd name="T4" fmla="*/ 97 w 237"/>
              <a:gd name="T5" fmla="*/ 158 h 180"/>
              <a:gd name="T6" fmla="*/ 137 w 237"/>
              <a:gd name="T7" fmla="*/ 159 h 180"/>
              <a:gd name="T8" fmla="*/ 215 w 237"/>
              <a:gd name="T9" fmla="*/ 144 h 180"/>
              <a:gd name="T10" fmla="*/ 237 w 237"/>
              <a:gd name="T11" fmla="*/ 98 h 180"/>
              <a:gd name="T12" fmla="*/ 90 w 237"/>
              <a:gd name="T13" fmla="*/ 151 h 180"/>
              <a:gd name="T14" fmla="*/ 35 w 237"/>
              <a:gd name="T15" fmla="*/ 139 h 180"/>
              <a:gd name="T16" fmla="*/ 41 w 237"/>
              <a:gd name="T17" fmla="*/ 125 h 180"/>
              <a:gd name="T18" fmla="*/ 48 w 237"/>
              <a:gd name="T19" fmla="*/ 118 h 180"/>
              <a:gd name="T20" fmla="*/ 57 w 237"/>
              <a:gd name="T21" fmla="*/ 115 h 180"/>
              <a:gd name="T22" fmla="*/ 69 w 237"/>
              <a:gd name="T23" fmla="*/ 114 h 180"/>
              <a:gd name="T24" fmla="*/ 79 w 237"/>
              <a:gd name="T25" fmla="*/ 118 h 180"/>
              <a:gd name="T26" fmla="*/ 86 w 237"/>
              <a:gd name="T27" fmla="*/ 125 h 180"/>
              <a:gd name="T28" fmla="*/ 91 w 237"/>
              <a:gd name="T29" fmla="*/ 147 h 180"/>
              <a:gd name="T30" fmla="*/ 150 w 237"/>
              <a:gd name="T31" fmla="*/ 149 h 180"/>
              <a:gd name="T32" fmla="*/ 155 w 237"/>
              <a:gd name="T33" fmla="*/ 125 h 180"/>
              <a:gd name="T34" fmla="*/ 162 w 237"/>
              <a:gd name="T35" fmla="*/ 118 h 180"/>
              <a:gd name="T36" fmla="*/ 172 w 237"/>
              <a:gd name="T37" fmla="*/ 114 h 180"/>
              <a:gd name="T38" fmla="*/ 188 w 237"/>
              <a:gd name="T39" fmla="*/ 116 h 180"/>
              <a:gd name="T40" fmla="*/ 197 w 237"/>
              <a:gd name="T41" fmla="*/ 121 h 180"/>
              <a:gd name="T42" fmla="*/ 203 w 237"/>
              <a:gd name="T43" fmla="*/ 129 h 180"/>
              <a:gd name="T44" fmla="*/ 228 w 237"/>
              <a:gd name="T45" fmla="*/ 117 h 180"/>
              <a:gd name="T46" fmla="*/ 207 w 237"/>
              <a:gd name="T47" fmla="*/ 120 h 180"/>
              <a:gd name="T48" fmla="*/ 203 w 237"/>
              <a:gd name="T49" fmla="*/ 115 h 180"/>
              <a:gd name="T50" fmla="*/ 198 w 237"/>
              <a:gd name="T51" fmla="*/ 111 h 180"/>
              <a:gd name="T52" fmla="*/ 195 w 237"/>
              <a:gd name="T53" fmla="*/ 109 h 180"/>
              <a:gd name="T54" fmla="*/ 187 w 237"/>
              <a:gd name="T55" fmla="*/ 106 h 180"/>
              <a:gd name="T56" fmla="*/ 170 w 237"/>
              <a:gd name="T57" fmla="*/ 106 h 180"/>
              <a:gd name="T58" fmla="*/ 163 w 237"/>
              <a:gd name="T59" fmla="*/ 108 h 180"/>
              <a:gd name="T60" fmla="*/ 157 w 237"/>
              <a:gd name="T61" fmla="*/ 111 h 180"/>
              <a:gd name="T62" fmla="*/ 148 w 237"/>
              <a:gd name="T63" fmla="*/ 119 h 180"/>
              <a:gd name="T64" fmla="*/ 140 w 237"/>
              <a:gd name="T65" fmla="*/ 142 h 180"/>
              <a:gd name="T66" fmla="*/ 106 w 237"/>
              <a:gd name="T67" fmla="*/ 151 h 180"/>
              <a:gd name="T68" fmla="*/ 97 w 237"/>
              <a:gd name="T69" fmla="*/ 125 h 180"/>
              <a:gd name="T70" fmla="*/ 93 w 237"/>
              <a:gd name="T71" fmla="*/ 119 h 180"/>
              <a:gd name="T72" fmla="*/ 87 w 237"/>
              <a:gd name="T73" fmla="*/ 114 h 180"/>
              <a:gd name="T74" fmla="*/ 83 w 237"/>
              <a:gd name="T75" fmla="*/ 111 h 180"/>
              <a:gd name="T76" fmla="*/ 77 w 237"/>
              <a:gd name="T77" fmla="*/ 108 h 180"/>
              <a:gd name="T78" fmla="*/ 71 w 237"/>
              <a:gd name="T79" fmla="*/ 106 h 180"/>
              <a:gd name="T80" fmla="*/ 54 w 237"/>
              <a:gd name="T81" fmla="*/ 106 h 180"/>
              <a:gd name="T82" fmla="*/ 53 w 237"/>
              <a:gd name="T83" fmla="*/ 106 h 180"/>
              <a:gd name="T84" fmla="*/ 45 w 237"/>
              <a:gd name="T85" fmla="*/ 109 h 180"/>
              <a:gd name="T86" fmla="*/ 43 w 237"/>
              <a:gd name="T87" fmla="*/ 111 h 180"/>
              <a:gd name="T88" fmla="*/ 38 w 237"/>
              <a:gd name="T89" fmla="*/ 115 h 180"/>
              <a:gd name="T90" fmla="*/ 34 w 237"/>
              <a:gd name="T91" fmla="*/ 120 h 180"/>
              <a:gd name="T92" fmla="*/ 30 w 237"/>
              <a:gd name="T93" fmla="*/ 125 h 180"/>
              <a:gd name="T94" fmla="*/ 9 w 237"/>
              <a:gd name="T95" fmla="*/ 117 h 180"/>
              <a:gd name="T96" fmla="*/ 47 w 237"/>
              <a:gd name="T97" fmla="*/ 75 h 180"/>
              <a:gd name="T98" fmla="*/ 210 w 237"/>
              <a:gd name="T99" fmla="*/ 79 h 180"/>
              <a:gd name="T100" fmla="*/ 118 w 237"/>
              <a:gd name="T101" fmla="*/ 26 h 180"/>
              <a:gd name="T102" fmla="*/ 167 w 237"/>
              <a:gd name="T103" fmla="*/ 79 h 180"/>
              <a:gd name="T104" fmla="*/ 75 w 237"/>
              <a:gd name="T105" fmla="*/ 7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7" h="180">
                <a:moveTo>
                  <a:pt x="235" y="86"/>
                </a:moveTo>
                <a:cubicBezTo>
                  <a:pt x="231" y="77"/>
                  <a:pt x="221" y="70"/>
                  <a:pt x="210" y="70"/>
                </a:cubicBezTo>
                <a:cubicBezTo>
                  <a:pt x="198" y="70"/>
                  <a:pt x="198" y="70"/>
                  <a:pt x="198" y="70"/>
                </a:cubicBezTo>
                <a:cubicBezTo>
                  <a:pt x="193" y="31"/>
                  <a:pt x="159" y="0"/>
                  <a:pt x="118" y="0"/>
                </a:cubicBezTo>
                <a:cubicBezTo>
                  <a:pt x="77" y="0"/>
                  <a:pt x="44" y="31"/>
                  <a:pt x="39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12" y="70"/>
                  <a:pt x="0" y="82"/>
                  <a:pt x="0" y="9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9"/>
                  <a:pt x="8" y="139"/>
                  <a:pt x="18" y="142"/>
                </a:cubicBezTo>
                <a:cubicBezTo>
                  <a:pt x="26" y="145"/>
                  <a:pt x="26" y="145"/>
                  <a:pt x="26" y="145"/>
                </a:cubicBezTo>
                <a:cubicBezTo>
                  <a:pt x="27" y="165"/>
                  <a:pt x="44" y="180"/>
                  <a:pt x="63" y="180"/>
                </a:cubicBezTo>
                <a:cubicBezTo>
                  <a:pt x="78" y="180"/>
                  <a:pt x="91" y="171"/>
                  <a:pt x="97" y="158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9" y="160"/>
                  <a:pt x="113" y="161"/>
                  <a:pt x="118" y="161"/>
                </a:cubicBezTo>
                <a:cubicBezTo>
                  <a:pt x="125" y="161"/>
                  <a:pt x="131" y="160"/>
                  <a:pt x="137" y="159"/>
                </a:cubicBezTo>
                <a:cubicBezTo>
                  <a:pt x="137" y="159"/>
                  <a:pt x="137" y="159"/>
                  <a:pt x="137" y="159"/>
                </a:cubicBezTo>
                <a:cubicBezTo>
                  <a:pt x="143" y="157"/>
                  <a:pt x="143" y="157"/>
                  <a:pt x="143" y="157"/>
                </a:cubicBezTo>
                <a:cubicBezTo>
                  <a:pt x="149" y="170"/>
                  <a:pt x="162" y="180"/>
                  <a:pt x="177" y="180"/>
                </a:cubicBezTo>
                <a:cubicBezTo>
                  <a:pt x="197" y="180"/>
                  <a:pt x="214" y="164"/>
                  <a:pt x="215" y="144"/>
                </a:cubicBezTo>
                <a:cubicBezTo>
                  <a:pt x="217" y="143"/>
                  <a:pt x="219" y="142"/>
                  <a:pt x="223" y="140"/>
                </a:cubicBezTo>
                <a:cubicBezTo>
                  <a:pt x="231" y="136"/>
                  <a:pt x="237" y="127"/>
                  <a:pt x="237" y="117"/>
                </a:cubicBezTo>
                <a:cubicBezTo>
                  <a:pt x="237" y="98"/>
                  <a:pt x="237" y="98"/>
                  <a:pt x="237" y="98"/>
                </a:cubicBezTo>
                <a:cubicBezTo>
                  <a:pt x="237" y="98"/>
                  <a:pt x="237" y="98"/>
                  <a:pt x="237" y="98"/>
                </a:cubicBezTo>
                <a:cubicBezTo>
                  <a:pt x="237" y="96"/>
                  <a:pt x="237" y="92"/>
                  <a:pt x="235" y="86"/>
                </a:cubicBezTo>
                <a:close/>
                <a:moveTo>
                  <a:pt x="91" y="147"/>
                </a:moveTo>
                <a:cubicBezTo>
                  <a:pt x="91" y="148"/>
                  <a:pt x="91" y="149"/>
                  <a:pt x="91" y="150"/>
                </a:cubicBezTo>
                <a:cubicBezTo>
                  <a:pt x="90" y="151"/>
                  <a:pt x="90" y="151"/>
                  <a:pt x="90" y="151"/>
                </a:cubicBezTo>
                <a:cubicBezTo>
                  <a:pt x="90" y="151"/>
                  <a:pt x="90" y="151"/>
                  <a:pt x="90" y="151"/>
                </a:cubicBezTo>
                <a:cubicBezTo>
                  <a:pt x="87" y="162"/>
                  <a:pt x="76" y="171"/>
                  <a:pt x="63" y="171"/>
                </a:cubicBezTo>
                <a:cubicBezTo>
                  <a:pt x="48" y="171"/>
                  <a:pt x="35" y="158"/>
                  <a:pt x="35" y="142"/>
                </a:cubicBezTo>
                <a:cubicBezTo>
                  <a:pt x="35" y="141"/>
                  <a:pt x="35" y="140"/>
                  <a:pt x="35" y="139"/>
                </a:cubicBezTo>
                <a:cubicBezTo>
                  <a:pt x="35" y="139"/>
                  <a:pt x="35" y="139"/>
                  <a:pt x="35" y="139"/>
                </a:cubicBezTo>
                <a:cubicBezTo>
                  <a:pt x="35" y="136"/>
                  <a:pt x="36" y="132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9" y="128"/>
                  <a:pt x="40" y="126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42" y="123"/>
                  <a:pt x="43" y="122"/>
                  <a:pt x="44" y="121"/>
                </a:cubicBezTo>
                <a:cubicBezTo>
                  <a:pt x="44" y="121"/>
                  <a:pt x="45" y="121"/>
                  <a:pt x="45" y="121"/>
                </a:cubicBezTo>
                <a:cubicBezTo>
                  <a:pt x="46" y="120"/>
                  <a:pt x="47" y="119"/>
                  <a:pt x="48" y="118"/>
                </a:cubicBezTo>
                <a:cubicBezTo>
                  <a:pt x="49" y="118"/>
                  <a:pt x="49" y="118"/>
                  <a:pt x="50" y="117"/>
                </a:cubicBezTo>
                <a:cubicBezTo>
                  <a:pt x="51" y="117"/>
                  <a:pt x="52" y="116"/>
                  <a:pt x="53" y="116"/>
                </a:cubicBezTo>
                <a:cubicBezTo>
                  <a:pt x="54" y="116"/>
                  <a:pt x="55" y="115"/>
                  <a:pt x="56" y="115"/>
                </a:cubicBezTo>
                <a:cubicBezTo>
                  <a:pt x="56" y="115"/>
                  <a:pt x="57" y="115"/>
                  <a:pt x="57" y="115"/>
                </a:cubicBezTo>
                <a:cubicBezTo>
                  <a:pt x="57" y="115"/>
                  <a:pt x="57" y="114"/>
                  <a:pt x="57" y="114"/>
                </a:cubicBezTo>
                <a:cubicBezTo>
                  <a:pt x="57" y="114"/>
                  <a:pt x="58" y="114"/>
                  <a:pt x="58" y="114"/>
                </a:cubicBezTo>
                <a:cubicBezTo>
                  <a:pt x="59" y="114"/>
                  <a:pt x="61" y="114"/>
                  <a:pt x="63" y="114"/>
                </a:cubicBezTo>
                <a:cubicBezTo>
                  <a:pt x="65" y="114"/>
                  <a:pt x="67" y="114"/>
                  <a:pt x="69" y="114"/>
                </a:cubicBezTo>
                <a:cubicBezTo>
                  <a:pt x="70" y="115"/>
                  <a:pt x="70" y="115"/>
                  <a:pt x="71" y="115"/>
                </a:cubicBezTo>
                <a:cubicBezTo>
                  <a:pt x="72" y="115"/>
                  <a:pt x="73" y="116"/>
                  <a:pt x="74" y="116"/>
                </a:cubicBezTo>
                <a:cubicBezTo>
                  <a:pt x="75" y="116"/>
                  <a:pt x="76" y="117"/>
                  <a:pt x="77" y="117"/>
                </a:cubicBezTo>
                <a:cubicBezTo>
                  <a:pt x="77" y="118"/>
                  <a:pt x="78" y="118"/>
                  <a:pt x="79" y="118"/>
                </a:cubicBezTo>
                <a:cubicBezTo>
                  <a:pt x="80" y="119"/>
                  <a:pt x="81" y="120"/>
                  <a:pt x="82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4" y="122"/>
                  <a:pt x="85" y="124"/>
                  <a:pt x="86" y="125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7" y="126"/>
                  <a:pt x="88" y="128"/>
                  <a:pt x="89" y="129"/>
                </a:cubicBezTo>
                <a:cubicBezTo>
                  <a:pt x="89" y="129"/>
                  <a:pt x="89" y="129"/>
                  <a:pt x="89" y="129"/>
                </a:cubicBezTo>
                <a:cubicBezTo>
                  <a:pt x="91" y="133"/>
                  <a:pt x="92" y="138"/>
                  <a:pt x="92" y="142"/>
                </a:cubicBezTo>
                <a:cubicBezTo>
                  <a:pt x="92" y="144"/>
                  <a:pt x="92" y="145"/>
                  <a:pt x="91" y="147"/>
                </a:cubicBezTo>
                <a:close/>
                <a:moveTo>
                  <a:pt x="177" y="171"/>
                </a:moveTo>
                <a:cubicBezTo>
                  <a:pt x="166" y="171"/>
                  <a:pt x="155" y="164"/>
                  <a:pt x="151" y="153"/>
                </a:cubicBezTo>
                <a:cubicBezTo>
                  <a:pt x="150" y="149"/>
                  <a:pt x="150" y="149"/>
                  <a:pt x="150" y="149"/>
                </a:cubicBezTo>
                <a:cubicBezTo>
                  <a:pt x="150" y="149"/>
                  <a:pt x="150" y="149"/>
                  <a:pt x="150" y="149"/>
                </a:cubicBezTo>
                <a:cubicBezTo>
                  <a:pt x="149" y="147"/>
                  <a:pt x="149" y="145"/>
                  <a:pt x="149" y="142"/>
                </a:cubicBezTo>
                <a:cubicBezTo>
                  <a:pt x="149" y="138"/>
                  <a:pt x="150" y="133"/>
                  <a:pt x="152" y="129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53" y="128"/>
                  <a:pt x="154" y="126"/>
                  <a:pt x="155" y="125"/>
                </a:cubicBezTo>
                <a:cubicBezTo>
                  <a:pt x="155" y="125"/>
                  <a:pt x="155" y="125"/>
                  <a:pt x="155" y="125"/>
                </a:cubicBezTo>
                <a:cubicBezTo>
                  <a:pt x="156" y="124"/>
                  <a:pt x="157" y="122"/>
                  <a:pt x="158" y="121"/>
                </a:cubicBezTo>
                <a:cubicBezTo>
                  <a:pt x="158" y="121"/>
                  <a:pt x="159" y="121"/>
                  <a:pt x="159" y="121"/>
                </a:cubicBezTo>
                <a:cubicBezTo>
                  <a:pt x="160" y="120"/>
                  <a:pt x="161" y="119"/>
                  <a:pt x="162" y="118"/>
                </a:cubicBezTo>
                <a:cubicBezTo>
                  <a:pt x="163" y="118"/>
                  <a:pt x="163" y="118"/>
                  <a:pt x="164" y="117"/>
                </a:cubicBezTo>
                <a:cubicBezTo>
                  <a:pt x="165" y="117"/>
                  <a:pt x="166" y="116"/>
                  <a:pt x="167" y="116"/>
                </a:cubicBezTo>
                <a:cubicBezTo>
                  <a:pt x="168" y="116"/>
                  <a:pt x="169" y="115"/>
                  <a:pt x="170" y="115"/>
                </a:cubicBezTo>
                <a:cubicBezTo>
                  <a:pt x="170" y="115"/>
                  <a:pt x="171" y="115"/>
                  <a:pt x="172" y="114"/>
                </a:cubicBezTo>
                <a:cubicBezTo>
                  <a:pt x="174" y="114"/>
                  <a:pt x="176" y="114"/>
                  <a:pt x="177" y="114"/>
                </a:cubicBezTo>
                <a:cubicBezTo>
                  <a:pt x="179" y="114"/>
                  <a:pt x="181" y="114"/>
                  <a:pt x="183" y="114"/>
                </a:cubicBezTo>
                <a:cubicBezTo>
                  <a:pt x="184" y="115"/>
                  <a:pt x="184" y="115"/>
                  <a:pt x="185" y="115"/>
                </a:cubicBezTo>
                <a:cubicBezTo>
                  <a:pt x="186" y="115"/>
                  <a:pt x="187" y="116"/>
                  <a:pt x="188" y="116"/>
                </a:cubicBezTo>
                <a:cubicBezTo>
                  <a:pt x="189" y="116"/>
                  <a:pt x="190" y="117"/>
                  <a:pt x="191" y="117"/>
                </a:cubicBezTo>
                <a:cubicBezTo>
                  <a:pt x="191" y="118"/>
                  <a:pt x="192" y="118"/>
                  <a:pt x="193" y="118"/>
                </a:cubicBezTo>
                <a:cubicBezTo>
                  <a:pt x="194" y="119"/>
                  <a:pt x="195" y="120"/>
                  <a:pt x="196" y="121"/>
                </a:cubicBezTo>
                <a:cubicBezTo>
                  <a:pt x="196" y="121"/>
                  <a:pt x="196" y="121"/>
                  <a:pt x="197" y="121"/>
                </a:cubicBezTo>
                <a:cubicBezTo>
                  <a:pt x="198" y="122"/>
                  <a:pt x="199" y="124"/>
                  <a:pt x="200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1" y="126"/>
                  <a:pt x="202" y="128"/>
                  <a:pt x="203" y="129"/>
                </a:cubicBezTo>
                <a:cubicBezTo>
                  <a:pt x="203" y="129"/>
                  <a:pt x="203" y="129"/>
                  <a:pt x="203" y="129"/>
                </a:cubicBezTo>
                <a:cubicBezTo>
                  <a:pt x="205" y="133"/>
                  <a:pt x="206" y="138"/>
                  <a:pt x="206" y="142"/>
                </a:cubicBezTo>
                <a:cubicBezTo>
                  <a:pt x="206" y="158"/>
                  <a:pt x="193" y="171"/>
                  <a:pt x="177" y="171"/>
                </a:cubicBezTo>
                <a:close/>
                <a:moveTo>
                  <a:pt x="228" y="98"/>
                </a:moveTo>
                <a:cubicBezTo>
                  <a:pt x="228" y="117"/>
                  <a:pt x="228" y="117"/>
                  <a:pt x="228" y="117"/>
                </a:cubicBezTo>
                <a:cubicBezTo>
                  <a:pt x="228" y="123"/>
                  <a:pt x="224" y="129"/>
                  <a:pt x="218" y="133"/>
                </a:cubicBezTo>
                <a:cubicBezTo>
                  <a:pt x="217" y="133"/>
                  <a:pt x="215" y="134"/>
                  <a:pt x="214" y="135"/>
                </a:cubicBezTo>
                <a:cubicBezTo>
                  <a:pt x="213" y="131"/>
                  <a:pt x="212" y="128"/>
                  <a:pt x="211" y="125"/>
                </a:cubicBezTo>
                <a:cubicBezTo>
                  <a:pt x="210" y="123"/>
                  <a:pt x="208" y="121"/>
                  <a:pt x="207" y="120"/>
                </a:cubicBezTo>
                <a:cubicBezTo>
                  <a:pt x="207" y="119"/>
                  <a:pt x="207" y="119"/>
                  <a:pt x="207" y="119"/>
                </a:cubicBezTo>
                <a:cubicBezTo>
                  <a:pt x="207" y="119"/>
                  <a:pt x="207" y="119"/>
                  <a:pt x="207" y="119"/>
                </a:cubicBezTo>
                <a:cubicBezTo>
                  <a:pt x="206" y="118"/>
                  <a:pt x="204" y="116"/>
                  <a:pt x="203" y="115"/>
                </a:cubicBezTo>
                <a:cubicBezTo>
                  <a:pt x="203" y="115"/>
                  <a:pt x="203" y="115"/>
                  <a:pt x="203" y="115"/>
                </a:cubicBezTo>
                <a:cubicBezTo>
                  <a:pt x="202" y="114"/>
                  <a:pt x="202" y="114"/>
                  <a:pt x="202" y="114"/>
                </a:cubicBezTo>
                <a:cubicBezTo>
                  <a:pt x="202" y="114"/>
                  <a:pt x="202" y="114"/>
                  <a:pt x="202" y="114"/>
                </a:cubicBezTo>
                <a:cubicBezTo>
                  <a:pt x="202" y="114"/>
                  <a:pt x="201" y="114"/>
                  <a:pt x="201" y="114"/>
                </a:cubicBezTo>
                <a:cubicBezTo>
                  <a:pt x="200" y="113"/>
                  <a:pt x="199" y="112"/>
                  <a:pt x="198" y="111"/>
                </a:cubicBezTo>
                <a:cubicBezTo>
                  <a:pt x="198" y="111"/>
                  <a:pt x="197" y="111"/>
                  <a:pt x="197" y="111"/>
                </a:cubicBezTo>
                <a:cubicBezTo>
                  <a:pt x="197" y="110"/>
                  <a:pt x="196" y="110"/>
                  <a:pt x="196" y="110"/>
                </a:cubicBezTo>
                <a:cubicBezTo>
                  <a:pt x="195" y="109"/>
                  <a:pt x="195" y="109"/>
                  <a:pt x="195" y="109"/>
                </a:cubicBezTo>
                <a:cubicBezTo>
                  <a:pt x="195" y="109"/>
                  <a:pt x="195" y="109"/>
                  <a:pt x="195" y="109"/>
                </a:cubicBezTo>
                <a:cubicBezTo>
                  <a:pt x="194" y="109"/>
                  <a:pt x="193" y="108"/>
                  <a:pt x="191" y="108"/>
                </a:cubicBezTo>
                <a:cubicBezTo>
                  <a:pt x="190" y="107"/>
                  <a:pt x="189" y="107"/>
                  <a:pt x="188" y="106"/>
                </a:cubicBezTo>
                <a:cubicBezTo>
                  <a:pt x="188" y="106"/>
                  <a:pt x="188" y="106"/>
                  <a:pt x="188" y="106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06"/>
                  <a:pt x="186" y="106"/>
                  <a:pt x="185" y="106"/>
                </a:cubicBezTo>
                <a:cubicBezTo>
                  <a:pt x="182" y="105"/>
                  <a:pt x="180" y="105"/>
                  <a:pt x="177" y="105"/>
                </a:cubicBezTo>
                <a:cubicBezTo>
                  <a:pt x="177" y="105"/>
                  <a:pt x="177" y="105"/>
                  <a:pt x="177" y="105"/>
                </a:cubicBezTo>
                <a:cubicBezTo>
                  <a:pt x="175" y="105"/>
                  <a:pt x="173" y="105"/>
                  <a:pt x="170" y="106"/>
                </a:cubicBezTo>
                <a:cubicBezTo>
                  <a:pt x="169" y="106"/>
                  <a:pt x="168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6" y="107"/>
                  <a:pt x="165" y="107"/>
                  <a:pt x="163" y="108"/>
                </a:cubicBezTo>
                <a:cubicBezTo>
                  <a:pt x="162" y="108"/>
                  <a:pt x="161" y="109"/>
                  <a:pt x="160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59" y="110"/>
                  <a:pt x="158" y="110"/>
                  <a:pt x="157" y="111"/>
                </a:cubicBezTo>
                <a:cubicBezTo>
                  <a:pt x="157" y="111"/>
                  <a:pt x="157" y="111"/>
                  <a:pt x="157" y="111"/>
                </a:cubicBezTo>
                <a:cubicBezTo>
                  <a:pt x="156" y="112"/>
                  <a:pt x="155" y="113"/>
                  <a:pt x="153" y="114"/>
                </a:cubicBezTo>
                <a:cubicBezTo>
                  <a:pt x="153" y="114"/>
                  <a:pt x="153" y="114"/>
                  <a:pt x="153" y="114"/>
                </a:cubicBezTo>
                <a:cubicBezTo>
                  <a:pt x="153" y="114"/>
                  <a:pt x="152" y="114"/>
                  <a:pt x="152" y="115"/>
                </a:cubicBezTo>
                <a:cubicBezTo>
                  <a:pt x="151" y="116"/>
                  <a:pt x="150" y="117"/>
                  <a:pt x="148" y="119"/>
                </a:cubicBezTo>
                <a:cubicBezTo>
                  <a:pt x="148" y="119"/>
                  <a:pt x="148" y="119"/>
                  <a:pt x="148" y="120"/>
                </a:cubicBezTo>
                <a:cubicBezTo>
                  <a:pt x="146" y="121"/>
                  <a:pt x="145" y="123"/>
                  <a:pt x="144" y="125"/>
                </a:cubicBezTo>
                <a:cubicBezTo>
                  <a:pt x="144" y="125"/>
                  <a:pt x="144" y="125"/>
                  <a:pt x="144" y="125"/>
                </a:cubicBezTo>
                <a:cubicBezTo>
                  <a:pt x="141" y="131"/>
                  <a:pt x="140" y="136"/>
                  <a:pt x="140" y="142"/>
                </a:cubicBezTo>
                <a:cubicBezTo>
                  <a:pt x="140" y="144"/>
                  <a:pt x="140" y="146"/>
                  <a:pt x="140" y="148"/>
                </a:cubicBezTo>
                <a:cubicBezTo>
                  <a:pt x="134" y="150"/>
                  <a:pt x="134" y="150"/>
                  <a:pt x="134" y="150"/>
                </a:cubicBezTo>
                <a:cubicBezTo>
                  <a:pt x="129" y="151"/>
                  <a:pt x="124" y="152"/>
                  <a:pt x="118" y="152"/>
                </a:cubicBezTo>
                <a:cubicBezTo>
                  <a:pt x="114" y="152"/>
                  <a:pt x="110" y="151"/>
                  <a:pt x="106" y="151"/>
                </a:cubicBezTo>
                <a:cubicBezTo>
                  <a:pt x="100" y="149"/>
                  <a:pt x="100" y="149"/>
                  <a:pt x="100" y="149"/>
                </a:cubicBezTo>
                <a:cubicBezTo>
                  <a:pt x="100" y="149"/>
                  <a:pt x="100" y="149"/>
                  <a:pt x="100" y="149"/>
                </a:cubicBezTo>
                <a:cubicBezTo>
                  <a:pt x="101" y="146"/>
                  <a:pt x="101" y="144"/>
                  <a:pt x="101" y="142"/>
                </a:cubicBezTo>
                <a:cubicBezTo>
                  <a:pt x="101" y="136"/>
                  <a:pt x="99" y="131"/>
                  <a:pt x="97" y="125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3"/>
                  <a:pt x="94" y="122"/>
                  <a:pt x="93" y="120"/>
                </a:cubicBezTo>
                <a:cubicBezTo>
                  <a:pt x="93" y="119"/>
                  <a:pt x="93" y="119"/>
                  <a:pt x="93" y="119"/>
                </a:cubicBezTo>
                <a:cubicBezTo>
                  <a:pt x="92" y="119"/>
                  <a:pt x="92" y="119"/>
                  <a:pt x="92" y="119"/>
                </a:cubicBezTo>
                <a:cubicBezTo>
                  <a:pt x="91" y="117"/>
                  <a:pt x="90" y="116"/>
                  <a:pt x="89" y="115"/>
                </a:cubicBezTo>
                <a:cubicBezTo>
                  <a:pt x="88" y="115"/>
                  <a:pt x="88" y="114"/>
                  <a:pt x="88" y="114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6" y="113"/>
                  <a:pt x="85" y="112"/>
                  <a:pt x="84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0"/>
                  <a:pt x="82" y="110"/>
                  <a:pt x="81" y="110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0" y="109"/>
                  <a:pt x="79" y="108"/>
                  <a:pt x="77" y="108"/>
                </a:cubicBezTo>
                <a:cubicBezTo>
                  <a:pt x="76" y="107"/>
                  <a:pt x="75" y="107"/>
                  <a:pt x="74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73" y="106"/>
                  <a:pt x="72" y="106"/>
                  <a:pt x="71" y="106"/>
                </a:cubicBezTo>
                <a:cubicBezTo>
                  <a:pt x="68" y="105"/>
                  <a:pt x="66" y="105"/>
                  <a:pt x="63" y="105"/>
                </a:cubicBezTo>
                <a:cubicBezTo>
                  <a:pt x="61" y="105"/>
                  <a:pt x="59" y="105"/>
                  <a:pt x="56" y="105"/>
                </a:cubicBezTo>
                <a:cubicBezTo>
                  <a:pt x="56" y="106"/>
                  <a:pt x="56" y="106"/>
                  <a:pt x="55" y="10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4" y="106"/>
                  <a:pt x="54" y="106"/>
                  <a:pt x="53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2" y="107"/>
                  <a:pt x="51" y="107"/>
                  <a:pt x="49" y="108"/>
                </a:cubicBezTo>
                <a:cubicBezTo>
                  <a:pt x="48" y="108"/>
                  <a:pt x="47" y="109"/>
                  <a:pt x="46" y="109"/>
                </a:cubicBezTo>
                <a:cubicBezTo>
                  <a:pt x="46" y="109"/>
                  <a:pt x="46" y="109"/>
                  <a:pt x="46" y="109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44" y="110"/>
                  <a:pt x="44" y="110"/>
                  <a:pt x="43" y="111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2" y="112"/>
                  <a:pt x="40" y="113"/>
                  <a:pt x="39" y="114"/>
                </a:cubicBezTo>
                <a:cubicBezTo>
                  <a:pt x="39" y="114"/>
                  <a:pt x="38" y="114"/>
                  <a:pt x="38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7" y="116"/>
                  <a:pt x="35" y="117"/>
                  <a:pt x="34" y="11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2" y="121"/>
                  <a:pt x="31" y="123"/>
                  <a:pt x="30" y="125"/>
                </a:cubicBezTo>
                <a:cubicBezTo>
                  <a:pt x="30" y="125"/>
                  <a:pt x="30" y="125"/>
                  <a:pt x="30" y="125"/>
                </a:cubicBezTo>
                <a:cubicBezTo>
                  <a:pt x="30" y="125"/>
                  <a:pt x="30" y="125"/>
                  <a:pt x="30" y="125"/>
                </a:cubicBezTo>
                <a:cubicBezTo>
                  <a:pt x="28" y="129"/>
                  <a:pt x="27" y="132"/>
                  <a:pt x="26" y="136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1" y="134"/>
                  <a:pt x="21" y="134"/>
                  <a:pt x="21" y="134"/>
                </a:cubicBezTo>
                <a:cubicBezTo>
                  <a:pt x="14" y="131"/>
                  <a:pt x="9" y="125"/>
                  <a:pt x="9" y="117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87"/>
                  <a:pt x="17" y="79"/>
                  <a:pt x="27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9"/>
                  <a:pt x="47" y="77"/>
                  <a:pt x="47" y="75"/>
                </a:cubicBezTo>
                <a:cubicBezTo>
                  <a:pt x="50" y="38"/>
                  <a:pt x="81" y="9"/>
                  <a:pt x="118" y="9"/>
                </a:cubicBezTo>
                <a:cubicBezTo>
                  <a:pt x="156" y="9"/>
                  <a:pt x="187" y="38"/>
                  <a:pt x="189" y="75"/>
                </a:cubicBezTo>
                <a:cubicBezTo>
                  <a:pt x="190" y="77"/>
                  <a:pt x="192" y="79"/>
                  <a:pt x="194" y="79"/>
                </a:cubicBezTo>
                <a:cubicBezTo>
                  <a:pt x="210" y="79"/>
                  <a:pt x="210" y="79"/>
                  <a:pt x="210" y="79"/>
                </a:cubicBezTo>
                <a:cubicBezTo>
                  <a:pt x="217" y="79"/>
                  <a:pt x="225" y="85"/>
                  <a:pt x="226" y="89"/>
                </a:cubicBezTo>
                <a:cubicBezTo>
                  <a:pt x="228" y="94"/>
                  <a:pt x="228" y="97"/>
                  <a:pt x="228" y="98"/>
                </a:cubicBezTo>
                <a:cubicBezTo>
                  <a:pt x="228" y="98"/>
                  <a:pt x="228" y="98"/>
                  <a:pt x="228" y="98"/>
                </a:cubicBezTo>
                <a:close/>
                <a:moveTo>
                  <a:pt x="118" y="26"/>
                </a:moveTo>
                <a:cubicBezTo>
                  <a:pt x="91" y="26"/>
                  <a:pt x="68" y="47"/>
                  <a:pt x="65" y="74"/>
                </a:cubicBezTo>
                <a:cubicBezTo>
                  <a:pt x="65" y="75"/>
                  <a:pt x="65" y="77"/>
                  <a:pt x="66" y="78"/>
                </a:cubicBezTo>
                <a:cubicBezTo>
                  <a:pt x="67" y="79"/>
                  <a:pt x="68" y="79"/>
                  <a:pt x="69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9" y="79"/>
                  <a:pt x="170" y="79"/>
                  <a:pt x="171" y="78"/>
                </a:cubicBezTo>
                <a:cubicBezTo>
                  <a:pt x="172" y="77"/>
                  <a:pt x="172" y="75"/>
                  <a:pt x="172" y="74"/>
                </a:cubicBezTo>
                <a:cubicBezTo>
                  <a:pt x="169" y="47"/>
                  <a:pt x="146" y="26"/>
                  <a:pt x="118" y="26"/>
                </a:cubicBezTo>
                <a:close/>
                <a:moveTo>
                  <a:pt x="75" y="70"/>
                </a:moveTo>
                <a:cubicBezTo>
                  <a:pt x="79" y="50"/>
                  <a:pt x="97" y="35"/>
                  <a:pt x="118" y="35"/>
                </a:cubicBezTo>
                <a:cubicBezTo>
                  <a:pt x="140" y="35"/>
                  <a:pt x="157" y="50"/>
                  <a:pt x="162" y="70"/>
                </a:cubicBezTo>
                <a:lnTo>
                  <a:pt x="75" y="70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algn="ctr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6340373" y="1767093"/>
            <a:ext cx="616842" cy="613074"/>
            <a:chOff x="6645276" y="-1306513"/>
            <a:chExt cx="779462" cy="774700"/>
          </a:xfrm>
          <a:solidFill>
            <a:srgbClr val="45D8FF"/>
          </a:solidFill>
          <a:effectLst>
            <a:outerShdw blurRad="127000" algn="ctr" rotWithShape="0">
              <a:srgbClr val="45D8FF">
                <a:alpha val="90000"/>
              </a:srgbClr>
            </a:outerShdw>
          </a:effectLst>
        </p:grpSpPr>
        <p:sp>
          <p:nvSpPr>
            <p:cNvPr id="83" name="Freeform 28"/>
            <p:cNvSpPr/>
            <p:nvPr/>
          </p:nvSpPr>
          <p:spPr bwMode="auto">
            <a:xfrm>
              <a:off x="6713538" y="-1062038"/>
              <a:ext cx="395288" cy="392113"/>
            </a:xfrm>
            <a:custGeom>
              <a:avLst/>
              <a:gdLst>
                <a:gd name="T0" fmla="*/ 0 w 249"/>
                <a:gd name="T1" fmla="*/ 14 h 247"/>
                <a:gd name="T2" fmla="*/ 16 w 249"/>
                <a:gd name="T3" fmla="*/ 0 h 247"/>
                <a:gd name="T4" fmla="*/ 249 w 249"/>
                <a:gd name="T5" fmla="*/ 232 h 247"/>
                <a:gd name="T6" fmla="*/ 232 w 249"/>
                <a:gd name="T7" fmla="*/ 247 h 247"/>
                <a:gd name="T8" fmla="*/ 0 w 249"/>
                <a:gd name="T9" fmla="*/ 14 h 247"/>
                <a:gd name="T10" fmla="*/ 0 w 249"/>
                <a:gd name="T11" fmla="*/ 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47">
                  <a:moveTo>
                    <a:pt x="0" y="14"/>
                  </a:moveTo>
                  <a:lnTo>
                    <a:pt x="16" y="0"/>
                  </a:lnTo>
                  <a:lnTo>
                    <a:pt x="249" y="232"/>
                  </a:lnTo>
                  <a:lnTo>
                    <a:pt x="232" y="24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9"/>
            <p:cNvSpPr/>
            <p:nvPr/>
          </p:nvSpPr>
          <p:spPr bwMode="auto">
            <a:xfrm>
              <a:off x="6804026" y="-1152525"/>
              <a:ext cx="393700" cy="395288"/>
            </a:xfrm>
            <a:custGeom>
              <a:avLst/>
              <a:gdLst>
                <a:gd name="T0" fmla="*/ 0 w 248"/>
                <a:gd name="T1" fmla="*/ 17 h 249"/>
                <a:gd name="T2" fmla="*/ 16 w 248"/>
                <a:gd name="T3" fmla="*/ 0 h 249"/>
                <a:gd name="T4" fmla="*/ 248 w 248"/>
                <a:gd name="T5" fmla="*/ 232 h 249"/>
                <a:gd name="T6" fmla="*/ 232 w 248"/>
                <a:gd name="T7" fmla="*/ 249 h 249"/>
                <a:gd name="T8" fmla="*/ 0 w 248"/>
                <a:gd name="T9" fmla="*/ 17 h 249"/>
                <a:gd name="T10" fmla="*/ 0 w 248"/>
                <a:gd name="T11" fmla="*/ 1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249">
                  <a:moveTo>
                    <a:pt x="0" y="17"/>
                  </a:moveTo>
                  <a:lnTo>
                    <a:pt x="16" y="0"/>
                  </a:lnTo>
                  <a:lnTo>
                    <a:pt x="248" y="232"/>
                  </a:lnTo>
                  <a:lnTo>
                    <a:pt x="232" y="24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0"/>
            <p:cNvSpPr/>
            <p:nvPr/>
          </p:nvSpPr>
          <p:spPr bwMode="auto">
            <a:xfrm>
              <a:off x="6889751" y="-1238250"/>
              <a:ext cx="395288" cy="395288"/>
            </a:xfrm>
            <a:custGeom>
              <a:avLst/>
              <a:gdLst>
                <a:gd name="T0" fmla="*/ 0 w 249"/>
                <a:gd name="T1" fmla="*/ 16 h 249"/>
                <a:gd name="T2" fmla="*/ 17 w 249"/>
                <a:gd name="T3" fmla="*/ 0 h 249"/>
                <a:gd name="T4" fmla="*/ 249 w 249"/>
                <a:gd name="T5" fmla="*/ 232 h 249"/>
                <a:gd name="T6" fmla="*/ 232 w 249"/>
                <a:gd name="T7" fmla="*/ 249 h 249"/>
                <a:gd name="T8" fmla="*/ 0 w 249"/>
                <a:gd name="T9" fmla="*/ 16 h 249"/>
                <a:gd name="T10" fmla="*/ 0 w 249"/>
                <a:gd name="T11" fmla="*/ 1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49">
                  <a:moveTo>
                    <a:pt x="0" y="16"/>
                  </a:moveTo>
                  <a:lnTo>
                    <a:pt x="17" y="0"/>
                  </a:lnTo>
                  <a:lnTo>
                    <a:pt x="249" y="232"/>
                  </a:lnTo>
                  <a:lnTo>
                    <a:pt x="232" y="249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1"/>
            <p:cNvSpPr>
              <a:spLocks noEditPoints="1"/>
            </p:cNvSpPr>
            <p:nvPr/>
          </p:nvSpPr>
          <p:spPr bwMode="auto">
            <a:xfrm>
              <a:off x="7142163" y="-814388"/>
              <a:ext cx="282575" cy="282575"/>
            </a:xfrm>
            <a:custGeom>
              <a:avLst/>
              <a:gdLst>
                <a:gd name="T0" fmla="*/ 69 w 75"/>
                <a:gd name="T1" fmla="*/ 75 h 75"/>
                <a:gd name="T2" fmla="*/ 4 w 75"/>
                <a:gd name="T3" fmla="*/ 58 h 75"/>
                <a:gd name="T4" fmla="*/ 0 w 75"/>
                <a:gd name="T5" fmla="*/ 54 h 75"/>
                <a:gd name="T6" fmla="*/ 0 w 75"/>
                <a:gd name="T7" fmla="*/ 54 h 75"/>
                <a:gd name="T8" fmla="*/ 2 w 75"/>
                <a:gd name="T9" fmla="*/ 50 h 75"/>
                <a:gd name="T10" fmla="*/ 2 w 75"/>
                <a:gd name="T11" fmla="*/ 50 h 75"/>
                <a:gd name="T12" fmla="*/ 49 w 75"/>
                <a:gd name="T13" fmla="*/ 2 h 75"/>
                <a:gd name="T14" fmla="*/ 54 w 75"/>
                <a:gd name="T15" fmla="*/ 1 h 75"/>
                <a:gd name="T16" fmla="*/ 54 w 75"/>
                <a:gd name="T17" fmla="*/ 1 h 75"/>
                <a:gd name="T18" fmla="*/ 57 w 75"/>
                <a:gd name="T19" fmla="*/ 4 h 75"/>
                <a:gd name="T20" fmla="*/ 57 w 75"/>
                <a:gd name="T21" fmla="*/ 4 h 75"/>
                <a:gd name="T22" fmla="*/ 75 w 75"/>
                <a:gd name="T23" fmla="*/ 69 h 75"/>
                <a:gd name="T24" fmla="*/ 73 w 75"/>
                <a:gd name="T25" fmla="*/ 74 h 75"/>
                <a:gd name="T26" fmla="*/ 73 w 75"/>
                <a:gd name="T27" fmla="*/ 74 h 75"/>
                <a:gd name="T28" fmla="*/ 70 w 75"/>
                <a:gd name="T29" fmla="*/ 75 h 75"/>
                <a:gd name="T30" fmla="*/ 70 w 75"/>
                <a:gd name="T31" fmla="*/ 75 h 75"/>
                <a:gd name="T32" fmla="*/ 69 w 75"/>
                <a:gd name="T33" fmla="*/ 75 h 75"/>
                <a:gd name="T34" fmla="*/ 14 w 75"/>
                <a:gd name="T35" fmla="*/ 50 h 75"/>
                <a:gd name="T36" fmla="*/ 63 w 75"/>
                <a:gd name="T37" fmla="*/ 63 h 75"/>
                <a:gd name="T38" fmla="*/ 50 w 75"/>
                <a:gd name="T39" fmla="*/ 15 h 75"/>
                <a:gd name="T40" fmla="*/ 14 w 75"/>
                <a:gd name="T41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75">
                  <a:moveTo>
                    <a:pt x="69" y="75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2" y="57"/>
                    <a:pt x="1" y="56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1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1"/>
                    <a:pt x="52" y="0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1"/>
                    <a:pt x="57" y="3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71"/>
                    <a:pt x="75" y="73"/>
                    <a:pt x="73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2" y="75"/>
                    <a:pt x="71" y="75"/>
                    <a:pt x="70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69" y="75"/>
                    <a:pt x="69" y="75"/>
                    <a:pt x="69" y="75"/>
                  </a:cubicBezTo>
                  <a:close/>
                  <a:moveTo>
                    <a:pt x="14" y="50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4" y="50"/>
                    <a:pt x="14" y="50"/>
                    <a:pt x="1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6645276" y="-1306513"/>
              <a:ext cx="225425" cy="222250"/>
            </a:xfrm>
            <a:custGeom>
              <a:avLst/>
              <a:gdLst>
                <a:gd name="T0" fmla="*/ 0 w 142"/>
                <a:gd name="T1" fmla="*/ 126 h 140"/>
                <a:gd name="T2" fmla="*/ 126 w 142"/>
                <a:gd name="T3" fmla="*/ 0 h 140"/>
                <a:gd name="T4" fmla="*/ 142 w 142"/>
                <a:gd name="T5" fmla="*/ 14 h 140"/>
                <a:gd name="T6" fmla="*/ 17 w 142"/>
                <a:gd name="T7" fmla="*/ 140 h 140"/>
                <a:gd name="T8" fmla="*/ 0 w 142"/>
                <a:gd name="T9" fmla="*/ 126 h 140"/>
                <a:gd name="T10" fmla="*/ 0 w 142"/>
                <a:gd name="T11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40">
                  <a:moveTo>
                    <a:pt x="0" y="126"/>
                  </a:moveTo>
                  <a:lnTo>
                    <a:pt x="126" y="0"/>
                  </a:lnTo>
                  <a:lnTo>
                    <a:pt x="142" y="14"/>
                  </a:lnTo>
                  <a:lnTo>
                    <a:pt x="17" y="14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39937" y="3015448"/>
            <a:ext cx="1506825" cy="1192719"/>
            <a:chOff x="9538148" y="3015448"/>
            <a:chExt cx="1506825" cy="1192719"/>
          </a:xfrm>
        </p:grpSpPr>
        <p:sp>
          <p:nvSpPr>
            <p:cNvPr id="94" name="Freeform 14"/>
            <p:cNvSpPr/>
            <p:nvPr/>
          </p:nvSpPr>
          <p:spPr bwMode="auto">
            <a:xfrm>
              <a:off x="9538148" y="3015448"/>
              <a:ext cx="1506825" cy="1192719"/>
            </a:xfrm>
            <a:custGeom>
              <a:avLst/>
              <a:gdLst>
                <a:gd name="T0" fmla="*/ 428 w 429"/>
                <a:gd name="T1" fmla="*/ 0 h 340"/>
                <a:gd name="T2" fmla="*/ 287 w 429"/>
                <a:gd name="T3" fmla="*/ 100 h 340"/>
                <a:gd name="T4" fmla="*/ 176 w 429"/>
                <a:gd name="T5" fmla="*/ 52 h 340"/>
                <a:gd name="T6" fmla="*/ 79 w 429"/>
                <a:gd name="T7" fmla="*/ 151 h 340"/>
                <a:gd name="T8" fmla="*/ 26 w 429"/>
                <a:gd name="T9" fmla="*/ 179 h 340"/>
                <a:gd name="T10" fmla="*/ 0 w 429"/>
                <a:gd name="T11" fmla="*/ 197 h 340"/>
                <a:gd name="T12" fmla="*/ 85 w 429"/>
                <a:gd name="T13" fmla="*/ 339 h 340"/>
                <a:gd name="T14" fmla="*/ 224 w 429"/>
                <a:gd name="T15" fmla="*/ 340 h 340"/>
                <a:gd name="T16" fmla="*/ 251 w 429"/>
                <a:gd name="T17" fmla="*/ 323 h 340"/>
                <a:gd name="T18" fmla="*/ 429 w 429"/>
                <a:gd name="T19" fmla="*/ 24 h 340"/>
                <a:gd name="T20" fmla="*/ 428 w 429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" h="340">
                  <a:moveTo>
                    <a:pt x="428" y="0"/>
                  </a:moveTo>
                  <a:cubicBezTo>
                    <a:pt x="287" y="100"/>
                    <a:pt x="287" y="100"/>
                    <a:pt x="287" y="100"/>
                  </a:cubicBezTo>
                  <a:cubicBezTo>
                    <a:pt x="176" y="52"/>
                    <a:pt x="176" y="52"/>
                    <a:pt x="176" y="52"/>
                  </a:cubicBezTo>
                  <a:cubicBezTo>
                    <a:pt x="167" y="99"/>
                    <a:pt x="134" y="124"/>
                    <a:pt x="79" y="151"/>
                  </a:cubicBezTo>
                  <a:cubicBezTo>
                    <a:pt x="62" y="159"/>
                    <a:pt x="44" y="168"/>
                    <a:pt x="26" y="179"/>
                  </a:cubicBezTo>
                  <a:cubicBezTo>
                    <a:pt x="17" y="185"/>
                    <a:pt x="8" y="191"/>
                    <a:pt x="0" y="197"/>
                  </a:cubicBezTo>
                  <a:cubicBezTo>
                    <a:pt x="85" y="339"/>
                    <a:pt x="85" y="339"/>
                    <a:pt x="85" y="339"/>
                  </a:cubicBezTo>
                  <a:cubicBezTo>
                    <a:pt x="224" y="340"/>
                    <a:pt x="224" y="340"/>
                    <a:pt x="224" y="340"/>
                  </a:cubicBezTo>
                  <a:cubicBezTo>
                    <a:pt x="232" y="334"/>
                    <a:pt x="240" y="328"/>
                    <a:pt x="251" y="323"/>
                  </a:cubicBezTo>
                  <a:cubicBezTo>
                    <a:pt x="359" y="266"/>
                    <a:pt x="429" y="156"/>
                    <a:pt x="429" y="24"/>
                  </a:cubicBezTo>
                  <a:cubicBezTo>
                    <a:pt x="429" y="16"/>
                    <a:pt x="428" y="8"/>
                    <a:pt x="428" y="0"/>
                  </a:cubicBez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905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10006100" y="3515388"/>
              <a:ext cx="554106" cy="402446"/>
              <a:chOff x="4456113" y="69850"/>
              <a:chExt cx="1038225" cy="754063"/>
            </a:xfrm>
            <a:solidFill>
              <a:schemeClr val="bg1"/>
            </a:solidFill>
          </p:grpSpPr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4832351" y="69850"/>
                <a:ext cx="285750" cy="287338"/>
              </a:xfrm>
              <a:custGeom>
                <a:avLst/>
                <a:gdLst>
                  <a:gd name="T0" fmla="*/ 0 w 76"/>
                  <a:gd name="T1" fmla="*/ 38 h 76"/>
                  <a:gd name="T2" fmla="*/ 38 w 76"/>
                  <a:gd name="T3" fmla="*/ 0 h 76"/>
                  <a:gd name="T4" fmla="*/ 38 w 76"/>
                  <a:gd name="T5" fmla="*/ 0 h 76"/>
                  <a:gd name="T6" fmla="*/ 76 w 76"/>
                  <a:gd name="T7" fmla="*/ 38 h 76"/>
                  <a:gd name="T8" fmla="*/ 76 w 76"/>
                  <a:gd name="T9" fmla="*/ 38 h 76"/>
                  <a:gd name="T10" fmla="*/ 38 w 76"/>
                  <a:gd name="T11" fmla="*/ 76 h 76"/>
                  <a:gd name="T12" fmla="*/ 38 w 76"/>
                  <a:gd name="T13" fmla="*/ 76 h 76"/>
                  <a:gd name="T14" fmla="*/ 0 w 76"/>
                  <a:gd name="T15" fmla="*/ 38 h 76"/>
                  <a:gd name="T16" fmla="*/ 9 w 76"/>
                  <a:gd name="T17" fmla="*/ 38 h 76"/>
                  <a:gd name="T18" fmla="*/ 38 w 76"/>
                  <a:gd name="T19" fmla="*/ 67 h 76"/>
                  <a:gd name="T20" fmla="*/ 38 w 76"/>
                  <a:gd name="T21" fmla="*/ 67 h 76"/>
                  <a:gd name="T22" fmla="*/ 67 w 76"/>
                  <a:gd name="T23" fmla="*/ 38 h 76"/>
                  <a:gd name="T24" fmla="*/ 67 w 76"/>
                  <a:gd name="T25" fmla="*/ 38 h 76"/>
                  <a:gd name="T26" fmla="*/ 38 w 76"/>
                  <a:gd name="T27" fmla="*/ 9 h 76"/>
                  <a:gd name="T28" fmla="*/ 38 w 76"/>
                  <a:gd name="T29" fmla="*/ 9 h 76"/>
                  <a:gd name="T30" fmla="*/ 9 w 76"/>
                  <a:gd name="T31" fmla="*/ 38 h 76"/>
                  <a:gd name="T32" fmla="*/ 9 w 76"/>
                  <a:gd name="T3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76">
                    <a:moveTo>
                      <a:pt x="0" y="38"/>
                    </a:moveTo>
                    <a:cubicBezTo>
                      <a:pt x="0" y="17"/>
                      <a:pt x="17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17" y="76"/>
                      <a:pt x="0" y="59"/>
                      <a:pt x="0" y="38"/>
                    </a:cubicBezTo>
                    <a:close/>
                    <a:moveTo>
                      <a:pt x="9" y="38"/>
                    </a:moveTo>
                    <a:cubicBezTo>
                      <a:pt x="9" y="54"/>
                      <a:pt x="22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54" y="67"/>
                      <a:pt x="67" y="54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22"/>
                      <a:pt x="54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2" y="9"/>
                      <a:pt x="9" y="22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0"/>
              <p:cNvSpPr>
                <a:spLocks noEditPoints="1"/>
              </p:cNvSpPr>
              <p:nvPr/>
            </p:nvSpPr>
            <p:spPr bwMode="auto">
              <a:xfrm>
                <a:off x="4456113" y="533400"/>
                <a:ext cx="285750" cy="290513"/>
              </a:xfrm>
              <a:custGeom>
                <a:avLst/>
                <a:gdLst>
                  <a:gd name="T0" fmla="*/ 0 w 76"/>
                  <a:gd name="T1" fmla="*/ 38 h 77"/>
                  <a:gd name="T2" fmla="*/ 38 w 76"/>
                  <a:gd name="T3" fmla="*/ 0 h 77"/>
                  <a:gd name="T4" fmla="*/ 38 w 76"/>
                  <a:gd name="T5" fmla="*/ 0 h 77"/>
                  <a:gd name="T6" fmla="*/ 76 w 76"/>
                  <a:gd name="T7" fmla="*/ 38 h 77"/>
                  <a:gd name="T8" fmla="*/ 76 w 76"/>
                  <a:gd name="T9" fmla="*/ 38 h 77"/>
                  <a:gd name="T10" fmla="*/ 38 w 76"/>
                  <a:gd name="T11" fmla="*/ 77 h 77"/>
                  <a:gd name="T12" fmla="*/ 38 w 76"/>
                  <a:gd name="T13" fmla="*/ 77 h 77"/>
                  <a:gd name="T14" fmla="*/ 0 w 76"/>
                  <a:gd name="T15" fmla="*/ 38 h 77"/>
                  <a:gd name="T16" fmla="*/ 9 w 76"/>
                  <a:gd name="T17" fmla="*/ 38 h 77"/>
                  <a:gd name="T18" fmla="*/ 38 w 76"/>
                  <a:gd name="T19" fmla="*/ 67 h 77"/>
                  <a:gd name="T20" fmla="*/ 38 w 76"/>
                  <a:gd name="T21" fmla="*/ 67 h 77"/>
                  <a:gd name="T22" fmla="*/ 67 w 76"/>
                  <a:gd name="T23" fmla="*/ 38 h 77"/>
                  <a:gd name="T24" fmla="*/ 67 w 76"/>
                  <a:gd name="T25" fmla="*/ 38 h 77"/>
                  <a:gd name="T26" fmla="*/ 38 w 76"/>
                  <a:gd name="T27" fmla="*/ 10 h 77"/>
                  <a:gd name="T28" fmla="*/ 38 w 76"/>
                  <a:gd name="T29" fmla="*/ 10 h 77"/>
                  <a:gd name="T30" fmla="*/ 9 w 76"/>
                  <a:gd name="T31" fmla="*/ 38 h 77"/>
                  <a:gd name="T32" fmla="*/ 9 w 76"/>
                  <a:gd name="T33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77">
                    <a:moveTo>
                      <a:pt x="0" y="38"/>
                    </a:moveTo>
                    <a:cubicBezTo>
                      <a:pt x="0" y="17"/>
                      <a:pt x="17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60"/>
                      <a:pt x="59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17" y="77"/>
                      <a:pt x="0" y="60"/>
                      <a:pt x="0" y="38"/>
                    </a:cubicBezTo>
                    <a:close/>
                    <a:moveTo>
                      <a:pt x="9" y="38"/>
                    </a:moveTo>
                    <a:cubicBezTo>
                      <a:pt x="9" y="54"/>
                      <a:pt x="22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54" y="67"/>
                      <a:pt x="66" y="54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6" y="23"/>
                      <a:pt x="54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22" y="10"/>
                      <a:pt x="9" y="23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"/>
              <p:cNvSpPr>
                <a:spLocks noEditPoints="1"/>
              </p:cNvSpPr>
              <p:nvPr/>
            </p:nvSpPr>
            <p:spPr bwMode="auto">
              <a:xfrm>
                <a:off x="4832351" y="533400"/>
                <a:ext cx="285750" cy="290513"/>
              </a:xfrm>
              <a:custGeom>
                <a:avLst/>
                <a:gdLst>
                  <a:gd name="T0" fmla="*/ 0 w 76"/>
                  <a:gd name="T1" fmla="*/ 38 h 77"/>
                  <a:gd name="T2" fmla="*/ 38 w 76"/>
                  <a:gd name="T3" fmla="*/ 0 h 77"/>
                  <a:gd name="T4" fmla="*/ 38 w 76"/>
                  <a:gd name="T5" fmla="*/ 0 h 77"/>
                  <a:gd name="T6" fmla="*/ 76 w 76"/>
                  <a:gd name="T7" fmla="*/ 38 h 77"/>
                  <a:gd name="T8" fmla="*/ 76 w 76"/>
                  <a:gd name="T9" fmla="*/ 38 h 77"/>
                  <a:gd name="T10" fmla="*/ 38 w 76"/>
                  <a:gd name="T11" fmla="*/ 77 h 77"/>
                  <a:gd name="T12" fmla="*/ 38 w 76"/>
                  <a:gd name="T13" fmla="*/ 77 h 77"/>
                  <a:gd name="T14" fmla="*/ 0 w 76"/>
                  <a:gd name="T15" fmla="*/ 38 h 77"/>
                  <a:gd name="T16" fmla="*/ 9 w 76"/>
                  <a:gd name="T17" fmla="*/ 38 h 77"/>
                  <a:gd name="T18" fmla="*/ 38 w 76"/>
                  <a:gd name="T19" fmla="*/ 67 h 77"/>
                  <a:gd name="T20" fmla="*/ 38 w 76"/>
                  <a:gd name="T21" fmla="*/ 67 h 77"/>
                  <a:gd name="T22" fmla="*/ 67 w 76"/>
                  <a:gd name="T23" fmla="*/ 38 h 77"/>
                  <a:gd name="T24" fmla="*/ 67 w 76"/>
                  <a:gd name="T25" fmla="*/ 38 h 77"/>
                  <a:gd name="T26" fmla="*/ 38 w 76"/>
                  <a:gd name="T27" fmla="*/ 10 h 77"/>
                  <a:gd name="T28" fmla="*/ 38 w 76"/>
                  <a:gd name="T29" fmla="*/ 10 h 77"/>
                  <a:gd name="T30" fmla="*/ 9 w 76"/>
                  <a:gd name="T31" fmla="*/ 38 h 77"/>
                  <a:gd name="T32" fmla="*/ 9 w 76"/>
                  <a:gd name="T33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77">
                    <a:moveTo>
                      <a:pt x="0" y="38"/>
                    </a:moveTo>
                    <a:cubicBezTo>
                      <a:pt x="0" y="17"/>
                      <a:pt x="17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60"/>
                      <a:pt x="59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17" y="77"/>
                      <a:pt x="0" y="60"/>
                      <a:pt x="0" y="38"/>
                    </a:cubicBezTo>
                    <a:close/>
                    <a:moveTo>
                      <a:pt x="9" y="38"/>
                    </a:moveTo>
                    <a:cubicBezTo>
                      <a:pt x="9" y="54"/>
                      <a:pt x="22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54" y="67"/>
                      <a:pt x="67" y="54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23"/>
                      <a:pt x="54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22" y="10"/>
                      <a:pt x="9" y="23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"/>
              <p:cNvSpPr>
                <a:spLocks noEditPoints="1"/>
              </p:cNvSpPr>
              <p:nvPr/>
            </p:nvSpPr>
            <p:spPr bwMode="auto">
              <a:xfrm>
                <a:off x="5208588" y="533400"/>
                <a:ext cx="285750" cy="290513"/>
              </a:xfrm>
              <a:custGeom>
                <a:avLst/>
                <a:gdLst>
                  <a:gd name="T0" fmla="*/ 0 w 76"/>
                  <a:gd name="T1" fmla="*/ 38 h 77"/>
                  <a:gd name="T2" fmla="*/ 38 w 76"/>
                  <a:gd name="T3" fmla="*/ 0 h 77"/>
                  <a:gd name="T4" fmla="*/ 38 w 76"/>
                  <a:gd name="T5" fmla="*/ 0 h 77"/>
                  <a:gd name="T6" fmla="*/ 76 w 76"/>
                  <a:gd name="T7" fmla="*/ 38 h 77"/>
                  <a:gd name="T8" fmla="*/ 76 w 76"/>
                  <a:gd name="T9" fmla="*/ 38 h 77"/>
                  <a:gd name="T10" fmla="*/ 38 w 76"/>
                  <a:gd name="T11" fmla="*/ 77 h 77"/>
                  <a:gd name="T12" fmla="*/ 38 w 76"/>
                  <a:gd name="T13" fmla="*/ 77 h 77"/>
                  <a:gd name="T14" fmla="*/ 0 w 76"/>
                  <a:gd name="T15" fmla="*/ 38 h 77"/>
                  <a:gd name="T16" fmla="*/ 9 w 76"/>
                  <a:gd name="T17" fmla="*/ 38 h 77"/>
                  <a:gd name="T18" fmla="*/ 38 w 76"/>
                  <a:gd name="T19" fmla="*/ 67 h 77"/>
                  <a:gd name="T20" fmla="*/ 38 w 76"/>
                  <a:gd name="T21" fmla="*/ 67 h 77"/>
                  <a:gd name="T22" fmla="*/ 67 w 76"/>
                  <a:gd name="T23" fmla="*/ 38 h 77"/>
                  <a:gd name="T24" fmla="*/ 67 w 76"/>
                  <a:gd name="T25" fmla="*/ 38 h 77"/>
                  <a:gd name="T26" fmla="*/ 38 w 76"/>
                  <a:gd name="T27" fmla="*/ 10 h 77"/>
                  <a:gd name="T28" fmla="*/ 38 w 76"/>
                  <a:gd name="T29" fmla="*/ 10 h 77"/>
                  <a:gd name="T30" fmla="*/ 9 w 76"/>
                  <a:gd name="T31" fmla="*/ 38 h 77"/>
                  <a:gd name="T32" fmla="*/ 9 w 76"/>
                  <a:gd name="T33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77">
                    <a:moveTo>
                      <a:pt x="0" y="38"/>
                    </a:moveTo>
                    <a:cubicBezTo>
                      <a:pt x="0" y="17"/>
                      <a:pt x="17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60"/>
                      <a:pt x="59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17" y="77"/>
                      <a:pt x="0" y="60"/>
                      <a:pt x="0" y="38"/>
                    </a:cubicBezTo>
                    <a:close/>
                    <a:moveTo>
                      <a:pt x="9" y="38"/>
                    </a:moveTo>
                    <a:cubicBezTo>
                      <a:pt x="9" y="54"/>
                      <a:pt x="22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54" y="67"/>
                      <a:pt x="67" y="54"/>
                      <a:pt x="67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23"/>
                      <a:pt x="54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22" y="10"/>
                      <a:pt x="9" y="23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"/>
              <p:cNvSpPr/>
              <p:nvPr/>
            </p:nvSpPr>
            <p:spPr bwMode="auto">
              <a:xfrm>
                <a:off x="5038727" y="303212"/>
                <a:ext cx="252413" cy="290513"/>
              </a:xfrm>
              <a:custGeom>
                <a:avLst/>
                <a:gdLst>
                  <a:gd name="T0" fmla="*/ 0 w 159"/>
                  <a:gd name="T1" fmla="*/ 15 h 183"/>
                  <a:gd name="T2" fmla="*/ 19 w 159"/>
                  <a:gd name="T3" fmla="*/ 0 h 183"/>
                  <a:gd name="T4" fmla="*/ 159 w 159"/>
                  <a:gd name="T5" fmla="*/ 169 h 183"/>
                  <a:gd name="T6" fmla="*/ 140 w 159"/>
                  <a:gd name="T7" fmla="*/ 183 h 183"/>
                  <a:gd name="T8" fmla="*/ 0 w 159"/>
                  <a:gd name="T9" fmla="*/ 15 h 183"/>
                  <a:gd name="T10" fmla="*/ 0 w 159"/>
                  <a:gd name="T11" fmla="*/ 1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83">
                    <a:moveTo>
                      <a:pt x="0" y="15"/>
                    </a:moveTo>
                    <a:lnTo>
                      <a:pt x="19" y="0"/>
                    </a:lnTo>
                    <a:lnTo>
                      <a:pt x="159" y="169"/>
                    </a:lnTo>
                    <a:lnTo>
                      <a:pt x="140" y="183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1" name="Freeform 24"/>
              <p:cNvSpPr/>
              <p:nvPr/>
            </p:nvSpPr>
            <p:spPr bwMode="auto">
              <a:xfrm>
                <a:off x="4662488" y="300037"/>
                <a:ext cx="252413" cy="290513"/>
              </a:xfrm>
              <a:custGeom>
                <a:avLst/>
                <a:gdLst>
                  <a:gd name="T0" fmla="*/ 0 w 159"/>
                  <a:gd name="T1" fmla="*/ 168 h 183"/>
                  <a:gd name="T2" fmla="*/ 140 w 159"/>
                  <a:gd name="T3" fmla="*/ 0 h 183"/>
                  <a:gd name="T4" fmla="*/ 159 w 159"/>
                  <a:gd name="T5" fmla="*/ 14 h 183"/>
                  <a:gd name="T6" fmla="*/ 17 w 159"/>
                  <a:gd name="T7" fmla="*/ 183 h 183"/>
                  <a:gd name="T8" fmla="*/ 0 w 159"/>
                  <a:gd name="T9" fmla="*/ 168 h 183"/>
                  <a:gd name="T10" fmla="*/ 0 w 159"/>
                  <a:gd name="T11" fmla="*/ 16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83">
                    <a:moveTo>
                      <a:pt x="0" y="168"/>
                    </a:moveTo>
                    <a:lnTo>
                      <a:pt x="140" y="0"/>
                    </a:lnTo>
                    <a:lnTo>
                      <a:pt x="159" y="14"/>
                    </a:lnTo>
                    <a:lnTo>
                      <a:pt x="17" y="183"/>
                    </a:lnTo>
                    <a:lnTo>
                      <a:pt x="0" y="168"/>
                    </a:lnTo>
                    <a:lnTo>
                      <a:pt x="0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5"/>
              <p:cNvSpPr/>
              <p:nvPr/>
            </p:nvSpPr>
            <p:spPr bwMode="auto">
              <a:xfrm>
                <a:off x="4956176" y="338138"/>
                <a:ext cx="38100" cy="214313"/>
              </a:xfrm>
              <a:custGeom>
                <a:avLst/>
                <a:gdLst>
                  <a:gd name="T0" fmla="*/ 0 w 24"/>
                  <a:gd name="T1" fmla="*/ 135 h 135"/>
                  <a:gd name="T2" fmla="*/ 0 w 24"/>
                  <a:gd name="T3" fmla="*/ 0 h 135"/>
                  <a:gd name="T4" fmla="*/ 24 w 24"/>
                  <a:gd name="T5" fmla="*/ 0 h 135"/>
                  <a:gd name="T6" fmla="*/ 24 w 24"/>
                  <a:gd name="T7" fmla="*/ 135 h 135"/>
                  <a:gd name="T8" fmla="*/ 0 w 24"/>
                  <a:gd name="T9" fmla="*/ 135 h 135"/>
                  <a:gd name="T10" fmla="*/ 0 w 24"/>
                  <a:gd name="T11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35">
                    <a:moveTo>
                      <a:pt x="0" y="135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24" y="135"/>
                    </a:lnTo>
                    <a:lnTo>
                      <a:pt x="0" y="135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901456" y="1825693"/>
            <a:ext cx="1134934" cy="1477193"/>
            <a:chOff x="9899667" y="1825693"/>
            <a:chExt cx="1134934" cy="1477193"/>
          </a:xfrm>
        </p:grpSpPr>
        <p:sp>
          <p:nvSpPr>
            <p:cNvPr id="104" name="Freeform 12"/>
            <p:cNvSpPr/>
            <p:nvPr/>
          </p:nvSpPr>
          <p:spPr bwMode="auto">
            <a:xfrm>
              <a:off x="9899667" y="1825693"/>
              <a:ext cx="1134934" cy="1477193"/>
            </a:xfrm>
            <a:custGeom>
              <a:avLst/>
              <a:gdLst>
                <a:gd name="T0" fmla="*/ 0 w 323"/>
                <a:gd name="T1" fmla="*/ 249 h 421"/>
                <a:gd name="T2" fmla="*/ 75 w 323"/>
                <a:gd name="T3" fmla="*/ 363 h 421"/>
                <a:gd name="T4" fmla="*/ 75 w 323"/>
                <a:gd name="T5" fmla="*/ 375 h 421"/>
                <a:gd name="T6" fmla="*/ 182 w 323"/>
                <a:gd name="T7" fmla="*/ 421 h 421"/>
                <a:gd name="T8" fmla="*/ 323 w 323"/>
                <a:gd name="T9" fmla="*/ 320 h 421"/>
                <a:gd name="T10" fmla="*/ 44 w 323"/>
                <a:gd name="T11" fmla="*/ 0 h 421"/>
                <a:gd name="T12" fmla="*/ 89 w 323"/>
                <a:gd name="T13" fmla="*/ 151 h 421"/>
                <a:gd name="T14" fmla="*/ 0 w 323"/>
                <a:gd name="T15" fmla="*/ 24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421">
                  <a:moveTo>
                    <a:pt x="0" y="249"/>
                  </a:moveTo>
                  <a:cubicBezTo>
                    <a:pt x="44" y="268"/>
                    <a:pt x="75" y="312"/>
                    <a:pt x="75" y="363"/>
                  </a:cubicBezTo>
                  <a:cubicBezTo>
                    <a:pt x="75" y="367"/>
                    <a:pt x="75" y="371"/>
                    <a:pt x="75" y="375"/>
                  </a:cubicBezTo>
                  <a:cubicBezTo>
                    <a:pt x="182" y="421"/>
                    <a:pt x="182" y="421"/>
                    <a:pt x="182" y="421"/>
                  </a:cubicBezTo>
                  <a:cubicBezTo>
                    <a:pt x="323" y="320"/>
                    <a:pt x="323" y="320"/>
                    <a:pt x="323" y="320"/>
                  </a:cubicBezTo>
                  <a:cubicBezTo>
                    <a:pt x="305" y="165"/>
                    <a:pt x="193" y="38"/>
                    <a:pt x="44" y="0"/>
                  </a:cubicBezTo>
                  <a:cubicBezTo>
                    <a:pt x="89" y="151"/>
                    <a:pt x="89" y="151"/>
                    <a:pt x="89" y="15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905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6"/>
            <p:cNvSpPr>
              <a:spLocks noEditPoints="1"/>
            </p:cNvSpPr>
            <p:nvPr/>
          </p:nvSpPr>
          <p:spPr bwMode="auto">
            <a:xfrm>
              <a:off x="10225959" y="2576486"/>
              <a:ext cx="508000" cy="378299"/>
            </a:xfrm>
            <a:custGeom>
              <a:avLst/>
              <a:gdLst>
                <a:gd name="T0" fmla="*/ 99 w 238"/>
                <a:gd name="T1" fmla="*/ 151 h 177"/>
                <a:gd name="T2" fmla="*/ 86 w 238"/>
                <a:gd name="T3" fmla="*/ 164 h 177"/>
                <a:gd name="T4" fmla="*/ 99 w 238"/>
                <a:gd name="T5" fmla="*/ 177 h 177"/>
                <a:gd name="T6" fmla="*/ 111 w 238"/>
                <a:gd name="T7" fmla="*/ 164 h 177"/>
                <a:gd name="T8" fmla="*/ 99 w 238"/>
                <a:gd name="T9" fmla="*/ 151 h 177"/>
                <a:gd name="T10" fmla="*/ 196 w 238"/>
                <a:gd name="T11" fmla="*/ 151 h 177"/>
                <a:gd name="T12" fmla="*/ 183 w 238"/>
                <a:gd name="T13" fmla="*/ 164 h 177"/>
                <a:gd name="T14" fmla="*/ 196 w 238"/>
                <a:gd name="T15" fmla="*/ 177 h 177"/>
                <a:gd name="T16" fmla="*/ 209 w 238"/>
                <a:gd name="T17" fmla="*/ 164 h 177"/>
                <a:gd name="T18" fmla="*/ 196 w 238"/>
                <a:gd name="T19" fmla="*/ 151 h 177"/>
                <a:gd name="T20" fmla="*/ 73 w 238"/>
                <a:gd name="T21" fmla="*/ 124 h 177"/>
                <a:gd name="T22" fmla="*/ 91 w 238"/>
                <a:gd name="T23" fmla="*/ 124 h 177"/>
                <a:gd name="T24" fmla="*/ 92 w 238"/>
                <a:gd name="T25" fmla="*/ 124 h 177"/>
                <a:gd name="T26" fmla="*/ 197 w 238"/>
                <a:gd name="T27" fmla="*/ 124 h 177"/>
                <a:gd name="T28" fmla="*/ 202 w 238"/>
                <a:gd name="T29" fmla="*/ 121 h 177"/>
                <a:gd name="T30" fmla="*/ 237 w 238"/>
                <a:gd name="T31" fmla="*/ 26 h 177"/>
                <a:gd name="T32" fmla="*/ 236 w 238"/>
                <a:gd name="T33" fmla="*/ 22 h 177"/>
                <a:gd name="T34" fmla="*/ 232 w 238"/>
                <a:gd name="T35" fmla="*/ 20 h 177"/>
                <a:gd name="T36" fmla="*/ 57 w 238"/>
                <a:gd name="T37" fmla="*/ 20 h 177"/>
                <a:gd name="T38" fmla="*/ 50 w 238"/>
                <a:gd name="T39" fmla="*/ 3 h 177"/>
                <a:gd name="T40" fmla="*/ 45 w 238"/>
                <a:gd name="T41" fmla="*/ 0 h 177"/>
                <a:gd name="T42" fmla="*/ 5 w 238"/>
                <a:gd name="T43" fmla="*/ 0 h 177"/>
                <a:gd name="T44" fmla="*/ 0 w 238"/>
                <a:gd name="T45" fmla="*/ 5 h 177"/>
                <a:gd name="T46" fmla="*/ 5 w 238"/>
                <a:gd name="T47" fmla="*/ 10 h 177"/>
                <a:gd name="T48" fmla="*/ 42 w 238"/>
                <a:gd name="T49" fmla="*/ 10 h 177"/>
                <a:gd name="T50" fmla="*/ 84 w 238"/>
                <a:gd name="T51" fmla="*/ 114 h 177"/>
                <a:gd name="T52" fmla="*/ 73 w 238"/>
                <a:gd name="T53" fmla="*/ 114 h 177"/>
                <a:gd name="T54" fmla="*/ 59 w 238"/>
                <a:gd name="T55" fmla="*/ 128 h 177"/>
                <a:gd name="T56" fmla="*/ 59 w 238"/>
                <a:gd name="T57" fmla="*/ 132 h 177"/>
                <a:gd name="T58" fmla="*/ 73 w 238"/>
                <a:gd name="T59" fmla="*/ 146 h 177"/>
                <a:gd name="T60" fmla="*/ 218 w 238"/>
                <a:gd name="T61" fmla="*/ 146 h 177"/>
                <a:gd name="T62" fmla="*/ 223 w 238"/>
                <a:gd name="T63" fmla="*/ 141 h 177"/>
                <a:gd name="T64" fmla="*/ 218 w 238"/>
                <a:gd name="T65" fmla="*/ 136 h 177"/>
                <a:gd name="T66" fmla="*/ 73 w 238"/>
                <a:gd name="T67" fmla="*/ 136 h 177"/>
                <a:gd name="T68" fmla="*/ 70 w 238"/>
                <a:gd name="T69" fmla="*/ 135 h 177"/>
                <a:gd name="T70" fmla="*/ 69 w 238"/>
                <a:gd name="T71" fmla="*/ 132 h 177"/>
                <a:gd name="T72" fmla="*/ 69 w 238"/>
                <a:gd name="T73" fmla="*/ 128 h 177"/>
                <a:gd name="T74" fmla="*/ 73 w 238"/>
                <a:gd name="T75" fmla="*/ 124 h 177"/>
                <a:gd name="T76" fmla="*/ 61 w 238"/>
                <a:gd name="T77" fmla="*/ 30 h 177"/>
                <a:gd name="T78" fmla="*/ 225 w 238"/>
                <a:gd name="T79" fmla="*/ 30 h 177"/>
                <a:gd name="T80" fmla="*/ 194 w 238"/>
                <a:gd name="T81" fmla="*/ 114 h 177"/>
                <a:gd name="T82" fmla="*/ 194 w 238"/>
                <a:gd name="T83" fmla="*/ 114 h 177"/>
                <a:gd name="T84" fmla="*/ 193 w 238"/>
                <a:gd name="T85" fmla="*/ 114 h 177"/>
                <a:gd name="T86" fmla="*/ 95 w 238"/>
                <a:gd name="T87" fmla="*/ 114 h 177"/>
                <a:gd name="T88" fmla="*/ 61 w 238"/>
                <a:gd name="T89" fmla="*/ 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177">
                  <a:moveTo>
                    <a:pt x="99" y="151"/>
                  </a:moveTo>
                  <a:cubicBezTo>
                    <a:pt x="91" y="151"/>
                    <a:pt x="86" y="157"/>
                    <a:pt x="86" y="164"/>
                  </a:cubicBezTo>
                  <a:cubicBezTo>
                    <a:pt x="86" y="171"/>
                    <a:pt x="91" y="177"/>
                    <a:pt x="99" y="177"/>
                  </a:cubicBezTo>
                  <a:cubicBezTo>
                    <a:pt x="106" y="177"/>
                    <a:pt x="111" y="171"/>
                    <a:pt x="111" y="164"/>
                  </a:cubicBezTo>
                  <a:cubicBezTo>
                    <a:pt x="111" y="157"/>
                    <a:pt x="106" y="151"/>
                    <a:pt x="99" y="151"/>
                  </a:cubicBezTo>
                  <a:close/>
                  <a:moveTo>
                    <a:pt x="196" y="151"/>
                  </a:moveTo>
                  <a:cubicBezTo>
                    <a:pt x="189" y="151"/>
                    <a:pt x="183" y="157"/>
                    <a:pt x="183" y="164"/>
                  </a:cubicBezTo>
                  <a:cubicBezTo>
                    <a:pt x="183" y="171"/>
                    <a:pt x="189" y="177"/>
                    <a:pt x="196" y="177"/>
                  </a:cubicBezTo>
                  <a:cubicBezTo>
                    <a:pt x="203" y="177"/>
                    <a:pt x="209" y="171"/>
                    <a:pt x="209" y="164"/>
                  </a:cubicBezTo>
                  <a:cubicBezTo>
                    <a:pt x="209" y="157"/>
                    <a:pt x="203" y="151"/>
                    <a:pt x="196" y="151"/>
                  </a:cubicBezTo>
                  <a:close/>
                  <a:moveTo>
                    <a:pt x="73" y="124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24"/>
                    <a:pt x="91" y="124"/>
                    <a:pt x="92" y="124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9" y="124"/>
                    <a:pt x="201" y="123"/>
                    <a:pt x="202" y="121"/>
                  </a:cubicBezTo>
                  <a:cubicBezTo>
                    <a:pt x="237" y="26"/>
                    <a:pt x="237" y="26"/>
                    <a:pt x="237" y="26"/>
                  </a:cubicBezTo>
                  <a:cubicBezTo>
                    <a:pt x="238" y="25"/>
                    <a:pt x="237" y="23"/>
                    <a:pt x="236" y="22"/>
                  </a:cubicBezTo>
                  <a:cubicBezTo>
                    <a:pt x="236" y="21"/>
                    <a:pt x="234" y="20"/>
                    <a:pt x="23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1"/>
                    <a:pt x="47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5" y="114"/>
                    <a:pt x="59" y="120"/>
                    <a:pt x="59" y="128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59" y="140"/>
                    <a:pt x="65" y="146"/>
                    <a:pt x="73" y="146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21" y="146"/>
                    <a:pt x="223" y="144"/>
                    <a:pt x="223" y="141"/>
                  </a:cubicBezTo>
                  <a:cubicBezTo>
                    <a:pt x="223" y="138"/>
                    <a:pt x="221" y="136"/>
                    <a:pt x="218" y="136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72" y="136"/>
                    <a:pt x="71" y="136"/>
                    <a:pt x="70" y="135"/>
                  </a:cubicBezTo>
                  <a:cubicBezTo>
                    <a:pt x="69" y="134"/>
                    <a:pt x="69" y="133"/>
                    <a:pt x="69" y="132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69" y="126"/>
                    <a:pt x="71" y="124"/>
                    <a:pt x="73" y="124"/>
                  </a:cubicBezTo>
                  <a:close/>
                  <a:moveTo>
                    <a:pt x="61" y="30"/>
                  </a:moveTo>
                  <a:cubicBezTo>
                    <a:pt x="225" y="30"/>
                    <a:pt x="225" y="30"/>
                    <a:pt x="225" y="30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194" y="114"/>
                    <a:pt x="194" y="114"/>
                    <a:pt x="193" y="114"/>
                  </a:cubicBezTo>
                  <a:cubicBezTo>
                    <a:pt x="95" y="114"/>
                    <a:pt x="95" y="114"/>
                    <a:pt x="95" y="114"/>
                  </a:cubicBezTo>
                  <a:lnTo>
                    <a:pt x="61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289539" y="3741450"/>
            <a:ext cx="977881" cy="1377923"/>
            <a:chOff x="9287750" y="3741450"/>
            <a:chExt cx="977881" cy="1377923"/>
          </a:xfrm>
        </p:grpSpPr>
        <p:sp>
          <p:nvSpPr>
            <p:cNvPr id="107" name="Freeform 13"/>
            <p:cNvSpPr/>
            <p:nvPr/>
          </p:nvSpPr>
          <p:spPr bwMode="auto">
            <a:xfrm>
              <a:off x="9287750" y="3741450"/>
              <a:ext cx="977881" cy="1377923"/>
            </a:xfrm>
            <a:custGeom>
              <a:avLst/>
              <a:gdLst>
                <a:gd name="T0" fmla="*/ 58 w 278"/>
                <a:gd name="T1" fmla="*/ 0 h 393"/>
                <a:gd name="T2" fmla="*/ 0 w 278"/>
                <a:gd name="T3" fmla="*/ 137 h 393"/>
                <a:gd name="T4" fmla="*/ 0 w 278"/>
                <a:gd name="T5" fmla="*/ 269 h 393"/>
                <a:gd name="T6" fmla="*/ 125 w 278"/>
                <a:gd name="T7" fmla="*/ 393 h 393"/>
                <a:gd name="T8" fmla="*/ 238 w 278"/>
                <a:gd name="T9" fmla="*/ 319 h 393"/>
                <a:gd name="T10" fmla="*/ 249 w 278"/>
                <a:gd name="T11" fmla="*/ 246 h 393"/>
                <a:gd name="T12" fmla="*/ 278 w 278"/>
                <a:gd name="T13" fmla="*/ 148 h 393"/>
                <a:gd name="T14" fmla="*/ 147 w 278"/>
                <a:gd name="T15" fmla="*/ 148 h 393"/>
                <a:gd name="T16" fmla="*/ 58 w 278"/>
                <a:gd name="T1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93">
                  <a:moveTo>
                    <a:pt x="58" y="0"/>
                  </a:moveTo>
                  <a:cubicBezTo>
                    <a:pt x="21" y="31"/>
                    <a:pt x="0" y="68"/>
                    <a:pt x="0" y="13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337"/>
                    <a:pt x="56" y="393"/>
                    <a:pt x="125" y="393"/>
                  </a:cubicBezTo>
                  <a:cubicBezTo>
                    <a:pt x="175" y="393"/>
                    <a:pt x="217" y="362"/>
                    <a:pt x="238" y="319"/>
                  </a:cubicBezTo>
                  <a:cubicBezTo>
                    <a:pt x="251" y="293"/>
                    <a:pt x="249" y="256"/>
                    <a:pt x="249" y="246"/>
                  </a:cubicBezTo>
                  <a:cubicBezTo>
                    <a:pt x="251" y="208"/>
                    <a:pt x="253" y="176"/>
                    <a:pt x="278" y="148"/>
                  </a:cubicBezTo>
                  <a:cubicBezTo>
                    <a:pt x="147" y="148"/>
                    <a:pt x="147" y="148"/>
                    <a:pt x="147" y="14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905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8" name="Freeform 27"/>
            <p:cNvSpPr>
              <a:spLocks noEditPoints="1"/>
            </p:cNvSpPr>
            <p:nvPr/>
          </p:nvSpPr>
          <p:spPr bwMode="auto">
            <a:xfrm>
              <a:off x="9480097" y="4427693"/>
              <a:ext cx="506199" cy="384603"/>
            </a:xfrm>
            <a:custGeom>
              <a:avLst/>
              <a:gdLst>
                <a:gd name="T0" fmla="*/ 118 w 237"/>
                <a:gd name="T1" fmla="*/ 0 h 180"/>
                <a:gd name="T2" fmla="*/ 0 w 237"/>
                <a:gd name="T3" fmla="*/ 117 h 180"/>
                <a:gd name="T4" fmla="*/ 97 w 237"/>
                <a:gd name="T5" fmla="*/ 158 h 180"/>
                <a:gd name="T6" fmla="*/ 137 w 237"/>
                <a:gd name="T7" fmla="*/ 159 h 180"/>
                <a:gd name="T8" fmla="*/ 215 w 237"/>
                <a:gd name="T9" fmla="*/ 144 h 180"/>
                <a:gd name="T10" fmla="*/ 237 w 237"/>
                <a:gd name="T11" fmla="*/ 98 h 180"/>
                <a:gd name="T12" fmla="*/ 90 w 237"/>
                <a:gd name="T13" fmla="*/ 151 h 180"/>
                <a:gd name="T14" fmla="*/ 35 w 237"/>
                <a:gd name="T15" fmla="*/ 139 h 180"/>
                <a:gd name="T16" fmla="*/ 41 w 237"/>
                <a:gd name="T17" fmla="*/ 125 h 180"/>
                <a:gd name="T18" fmla="*/ 48 w 237"/>
                <a:gd name="T19" fmla="*/ 118 h 180"/>
                <a:gd name="T20" fmla="*/ 57 w 237"/>
                <a:gd name="T21" fmla="*/ 115 h 180"/>
                <a:gd name="T22" fmla="*/ 69 w 237"/>
                <a:gd name="T23" fmla="*/ 114 h 180"/>
                <a:gd name="T24" fmla="*/ 79 w 237"/>
                <a:gd name="T25" fmla="*/ 118 h 180"/>
                <a:gd name="T26" fmla="*/ 86 w 237"/>
                <a:gd name="T27" fmla="*/ 125 h 180"/>
                <a:gd name="T28" fmla="*/ 91 w 237"/>
                <a:gd name="T29" fmla="*/ 147 h 180"/>
                <a:gd name="T30" fmla="*/ 150 w 237"/>
                <a:gd name="T31" fmla="*/ 149 h 180"/>
                <a:gd name="T32" fmla="*/ 155 w 237"/>
                <a:gd name="T33" fmla="*/ 125 h 180"/>
                <a:gd name="T34" fmla="*/ 162 w 237"/>
                <a:gd name="T35" fmla="*/ 118 h 180"/>
                <a:gd name="T36" fmla="*/ 172 w 237"/>
                <a:gd name="T37" fmla="*/ 114 h 180"/>
                <a:gd name="T38" fmla="*/ 188 w 237"/>
                <a:gd name="T39" fmla="*/ 116 h 180"/>
                <a:gd name="T40" fmla="*/ 197 w 237"/>
                <a:gd name="T41" fmla="*/ 121 h 180"/>
                <a:gd name="T42" fmla="*/ 203 w 237"/>
                <a:gd name="T43" fmla="*/ 129 h 180"/>
                <a:gd name="T44" fmla="*/ 228 w 237"/>
                <a:gd name="T45" fmla="*/ 117 h 180"/>
                <a:gd name="T46" fmla="*/ 207 w 237"/>
                <a:gd name="T47" fmla="*/ 120 h 180"/>
                <a:gd name="T48" fmla="*/ 203 w 237"/>
                <a:gd name="T49" fmla="*/ 115 h 180"/>
                <a:gd name="T50" fmla="*/ 198 w 237"/>
                <a:gd name="T51" fmla="*/ 111 h 180"/>
                <a:gd name="T52" fmla="*/ 195 w 237"/>
                <a:gd name="T53" fmla="*/ 109 h 180"/>
                <a:gd name="T54" fmla="*/ 187 w 237"/>
                <a:gd name="T55" fmla="*/ 106 h 180"/>
                <a:gd name="T56" fmla="*/ 170 w 237"/>
                <a:gd name="T57" fmla="*/ 106 h 180"/>
                <a:gd name="T58" fmla="*/ 163 w 237"/>
                <a:gd name="T59" fmla="*/ 108 h 180"/>
                <a:gd name="T60" fmla="*/ 157 w 237"/>
                <a:gd name="T61" fmla="*/ 111 h 180"/>
                <a:gd name="T62" fmla="*/ 148 w 237"/>
                <a:gd name="T63" fmla="*/ 119 h 180"/>
                <a:gd name="T64" fmla="*/ 140 w 237"/>
                <a:gd name="T65" fmla="*/ 142 h 180"/>
                <a:gd name="T66" fmla="*/ 106 w 237"/>
                <a:gd name="T67" fmla="*/ 151 h 180"/>
                <a:gd name="T68" fmla="*/ 97 w 237"/>
                <a:gd name="T69" fmla="*/ 125 h 180"/>
                <a:gd name="T70" fmla="*/ 93 w 237"/>
                <a:gd name="T71" fmla="*/ 119 h 180"/>
                <a:gd name="T72" fmla="*/ 87 w 237"/>
                <a:gd name="T73" fmla="*/ 114 h 180"/>
                <a:gd name="T74" fmla="*/ 83 w 237"/>
                <a:gd name="T75" fmla="*/ 111 h 180"/>
                <a:gd name="T76" fmla="*/ 77 w 237"/>
                <a:gd name="T77" fmla="*/ 108 h 180"/>
                <a:gd name="T78" fmla="*/ 71 w 237"/>
                <a:gd name="T79" fmla="*/ 106 h 180"/>
                <a:gd name="T80" fmla="*/ 54 w 237"/>
                <a:gd name="T81" fmla="*/ 106 h 180"/>
                <a:gd name="T82" fmla="*/ 53 w 237"/>
                <a:gd name="T83" fmla="*/ 106 h 180"/>
                <a:gd name="T84" fmla="*/ 45 w 237"/>
                <a:gd name="T85" fmla="*/ 109 h 180"/>
                <a:gd name="T86" fmla="*/ 43 w 237"/>
                <a:gd name="T87" fmla="*/ 111 h 180"/>
                <a:gd name="T88" fmla="*/ 38 w 237"/>
                <a:gd name="T89" fmla="*/ 115 h 180"/>
                <a:gd name="T90" fmla="*/ 34 w 237"/>
                <a:gd name="T91" fmla="*/ 120 h 180"/>
                <a:gd name="T92" fmla="*/ 30 w 237"/>
                <a:gd name="T93" fmla="*/ 125 h 180"/>
                <a:gd name="T94" fmla="*/ 9 w 237"/>
                <a:gd name="T95" fmla="*/ 117 h 180"/>
                <a:gd name="T96" fmla="*/ 47 w 237"/>
                <a:gd name="T97" fmla="*/ 75 h 180"/>
                <a:gd name="T98" fmla="*/ 210 w 237"/>
                <a:gd name="T99" fmla="*/ 79 h 180"/>
                <a:gd name="T100" fmla="*/ 118 w 237"/>
                <a:gd name="T101" fmla="*/ 26 h 180"/>
                <a:gd name="T102" fmla="*/ 167 w 237"/>
                <a:gd name="T103" fmla="*/ 79 h 180"/>
                <a:gd name="T104" fmla="*/ 75 w 237"/>
                <a:gd name="T105" fmla="*/ 7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" h="180">
                  <a:moveTo>
                    <a:pt x="235" y="86"/>
                  </a:moveTo>
                  <a:cubicBezTo>
                    <a:pt x="231" y="77"/>
                    <a:pt x="221" y="70"/>
                    <a:pt x="210" y="70"/>
                  </a:cubicBezTo>
                  <a:cubicBezTo>
                    <a:pt x="198" y="70"/>
                    <a:pt x="198" y="70"/>
                    <a:pt x="198" y="70"/>
                  </a:cubicBezTo>
                  <a:cubicBezTo>
                    <a:pt x="193" y="31"/>
                    <a:pt x="159" y="0"/>
                    <a:pt x="118" y="0"/>
                  </a:cubicBezTo>
                  <a:cubicBezTo>
                    <a:pt x="77" y="0"/>
                    <a:pt x="44" y="31"/>
                    <a:pt x="39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12" y="70"/>
                    <a:pt x="0" y="82"/>
                    <a:pt x="0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9"/>
                    <a:pt x="8" y="139"/>
                    <a:pt x="18" y="142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7" y="165"/>
                    <a:pt x="44" y="180"/>
                    <a:pt x="63" y="180"/>
                  </a:cubicBezTo>
                  <a:cubicBezTo>
                    <a:pt x="78" y="180"/>
                    <a:pt x="91" y="171"/>
                    <a:pt x="97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9" y="160"/>
                    <a:pt x="113" y="161"/>
                    <a:pt x="118" y="161"/>
                  </a:cubicBezTo>
                  <a:cubicBezTo>
                    <a:pt x="125" y="161"/>
                    <a:pt x="131" y="160"/>
                    <a:pt x="137" y="159"/>
                  </a:cubicBezTo>
                  <a:cubicBezTo>
                    <a:pt x="137" y="159"/>
                    <a:pt x="137" y="159"/>
                    <a:pt x="137" y="159"/>
                  </a:cubicBezTo>
                  <a:cubicBezTo>
                    <a:pt x="143" y="157"/>
                    <a:pt x="143" y="157"/>
                    <a:pt x="143" y="157"/>
                  </a:cubicBezTo>
                  <a:cubicBezTo>
                    <a:pt x="149" y="170"/>
                    <a:pt x="162" y="180"/>
                    <a:pt x="177" y="180"/>
                  </a:cubicBezTo>
                  <a:cubicBezTo>
                    <a:pt x="197" y="180"/>
                    <a:pt x="214" y="164"/>
                    <a:pt x="215" y="144"/>
                  </a:cubicBezTo>
                  <a:cubicBezTo>
                    <a:pt x="217" y="143"/>
                    <a:pt x="219" y="142"/>
                    <a:pt x="223" y="140"/>
                  </a:cubicBezTo>
                  <a:cubicBezTo>
                    <a:pt x="231" y="136"/>
                    <a:pt x="237" y="127"/>
                    <a:pt x="237" y="117"/>
                  </a:cubicBezTo>
                  <a:cubicBezTo>
                    <a:pt x="237" y="98"/>
                    <a:pt x="237" y="98"/>
                    <a:pt x="237" y="98"/>
                  </a:cubicBezTo>
                  <a:cubicBezTo>
                    <a:pt x="237" y="98"/>
                    <a:pt x="237" y="98"/>
                    <a:pt x="237" y="98"/>
                  </a:cubicBezTo>
                  <a:cubicBezTo>
                    <a:pt x="237" y="96"/>
                    <a:pt x="237" y="92"/>
                    <a:pt x="235" y="86"/>
                  </a:cubicBezTo>
                  <a:close/>
                  <a:moveTo>
                    <a:pt x="91" y="147"/>
                  </a:moveTo>
                  <a:cubicBezTo>
                    <a:pt x="91" y="148"/>
                    <a:pt x="91" y="149"/>
                    <a:pt x="91" y="150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7" y="162"/>
                    <a:pt x="76" y="171"/>
                    <a:pt x="63" y="171"/>
                  </a:cubicBezTo>
                  <a:cubicBezTo>
                    <a:pt x="48" y="171"/>
                    <a:pt x="35" y="158"/>
                    <a:pt x="35" y="142"/>
                  </a:cubicBezTo>
                  <a:cubicBezTo>
                    <a:pt x="35" y="141"/>
                    <a:pt x="35" y="140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6"/>
                    <a:pt x="36" y="132"/>
                    <a:pt x="38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9" y="128"/>
                    <a:pt x="40" y="126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2" y="123"/>
                    <a:pt x="43" y="122"/>
                    <a:pt x="44" y="121"/>
                  </a:cubicBezTo>
                  <a:cubicBezTo>
                    <a:pt x="44" y="121"/>
                    <a:pt x="45" y="121"/>
                    <a:pt x="45" y="121"/>
                  </a:cubicBezTo>
                  <a:cubicBezTo>
                    <a:pt x="46" y="120"/>
                    <a:pt x="47" y="119"/>
                    <a:pt x="48" y="118"/>
                  </a:cubicBezTo>
                  <a:cubicBezTo>
                    <a:pt x="49" y="118"/>
                    <a:pt x="49" y="118"/>
                    <a:pt x="50" y="117"/>
                  </a:cubicBezTo>
                  <a:cubicBezTo>
                    <a:pt x="51" y="117"/>
                    <a:pt x="52" y="116"/>
                    <a:pt x="53" y="116"/>
                  </a:cubicBezTo>
                  <a:cubicBezTo>
                    <a:pt x="54" y="116"/>
                    <a:pt x="55" y="115"/>
                    <a:pt x="56" y="115"/>
                  </a:cubicBezTo>
                  <a:cubicBezTo>
                    <a:pt x="56" y="115"/>
                    <a:pt x="57" y="115"/>
                    <a:pt x="57" y="115"/>
                  </a:cubicBezTo>
                  <a:cubicBezTo>
                    <a:pt x="57" y="115"/>
                    <a:pt x="57" y="114"/>
                    <a:pt x="57" y="114"/>
                  </a:cubicBezTo>
                  <a:cubicBezTo>
                    <a:pt x="57" y="114"/>
                    <a:pt x="58" y="114"/>
                    <a:pt x="58" y="114"/>
                  </a:cubicBezTo>
                  <a:cubicBezTo>
                    <a:pt x="59" y="114"/>
                    <a:pt x="61" y="114"/>
                    <a:pt x="63" y="114"/>
                  </a:cubicBezTo>
                  <a:cubicBezTo>
                    <a:pt x="65" y="114"/>
                    <a:pt x="67" y="114"/>
                    <a:pt x="69" y="114"/>
                  </a:cubicBezTo>
                  <a:cubicBezTo>
                    <a:pt x="70" y="115"/>
                    <a:pt x="70" y="115"/>
                    <a:pt x="71" y="115"/>
                  </a:cubicBezTo>
                  <a:cubicBezTo>
                    <a:pt x="72" y="115"/>
                    <a:pt x="73" y="116"/>
                    <a:pt x="74" y="116"/>
                  </a:cubicBezTo>
                  <a:cubicBezTo>
                    <a:pt x="75" y="116"/>
                    <a:pt x="76" y="117"/>
                    <a:pt x="77" y="117"/>
                  </a:cubicBezTo>
                  <a:cubicBezTo>
                    <a:pt x="77" y="118"/>
                    <a:pt x="78" y="118"/>
                    <a:pt x="79" y="118"/>
                  </a:cubicBezTo>
                  <a:cubicBezTo>
                    <a:pt x="80" y="119"/>
                    <a:pt x="81" y="120"/>
                    <a:pt x="82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4" y="122"/>
                    <a:pt x="85" y="124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7" y="126"/>
                    <a:pt x="88" y="128"/>
                    <a:pt x="89" y="129"/>
                  </a:cubicBezTo>
                  <a:cubicBezTo>
                    <a:pt x="89" y="129"/>
                    <a:pt x="89" y="129"/>
                    <a:pt x="89" y="129"/>
                  </a:cubicBezTo>
                  <a:cubicBezTo>
                    <a:pt x="91" y="133"/>
                    <a:pt x="92" y="138"/>
                    <a:pt x="92" y="142"/>
                  </a:cubicBezTo>
                  <a:cubicBezTo>
                    <a:pt x="92" y="144"/>
                    <a:pt x="92" y="145"/>
                    <a:pt x="91" y="147"/>
                  </a:cubicBezTo>
                  <a:close/>
                  <a:moveTo>
                    <a:pt x="177" y="171"/>
                  </a:moveTo>
                  <a:cubicBezTo>
                    <a:pt x="166" y="171"/>
                    <a:pt x="155" y="164"/>
                    <a:pt x="151" y="153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49" y="147"/>
                    <a:pt x="149" y="145"/>
                    <a:pt x="149" y="142"/>
                  </a:cubicBezTo>
                  <a:cubicBezTo>
                    <a:pt x="149" y="138"/>
                    <a:pt x="150" y="133"/>
                    <a:pt x="152" y="129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53" y="128"/>
                    <a:pt x="154" y="126"/>
                    <a:pt x="155" y="125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6" y="124"/>
                    <a:pt x="157" y="122"/>
                    <a:pt x="158" y="121"/>
                  </a:cubicBezTo>
                  <a:cubicBezTo>
                    <a:pt x="158" y="121"/>
                    <a:pt x="159" y="121"/>
                    <a:pt x="159" y="121"/>
                  </a:cubicBezTo>
                  <a:cubicBezTo>
                    <a:pt x="160" y="120"/>
                    <a:pt x="161" y="119"/>
                    <a:pt x="162" y="118"/>
                  </a:cubicBezTo>
                  <a:cubicBezTo>
                    <a:pt x="163" y="118"/>
                    <a:pt x="163" y="118"/>
                    <a:pt x="164" y="117"/>
                  </a:cubicBezTo>
                  <a:cubicBezTo>
                    <a:pt x="165" y="117"/>
                    <a:pt x="166" y="116"/>
                    <a:pt x="167" y="116"/>
                  </a:cubicBezTo>
                  <a:cubicBezTo>
                    <a:pt x="168" y="116"/>
                    <a:pt x="169" y="115"/>
                    <a:pt x="170" y="115"/>
                  </a:cubicBezTo>
                  <a:cubicBezTo>
                    <a:pt x="170" y="115"/>
                    <a:pt x="171" y="115"/>
                    <a:pt x="172" y="114"/>
                  </a:cubicBezTo>
                  <a:cubicBezTo>
                    <a:pt x="174" y="114"/>
                    <a:pt x="176" y="114"/>
                    <a:pt x="177" y="114"/>
                  </a:cubicBezTo>
                  <a:cubicBezTo>
                    <a:pt x="179" y="114"/>
                    <a:pt x="181" y="114"/>
                    <a:pt x="183" y="114"/>
                  </a:cubicBezTo>
                  <a:cubicBezTo>
                    <a:pt x="184" y="115"/>
                    <a:pt x="184" y="115"/>
                    <a:pt x="185" y="115"/>
                  </a:cubicBezTo>
                  <a:cubicBezTo>
                    <a:pt x="186" y="115"/>
                    <a:pt x="187" y="116"/>
                    <a:pt x="188" y="116"/>
                  </a:cubicBezTo>
                  <a:cubicBezTo>
                    <a:pt x="189" y="116"/>
                    <a:pt x="190" y="117"/>
                    <a:pt x="191" y="117"/>
                  </a:cubicBezTo>
                  <a:cubicBezTo>
                    <a:pt x="191" y="118"/>
                    <a:pt x="192" y="118"/>
                    <a:pt x="193" y="118"/>
                  </a:cubicBezTo>
                  <a:cubicBezTo>
                    <a:pt x="194" y="119"/>
                    <a:pt x="195" y="120"/>
                    <a:pt x="196" y="121"/>
                  </a:cubicBezTo>
                  <a:cubicBezTo>
                    <a:pt x="196" y="121"/>
                    <a:pt x="196" y="121"/>
                    <a:pt x="197" y="121"/>
                  </a:cubicBezTo>
                  <a:cubicBezTo>
                    <a:pt x="198" y="122"/>
                    <a:pt x="199" y="124"/>
                    <a:pt x="200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1" y="126"/>
                    <a:pt x="202" y="128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5" y="133"/>
                    <a:pt x="206" y="138"/>
                    <a:pt x="206" y="142"/>
                  </a:cubicBezTo>
                  <a:cubicBezTo>
                    <a:pt x="206" y="158"/>
                    <a:pt x="193" y="171"/>
                    <a:pt x="177" y="171"/>
                  </a:cubicBezTo>
                  <a:close/>
                  <a:moveTo>
                    <a:pt x="228" y="98"/>
                  </a:moveTo>
                  <a:cubicBezTo>
                    <a:pt x="228" y="117"/>
                    <a:pt x="228" y="117"/>
                    <a:pt x="228" y="117"/>
                  </a:cubicBezTo>
                  <a:cubicBezTo>
                    <a:pt x="228" y="123"/>
                    <a:pt x="224" y="129"/>
                    <a:pt x="218" y="133"/>
                  </a:cubicBezTo>
                  <a:cubicBezTo>
                    <a:pt x="217" y="133"/>
                    <a:pt x="215" y="134"/>
                    <a:pt x="214" y="135"/>
                  </a:cubicBezTo>
                  <a:cubicBezTo>
                    <a:pt x="213" y="131"/>
                    <a:pt x="212" y="128"/>
                    <a:pt x="211" y="125"/>
                  </a:cubicBezTo>
                  <a:cubicBezTo>
                    <a:pt x="210" y="123"/>
                    <a:pt x="208" y="121"/>
                    <a:pt x="207" y="120"/>
                  </a:cubicBezTo>
                  <a:cubicBezTo>
                    <a:pt x="207" y="119"/>
                    <a:pt x="207" y="119"/>
                    <a:pt x="207" y="119"/>
                  </a:cubicBezTo>
                  <a:cubicBezTo>
                    <a:pt x="207" y="119"/>
                    <a:pt x="207" y="119"/>
                    <a:pt x="207" y="119"/>
                  </a:cubicBezTo>
                  <a:cubicBezTo>
                    <a:pt x="206" y="118"/>
                    <a:pt x="204" y="116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2" y="114"/>
                    <a:pt x="202" y="114"/>
                    <a:pt x="202" y="114"/>
                  </a:cubicBezTo>
                  <a:cubicBezTo>
                    <a:pt x="202" y="114"/>
                    <a:pt x="202" y="114"/>
                    <a:pt x="202" y="114"/>
                  </a:cubicBezTo>
                  <a:cubicBezTo>
                    <a:pt x="202" y="114"/>
                    <a:pt x="201" y="114"/>
                    <a:pt x="201" y="114"/>
                  </a:cubicBezTo>
                  <a:cubicBezTo>
                    <a:pt x="200" y="113"/>
                    <a:pt x="199" y="112"/>
                    <a:pt x="198" y="111"/>
                  </a:cubicBezTo>
                  <a:cubicBezTo>
                    <a:pt x="198" y="111"/>
                    <a:pt x="197" y="111"/>
                    <a:pt x="197" y="111"/>
                  </a:cubicBezTo>
                  <a:cubicBezTo>
                    <a:pt x="197" y="110"/>
                    <a:pt x="196" y="110"/>
                    <a:pt x="196" y="110"/>
                  </a:cubicBezTo>
                  <a:cubicBezTo>
                    <a:pt x="195" y="109"/>
                    <a:pt x="195" y="109"/>
                    <a:pt x="195" y="109"/>
                  </a:cubicBezTo>
                  <a:cubicBezTo>
                    <a:pt x="195" y="109"/>
                    <a:pt x="195" y="109"/>
                    <a:pt x="195" y="109"/>
                  </a:cubicBezTo>
                  <a:cubicBezTo>
                    <a:pt x="194" y="109"/>
                    <a:pt x="193" y="108"/>
                    <a:pt x="191" y="108"/>
                  </a:cubicBezTo>
                  <a:cubicBezTo>
                    <a:pt x="190" y="107"/>
                    <a:pt x="189" y="107"/>
                    <a:pt x="188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6" y="106"/>
                    <a:pt x="185" y="106"/>
                  </a:cubicBezTo>
                  <a:cubicBezTo>
                    <a:pt x="182" y="105"/>
                    <a:pt x="180" y="105"/>
                    <a:pt x="177" y="105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5" y="105"/>
                    <a:pt x="173" y="105"/>
                    <a:pt x="170" y="106"/>
                  </a:cubicBezTo>
                  <a:cubicBezTo>
                    <a:pt x="169" y="106"/>
                    <a:pt x="168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6" y="107"/>
                    <a:pt x="165" y="107"/>
                    <a:pt x="163" y="108"/>
                  </a:cubicBezTo>
                  <a:cubicBezTo>
                    <a:pt x="162" y="108"/>
                    <a:pt x="161" y="109"/>
                    <a:pt x="160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9" y="110"/>
                    <a:pt x="158" y="110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6" y="112"/>
                    <a:pt x="155" y="113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48" y="119"/>
                  </a:cubicBezTo>
                  <a:cubicBezTo>
                    <a:pt x="148" y="119"/>
                    <a:pt x="148" y="119"/>
                    <a:pt x="148" y="120"/>
                  </a:cubicBezTo>
                  <a:cubicBezTo>
                    <a:pt x="146" y="121"/>
                    <a:pt x="145" y="123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1" y="131"/>
                    <a:pt x="140" y="136"/>
                    <a:pt x="140" y="142"/>
                  </a:cubicBezTo>
                  <a:cubicBezTo>
                    <a:pt x="140" y="144"/>
                    <a:pt x="140" y="146"/>
                    <a:pt x="140" y="148"/>
                  </a:cubicBezTo>
                  <a:cubicBezTo>
                    <a:pt x="134" y="150"/>
                    <a:pt x="134" y="150"/>
                    <a:pt x="134" y="150"/>
                  </a:cubicBezTo>
                  <a:cubicBezTo>
                    <a:pt x="129" y="151"/>
                    <a:pt x="124" y="152"/>
                    <a:pt x="118" y="152"/>
                  </a:cubicBezTo>
                  <a:cubicBezTo>
                    <a:pt x="114" y="152"/>
                    <a:pt x="110" y="151"/>
                    <a:pt x="106" y="151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1" y="146"/>
                    <a:pt x="101" y="144"/>
                    <a:pt x="101" y="142"/>
                  </a:cubicBezTo>
                  <a:cubicBezTo>
                    <a:pt x="101" y="136"/>
                    <a:pt x="99" y="131"/>
                    <a:pt x="9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6" y="123"/>
                    <a:pt x="94" y="122"/>
                    <a:pt x="93" y="12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1" y="117"/>
                    <a:pt x="90" y="116"/>
                    <a:pt x="89" y="115"/>
                  </a:cubicBezTo>
                  <a:cubicBezTo>
                    <a:pt x="88" y="115"/>
                    <a:pt x="88" y="114"/>
                    <a:pt x="88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6" y="113"/>
                    <a:pt x="85" y="112"/>
                    <a:pt x="84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2" y="110"/>
                    <a:pt x="81" y="110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0" y="109"/>
                    <a:pt x="79" y="108"/>
                    <a:pt x="77" y="108"/>
                  </a:cubicBezTo>
                  <a:cubicBezTo>
                    <a:pt x="76" y="107"/>
                    <a:pt x="75" y="107"/>
                    <a:pt x="74" y="106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3" y="106"/>
                    <a:pt x="72" y="106"/>
                    <a:pt x="71" y="106"/>
                  </a:cubicBezTo>
                  <a:cubicBezTo>
                    <a:pt x="68" y="105"/>
                    <a:pt x="66" y="105"/>
                    <a:pt x="63" y="105"/>
                  </a:cubicBezTo>
                  <a:cubicBezTo>
                    <a:pt x="61" y="105"/>
                    <a:pt x="59" y="105"/>
                    <a:pt x="56" y="105"/>
                  </a:cubicBezTo>
                  <a:cubicBezTo>
                    <a:pt x="56" y="106"/>
                    <a:pt x="56" y="106"/>
                    <a:pt x="55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2" y="107"/>
                    <a:pt x="51" y="107"/>
                    <a:pt x="49" y="108"/>
                  </a:cubicBezTo>
                  <a:cubicBezTo>
                    <a:pt x="48" y="108"/>
                    <a:pt x="47" y="109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4" y="110"/>
                    <a:pt x="44" y="110"/>
                    <a:pt x="43" y="111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42" y="112"/>
                    <a:pt x="40" y="113"/>
                    <a:pt x="39" y="114"/>
                  </a:cubicBezTo>
                  <a:cubicBezTo>
                    <a:pt x="39" y="114"/>
                    <a:pt x="38" y="114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6"/>
                    <a:pt x="35" y="117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2" y="121"/>
                    <a:pt x="31" y="123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28" y="129"/>
                    <a:pt x="27" y="132"/>
                    <a:pt x="26" y="136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14" y="131"/>
                    <a:pt x="9" y="125"/>
                    <a:pt x="9" y="117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87"/>
                    <a:pt x="17" y="79"/>
                    <a:pt x="27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5" y="79"/>
                    <a:pt x="47" y="77"/>
                    <a:pt x="47" y="75"/>
                  </a:cubicBezTo>
                  <a:cubicBezTo>
                    <a:pt x="50" y="38"/>
                    <a:pt x="81" y="9"/>
                    <a:pt x="118" y="9"/>
                  </a:cubicBezTo>
                  <a:cubicBezTo>
                    <a:pt x="156" y="9"/>
                    <a:pt x="187" y="38"/>
                    <a:pt x="189" y="75"/>
                  </a:cubicBezTo>
                  <a:cubicBezTo>
                    <a:pt x="190" y="77"/>
                    <a:pt x="192" y="79"/>
                    <a:pt x="194" y="79"/>
                  </a:cubicBezTo>
                  <a:cubicBezTo>
                    <a:pt x="210" y="79"/>
                    <a:pt x="210" y="79"/>
                    <a:pt x="210" y="79"/>
                  </a:cubicBezTo>
                  <a:cubicBezTo>
                    <a:pt x="217" y="79"/>
                    <a:pt x="225" y="85"/>
                    <a:pt x="226" y="89"/>
                  </a:cubicBezTo>
                  <a:cubicBezTo>
                    <a:pt x="228" y="94"/>
                    <a:pt x="228" y="97"/>
                    <a:pt x="228" y="98"/>
                  </a:cubicBezTo>
                  <a:cubicBezTo>
                    <a:pt x="228" y="98"/>
                    <a:pt x="228" y="98"/>
                    <a:pt x="228" y="98"/>
                  </a:cubicBezTo>
                  <a:close/>
                  <a:moveTo>
                    <a:pt x="118" y="26"/>
                  </a:moveTo>
                  <a:cubicBezTo>
                    <a:pt x="91" y="26"/>
                    <a:pt x="68" y="47"/>
                    <a:pt x="65" y="74"/>
                  </a:cubicBezTo>
                  <a:cubicBezTo>
                    <a:pt x="65" y="75"/>
                    <a:pt x="65" y="77"/>
                    <a:pt x="66" y="78"/>
                  </a:cubicBezTo>
                  <a:cubicBezTo>
                    <a:pt x="67" y="79"/>
                    <a:pt x="68" y="79"/>
                    <a:pt x="69" y="79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9" y="79"/>
                    <a:pt x="170" y="79"/>
                    <a:pt x="171" y="78"/>
                  </a:cubicBezTo>
                  <a:cubicBezTo>
                    <a:pt x="172" y="77"/>
                    <a:pt x="172" y="75"/>
                    <a:pt x="172" y="74"/>
                  </a:cubicBezTo>
                  <a:cubicBezTo>
                    <a:pt x="169" y="47"/>
                    <a:pt x="146" y="26"/>
                    <a:pt x="118" y="26"/>
                  </a:cubicBezTo>
                  <a:close/>
                  <a:moveTo>
                    <a:pt x="75" y="70"/>
                  </a:moveTo>
                  <a:cubicBezTo>
                    <a:pt x="79" y="50"/>
                    <a:pt x="97" y="35"/>
                    <a:pt x="118" y="35"/>
                  </a:cubicBezTo>
                  <a:cubicBezTo>
                    <a:pt x="140" y="35"/>
                    <a:pt x="157" y="50"/>
                    <a:pt x="162" y="70"/>
                  </a:cubicBezTo>
                  <a:lnTo>
                    <a:pt x="75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289539" y="5263091"/>
            <a:ext cx="875648" cy="874166"/>
            <a:chOff x="9287750" y="5263091"/>
            <a:chExt cx="875648" cy="874166"/>
          </a:xfrm>
        </p:grpSpPr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9287750" y="5263091"/>
              <a:ext cx="875648" cy="874166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  <a:effectLst>
              <a:outerShdw blurRad="1905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9489221" y="5446852"/>
              <a:ext cx="442249" cy="439548"/>
              <a:chOff x="6645276" y="-1306513"/>
              <a:chExt cx="779462" cy="774700"/>
            </a:xfrm>
            <a:solidFill>
              <a:schemeClr val="bg1"/>
            </a:solidFill>
          </p:grpSpPr>
          <p:sp>
            <p:nvSpPr>
              <p:cNvPr id="112" name="Freeform 28"/>
              <p:cNvSpPr/>
              <p:nvPr/>
            </p:nvSpPr>
            <p:spPr bwMode="auto">
              <a:xfrm>
                <a:off x="6713538" y="-1062038"/>
                <a:ext cx="395288" cy="392113"/>
              </a:xfrm>
              <a:custGeom>
                <a:avLst/>
                <a:gdLst>
                  <a:gd name="T0" fmla="*/ 0 w 249"/>
                  <a:gd name="T1" fmla="*/ 14 h 247"/>
                  <a:gd name="T2" fmla="*/ 16 w 249"/>
                  <a:gd name="T3" fmla="*/ 0 h 247"/>
                  <a:gd name="T4" fmla="*/ 249 w 249"/>
                  <a:gd name="T5" fmla="*/ 232 h 247"/>
                  <a:gd name="T6" fmla="*/ 232 w 249"/>
                  <a:gd name="T7" fmla="*/ 247 h 247"/>
                  <a:gd name="T8" fmla="*/ 0 w 249"/>
                  <a:gd name="T9" fmla="*/ 14 h 247"/>
                  <a:gd name="T10" fmla="*/ 0 w 249"/>
                  <a:gd name="T11" fmla="*/ 1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7">
                    <a:moveTo>
                      <a:pt x="0" y="14"/>
                    </a:moveTo>
                    <a:lnTo>
                      <a:pt x="16" y="0"/>
                    </a:lnTo>
                    <a:lnTo>
                      <a:pt x="249" y="232"/>
                    </a:lnTo>
                    <a:lnTo>
                      <a:pt x="232" y="247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9"/>
              <p:cNvSpPr/>
              <p:nvPr/>
            </p:nvSpPr>
            <p:spPr bwMode="auto">
              <a:xfrm>
                <a:off x="6804026" y="-1152525"/>
                <a:ext cx="393700" cy="395288"/>
              </a:xfrm>
              <a:custGeom>
                <a:avLst/>
                <a:gdLst>
                  <a:gd name="T0" fmla="*/ 0 w 248"/>
                  <a:gd name="T1" fmla="*/ 17 h 249"/>
                  <a:gd name="T2" fmla="*/ 16 w 248"/>
                  <a:gd name="T3" fmla="*/ 0 h 249"/>
                  <a:gd name="T4" fmla="*/ 248 w 248"/>
                  <a:gd name="T5" fmla="*/ 232 h 249"/>
                  <a:gd name="T6" fmla="*/ 232 w 248"/>
                  <a:gd name="T7" fmla="*/ 249 h 249"/>
                  <a:gd name="T8" fmla="*/ 0 w 248"/>
                  <a:gd name="T9" fmla="*/ 17 h 249"/>
                  <a:gd name="T10" fmla="*/ 0 w 248"/>
                  <a:gd name="T11" fmla="*/ 1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0" y="17"/>
                    </a:moveTo>
                    <a:lnTo>
                      <a:pt x="16" y="0"/>
                    </a:lnTo>
                    <a:lnTo>
                      <a:pt x="248" y="232"/>
                    </a:lnTo>
                    <a:lnTo>
                      <a:pt x="232" y="249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0"/>
              <p:cNvSpPr/>
              <p:nvPr/>
            </p:nvSpPr>
            <p:spPr bwMode="auto">
              <a:xfrm>
                <a:off x="6889751" y="-1238250"/>
                <a:ext cx="395288" cy="395288"/>
              </a:xfrm>
              <a:custGeom>
                <a:avLst/>
                <a:gdLst>
                  <a:gd name="T0" fmla="*/ 0 w 249"/>
                  <a:gd name="T1" fmla="*/ 16 h 249"/>
                  <a:gd name="T2" fmla="*/ 17 w 249"/>
                  <a:gd name="T3" fmla="*/ 0 h 249"/>
                  <a:gd name="T4" fmla="*/ 249 w 249"/>
                  <a:gd name="T5" fmla="*/ 232 h 249"/>
                  <a:gd name="T6" fmla="*/ 232 w 249"/>
                  <a:gd name="T7" fmla="*/ 249 h 249"/>
                  <a:gd name="T8" fmla="*/ 0 w 249"/>
                  <a:gd name="T9" fmla="*/ 16 h 249"/>
                  <a:gd name="T10" fmla="*/ 0 w 249"/>
                  <a:gd name="T11" fmla="*/ 1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0" y="16"/>
                    </a:moveTo>
                    <a:lnTo>
                      <a:pt x="17" y="0"/>
                    </a:lnTo>
                    <a:lnTo>
                      <a:pt x="249" y="232"/>
                    </a:lnTo>
                    <a:lnTo>
                      <a:pt x="232" y="24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1"/>
              <p:cNvSpPr>
                <a:spLocks noEditPoints="1"/>
              </p:cNvSpPr>
              <p:nvPr/>
            </p:nvSpPr>
            <p:spPr bwMode="auto">
              <a:xfrm>
                <a:off x="7142163" y="-814388"/>
                <a:ext cx="282575" cy="282575"/>
              </a:xfrm>
              <a:custGeom>
                <a:avLst/>
                <a:gdLst>
                  <a:gd name="T0" fmla="*/ 69 w 75"/>
                  <a:gd name="T1" fmla="*/ 75 h 75"/>
                  <a:gd name="T2" fmla="*/ 4 w 75"/>
                  <a:gd name="T3" fmla="*/ 58 h 75"/>
                  <a:gd name="T4" fmla="*/ 0 w 75"/>
                  <a:gd name="T5" fmla="*/ 54 h 75"/>
                  <a:gd name="T6" fmla="*/ 0 w 75"/>
                  <a:gd name="T7" fmla="*/ 54 h 75"/>
                  <a:gd name="T8" fmla="*/ 2 w 75"/>
                  <a:gd name="T9" fmla="*/ 50 h 75"/>
                  <a:gd name="T10" fmla="*/ 2 w 75"/>
                  <a:gd name="T11" fmla="*/ 50 h 75"/>
                  <a:gd name="T12" fmla="*/ 49 w 75"/>
                  <a:gd name="T13" fmla="*/ 2 h 75"/>
                  <a:gd name="T14" fmla="*/ 54 w 75"/>
                  <a:gd name="T15" fmla="*/ 1 h 75"/>
                  <a:gd name="T16" fmla="*/ 54 w 75"/>
                  <a:gd name="T17" fmla="*/ 1 h 75"/>
                  <a:gd name="T18" fmla="*/ 57 w 75"/>
                  <a:gd name="T19" fmla="*/ 4 h 75"/>
                  <a:gd name="T20" fmla="*/ 57 w 75"/>
                  <a:gd name="T21" fmla="*/ 4 h 75"/>
                  <a:gd name="T22" fmla="*/ 75 w 75"/>
                  <a:gd name="T23" fmla="*/ 69 h 75"/>
                  <a:gd name="T24" fmla="*/ 73 w 75"/>
                  <a:gd name="T25" fmla="*/ 74 h 75"/>
                  <a:gd name="T26" fmla="*/ 73 w 75"/>
                  <a:gd name="T27" fmla="*/ 74 h 75"/>
                  <a:gd name="T28" fmla="*/ 70 w 75"/>
                  <a:gd name="T29" fmla="*/ 75 h 75"/>
                  <a:gd name="T30" fmla="*/ 70 w 75"/>
                  <a:gd name="T31" fmla="*/ 75 h 75"/>
                  <a:gd name="T32" fmla="*/ 69 w 75"/>
                  <a:gd name="T33" fmla="*/ 75 h 75"/>
                  <a:gd name="T34" fmla="*/ 14 w 75"/>
                  <a:gd name="T35" fmla="*/ 50 h 75"/>
                  <a:gd name="T36" fmla="*/ 63 w 75"/>
                  <a:gd name="T37" fmla="*/ 63 h 75"/>
                  <a:gd name="T38" fmla="*/ 50 w 75"/>
                  <a:gd name="T39" fmla="*/ 15 h 75"/>
                  <a:gd name="T40" fmla="*/ 14 w 75"/>
                  <a:gd name="T41" fmla="*/ 5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75">
                    <a:moveTo>
                      <a:pt x="69" y="75"/>
                    </a:moveTo>
                    <a:cubicBezTo>
                      <a:pt x="4" y="58"/>
                      <a:pt x="4" y="58"/>
                      <a:pt x="4" y="58"/>
                    </a:cubicBezTo>
                    <a:cubicBezTo>
                      <a:pt x="2" y="57"/>
                      <a:pt x="1" y="56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3"/>
                      <a:pt x="0" y="51"/>
                      <a:pt x="2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0" y="1"/>
                      <a:pt x="52" y="0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5" y="1"/>
                      <a:pt x="57" y="3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71"/>
                      <a:pt x="75" y="73"/>
                      <a:pt x="73" y="74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72" y="75"/>
                      <a:pt x="71" y="75"/>
                      <a:pt x="70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69" y="75"/>
                      <a:pt x="69" y="75"/>
                      <a:pt x="69" y="75"/>
                    </a:cubicBezTo>
                    <a:close/>
                    <a:moveTo>
                      <a:pt x="14" y="50"/>
                    </a:moveTo>
                    <a:cubicBezTo>
                      <a:pt x="63" y="63"/>
                      <a:pt x="63" y="63"/>
                      <a:pt x="63" y="6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2"/>
              <p:cNvSpPr/>
              <p:nvPr/>
            </p:nvSpPr>
            <p:spPr bwMode="auto">
              <a:xfrm>
                <a:off x="6645276" y="-1306513"/>
                <a:ext cx="225425" cy="222250"/>
              </a:xfrm>
              <a:custGeom>
                <a:avLst/>
                <a:gdLst>
                  <a:gd name="T0" fmla="*/ 0 w 142"/>
                  <a:gd name="T1" fmla="*/ 126 h 140"/>
                  <a:gd name="T2" fmla="*/ 126 w 142"/>
                  <a:gd name="T3" fmla="*/ 0 h 140"/>
                  <a:gd name="T4" fmla="*/ 142 w 142"/>
                  <a:gd name="T5" fmla="*/ 14 h 140"/>
                  <a:gd name="T6" fmla="*/ 17 w 142"/>
                  <a:gd name="T7" fmla="*/ 140 h 140"/>
                  <a:gd name="T8" fmla="*/ 0 w 142"/>
                  <a:gd name="T9" fmla="*/ 126 h 140"/>
                  <a:gd name="T10" fmla="*/ 0 w 142"/>
                  <a:gd name="T11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40">
                    <a:moveTo>
                      <a:pt x="0" y="126"/>
                    </a:moveTo>
                    <a:lnTo>
                      <a:pt x="126" y="0"/>
                    </a:lnTo>
                    <a:lnTo>
                      <a:pt x="142" y="14"/>
                    </a:lnTo>
                    <a:lnTo>
                      <a:pt x="17" y="140"/>
                    </a:lnTo>
                    <a:lnTo>
                      <a:pt x="0" y="126"/>
                    </a:lnTo>
                    <a:lnTo>
                      <a:pt x="0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164" name="直接连接符 163"/>
          <p:cNvCxnSpPr>
            <a:cxnSpLocks/>
          </p:cNvCxnSpPr>
          <p:nvPr/>
        </p:nvCxnSpPr>
        <p:spPr>
          <a:xfrm flipV="1">
            <a:off x="2857500" y="850434"/>
            <a:ext cx="9334500" cy="49514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717661" y="515228"/>
            <a:ext cx="226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</a:rPr>
              <a:t>遇到的问题</a:t>
            </a:r>
          </a:p>
        </p:txBody>
      </p:sp>
      <p:cxnSp>
        <p:nvCxnSpPr>
          <p:cNvPr id="168" name="直接连接符 167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E710392-0AC0-4EDA-A451-90E69E7B51EC}"/>
              </a:ext>
            </a:extLst>
          </p:cNvPr>
          <p:cNvSpPr txBox="1"/>
          <p:nvPr/>
        </p:nvSpPr>
        <p:spPr>
          <a:xfrm>
            <a:off x="2525962" y="1685685"/>
            <a:ext cx="398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5D8FF"/>
                </a:solidFill>
                <a:effectLst>
                  <a:outerShdw blurRad="127000" dir="2700000" algn="tl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5285BC6-E5C7-4487-BAA4-32D82496917D}"/>
              </a:ext>
            </a:extLst>
          </p:cNvPr>
          <p:cNvSpPr txBox="1"/>
          <p:nvPr/>
        </p:nvSpPr>
        <p:spPr>
          <a:xfrm>
            <a:off x="2101182" y="3020041"/>
            <a:ext cx="5529074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9A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①槽函数、信号等概念混淆</a:t>
            </a:r>
            <a:endParaRPr lang="en-US" altLang="zh-CN" dirty="0">
              <a:solidFill>
                <a:srgbClr val="009A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9A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9A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②登录界面中实现“按下鼠标右键使用自定义的图片作为鼠标指针”失败，无法显示图片</a:t>
            </a:r>
            <a:endParaRPr lang="en-US" altLang="zh-CN" dirty="0">
              <a:solidFill>
                <a:srgbClr val="009A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182"/>
          <p:cNvSpPr/>
          <p:nvPr/>
        </p:nvSpPr>
        <p:spPr bwMode="auto">
          <a:xfrm>
            <a:off x="-796605" y="-1016089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Freeform 184"/>
          <p:cNvSpPr/>
          <p:nvPr/>
        </p:nvSpPr>
        <p:spPr bwMode="auto">
          <a:xfrm>
            <a:off x="-190180" y="-409664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82"/>
          <p:cNvSpPr/>
          <p:nvPr/>
        </p:nvSpPr>
        <p:spPr bwMode="auto">
          <a:xfrm rot="21368463">
            <a:off x="8058869" y="3866584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84"/>
          <p:cNvSpPr/>
          <p:nvPr/>
        </p:nvSpPr>
        <p:spPr bwMode="auto">
          <a:xfrm rot="21368463">
            <a:off x="8665294" y="4473009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Freeform 174"/>
          <p:cNvSpPr/>
          <p:nvPr/>
        </p:nvSpPr>
        <p:spPr bwMode="auto">
          <a:xfrm>
            <a:off x="323256" y="3333750"/>
            <a:ext cx="2131302" cy="213129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174"/>
          <p:cNvSpPr/>
          <p:nvPr/>
        </p:nvSpPr>
        <p:spPr bwMode="auto">
          <a:xfrm>
            <a:off x="3277735" y="2261395"/>
            <a:ext cx="460334" cy="46033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176"/>
          <p:cNvSpPr/>
          <p:nvPr/>
        </p:nvSpPr>
        <p:spPr bwMode="auto">
          <a:xfrm>
            <a:off x="3830643" y="-488491"/>
            <a:ext cx="1071558" cy="1071556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180"/>
          <p:cNvSpPr/>
          <p:nvPr/>
        </p:nvSpPr>
        <p:spPr bwMode="auto">
          <a:xfrm>
            <a:off x="4083275" y="-235859"/>
            <a:ext cx="566294" cy="56629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181"/>
          <p:cNvSpPr/>
          <p:nvPr/>
        </p:nvSpPr>
        <p:spPr bwMode="auto">
          <a:xfrm>
            <a:off x="827090" y="3842205"/>
            <a:ext cx="1112838" cy="1111250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183"/>
          <p:cNvSpPr/>
          <p:nvPr/>
        </p:nvSpPr>
        <p:spPr bwMode="auto">
          <a:xfrm>
            <a:off x="1106490" y="4120018"/>
            <a:ext cx="554038" cy="555625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57"/>
          <p:cNvSpPr/>
          <p:nvPr/>
        </p:nvSpPr>
        <p:spPr bwMode="auto">
          <a:xfrm>
            <a:off x="422278" y="2438855"/>
            <a:ext cx="973138" cy="1935163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59"/>
          <p:cNvSpPr/>
          <p:nvPr/>
        </p:nvSpPr>
        <p:spPr bwMode="auto">
          <a:xfrm>
            <a:off x="422278" y="1019630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Freeform 60"/>
          <p:cNvSpPr/>
          <p:nvPr/>
        </p:nvSpPr>
        <p:spPr bwMode="auto">
          <a:xfrm rot="21439730">
            <a:off x="1263217" y="967857"/>
            <a:ext cx="2206471" cy="1571207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61"/>
          <p:cNvSpPr/>
          <p:nvPr/>
        </p:nvSpPr>
        <p:spPr bwMode="auto">
          <a:xfrm rot="21188738">
            <a:off x="1768773" y="2596183"/>
            <a:ext cx="1744625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63"/>
          <p:cNvSpPr/>
          <p:nvPr/>
        </p:nvSpPr>
        <p:spPr bwMode="auto">
          <a:xfrm>
            <a:off x="1227140" y="257630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64"/>
          <p:cNvSpPr/>
          <p:nvPr/>
        </p:nvSpPr>
        <p:spPr bwMode="auto">
          <a:xfrm>
            <a:off x="2654303" y="57605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65"/>
          <p:cNvSpPr/>
          <p:nvPr/>
        </p:nvSpPr>
        <p:spPr bwMode="auto">
          <a:xfrm>
            <a:off x="3176590" y="257630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66"/>
          <p:cNvSpPr/>
          <p:nvPr/>
        </p:nvSpPr>
        <p:spPr bwMode="auto">
          <a:xfrm>
            <a:off x="1227140" y="101963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67"/>
          <p:cNvSpPr/>
          <p:nvPr/>
        </p:nvSpPr>
        <p:spPr bwMode="auto">
          <a:xfrm>
            <a:off x="1227140" y="1019630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68"/>
          <p:cNvSpPr/>
          <p:nvPr/>
        </p:nvSpPr>
        <p:spPr bwMode="auto">
          <a:xfrm>
            <a:off x="1227140" y="57605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72"/>
          <p:cNvSpPr/>
          <p:nvPr/>
        </p:nvSpPr>
        <p:spPr bwMode="auto">
          <a:xfrm>
            <a:off x="4346578" y="24268"/>
            <a:ext cx="1111250" cy="158750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73"/>
          <p:cNvSpPr/>
          <p:nvPr/>
        </p:nvSpPr>
        <p:spPr bwMode="auto">
          <a:xfrm>
            <a:off x="5445128" y="168730"/>
            <a:ext cx="1619247" cy="887569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74"/>
          <p:cNvSpPr/>
          <p:nvPr/>
        </p:nvSpPr>
        <p:spPr bwMode="auto">
          <a:xfrm>
            <a:off x="6229353" y="-1064419"/>
            <a:ext cx="836613" cy="2128838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75"/>
          <p:cNvSpPr/>
          <p:nvPr/>
        </p:nvSpPr>
        <p:spPr bwMode="auto">
          <a:xfrm>
            <a:off x="5445128" y="-839332"/>
            <a:ext cx="1220788" cy="1022350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76"/>
          <p:cNvSpPr/>
          <p:nvPr/>
        </p:nvSpPr>
        <p:spPr bwMode="auto">
          <a:xfrm>
            <a:off x="3582990" y="168730"/>
            <a:ext cx="1876425" cy="1352550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0"/>
          <p:cNvSpPr/>
          <p:nvPr/>
        </p:nvSpPr>
        <p:spPr bwMode="auto">
          <a:xfrm>
            <a:off x="3582990" y="24268"/>
            <a:ext cx="776288" cy="1497013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1"/>
          <p:cNvSpPr/>
          <p:nvPr/>
        </p:nvSpPr>
        <p:spPr bwMode="auto">
          <a:xfrm rot="5400000">
            <a:off x="696925" y="115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5"/>
          <p:cNvSpPr/>
          <p:nvPr/>
        </p:nvSpPr>
        <p:spPr bwMode="auto">
          <a:xfrm>
            <a:off x="1381128" y="2819855"/>
            <a:ext cx="407988" cy="1554163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6"/>
          <p:cNvSpPr/>
          <p:nvPr/>
        </p:nvSpPr>
        <p:spPr bwMode="auto">
          <a:xfrm>
            <a:off x="-1516060" y="3354843"/>
            <a:ext cx="2911475" cy="1019175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87"/>
          <p:cNvSpPr/>
          <p:nvPr/>
        </p:nvSpPr>
        <p:spPr bwMode="auto">
          <a:xfrm>
            <a:off x="1227140" y="1019630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91"/>
          <p:cNvSpPr/>
          <p:nvPr/>
        </p:nvSpPr>
        <p:spPr bwMode="auto">
          <a:xfrm>
            <a:off x="346077" y="2373768"/>
            <a:ext cx="155575" cy="136525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95"/>
          <p:cNvSpPr/>
          <p:nvPr/>
        </p:nvSpPr>
        <p:spPr bwMode="auto">
          <a:xfrm>
            <a:off x="1108077" y="918030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96"/>
          <p:cNvSpPr/>
          <p:nvPr/>
        </p:nvSpPr>
        <p:spPr bwMode="auto">
          <a:xfrm>
            <a:off x="1289052" y="4281943"/>
            <a:ext cx="173038" cy="152400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97"/>
          <p:cNvSpPr/>
          <p:nvPr/>
        </p:nvSpPr>
        <p:spPr bwMode="auto">
          <a:xfrm>
            <a:off x="1722440" y="2775405"/>
            <a:ext cx="106363" cy="92075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98"/>
          <p:cNvSpPr/>
          <p:nvPr/>
        </p:nvSpPr>
        <p:spPr bwMode="auto">
          <a:xfrm>
            <a:off x="3425827" y="2431712"/>
            <a:ext cx="153988" cy="134938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99"/>
          <p:cNvSpPr/>
          <p:nvPr/>
        </p:nvSpPr>
        <p:spPr bwMode="auto">
          <a:xfrm>
            <a:off x="3536952" y="1470480"/>
            <a:ext cx="93663" cy="80963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100"/>
          <p:cNvSpPr/>
          <p:nvPr/>
        </p:nvSpPr>
        <p:spPr bwMode="auto">
          <a:xfrm>
            <a:off x="3059115" y="18460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101"/>
          <p:cNvSpPr/>
          <p:nvPr/>
        </p:nvSpPr>
        <p:spPr bwMode="auto">
          <a:xfrm>
            <a:off x="2598740" y="13155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04"/>
          <p:cNvSpPr/>
          <p:nvPr/>
        </p:nvSpPr>
        <p:spPr bwMode="auto">
          <a:xfrm>
            <a:off x="4231448" y="-70319"/>
            <a:ext cx="227084" cy="198698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05"/>
          <p:cNvSpPr/>
          <p:nvPr/>
        </p:nvSpPr>
        <p:spPr bwMode="auto">
          <a:xfrm>
            <a:off x="5367340" y="113168"/>
            <a:ext cx="147638" cy="128588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75"/>
          <p:cNvSpPr/>
          <p:nvPr/>
        </p:nvSpPr>
        <p:spPr bwMode="auto">
          <a:xfrm rot="21368463">
            <a:off x="11161387" y="1972320"/>
            <a:ext cx="1606550" cy="1609725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79"/>
          <p:cNvSpPr/>
          <p:nvPr/>
        </p:nvSpPr>
        <p:spPr bwMode="auto">
          <a:xfrm rot="21368463">
            <a:off x="11709021" y="2507310"/>
            <a:ext cx="511175" cy="512763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59"/>
          <p:cNvSpPr/>
          <p:nvPr/>
        </p:nvSpPr>
        <p:spPr bwMode="auto">
          <a:xfrm rot="21368463">
            <a:off x="9317416" y="5848184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60"/>
          <p:cNvSpPr/>
          <p:nvPr/>
        </p:nvSpPr>
        <p:spPr bwMode="auto">
          <a:xfrm rot="21368463">
            <a:off x="10127449" y="5741316"/>
            <a:ext cx="2376488" cy="1692275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63"/>
          <p:cNvSpPr/>
          <p:nvPr/>
        </p:nvSpPr>
        <p:spPr bwMode="auto">
          <a:xfrm rot="21368463">
            <a:off x="10045759" y="4996027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64"/>
          <p:cNvSpPr/>
          <p:nvPr/>
        </p:nvSpPr>
        <p:spPr bwMode="auto">
          <a:xfrm rot="21368463">
            <a:off x="11438932" y="4749068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65"/>
          <p:cNvSpPr/>
          <p:nvPr/>
        </p:nvSpPr>
        <p:spPr bwMode="auto">
          <a:xfrm rot="21368463">
            <a:off x="12008990" y="4916144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66"/>
          <p:cNvSpPr/>
          <p:nvPr/>
        </p:nvSpPr>
        <p:spPr bwMode="auto">
          <a:xfrm rot="21368463">
            <a:off x="10087391" y="574288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67"/>
          <p:cNvSpPr/>
          <p:nvPr/>
        </p:nvSpPr>
        <p:spPr bwMode="auto">
          <a:xfrm rot="21368463">
            <a:off x="10133566" y="5802238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68"/>
          <p:cNvSpPr/>
          <p:nvPr/>
        </p:nvSpPr>
        <p:spPr bwMode="auto">
          <a:xfrm rot="21368463">
            <a:off x="10039620" y="4813803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69"/>
          <p:cNvSpPr/>
          <p:nvPr/>
        </p:nvSpPr>
        <p:spPr bwMode="auto">
          <a:xfrm rot="21368463">
            <a:off x="11365572" y="2771501"/>
            <a:ext cx="688975" cy="1987550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70"/>
          <p:cNvSpPr/>
          <p:nvPr/>
        </p:nvSpPr>
        <p:spPr bwMode="auto">
          <a:xfrm rot="21368463">
            <a:off x="12037221" y="2714647"/>
            <a:ext cx="1030288" cy="1954213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79"/>
          <p:cNvSpPr/>
          <p:nvPr/>
        </p:nvSpPr>
        <p:spPr bwMode="auto">
          <a:xfrm rot="21368463">
            <a:off x="11999357" y="2713088"/>
            <a:ext cx="1114425" cy="83185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81"/>
          <p:cNvSpPr/>
          <p:nvPr/>
        </p:nvSpPr>
        <p:spPr bwMode="auto">
          <a:xfrm rot="21368463">
            <a:off x="8530767" y="5404785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82"/>
          <p:cNvSpPr/>
          <p:nvPr/>
        </p:nvSpPr>
        <p:spPr bwMode="auto">
          <a:xfrm rot="21368463">
            <a:off x="5964478" y="5542794"/>
            <a:ext cx="2660650" cy="2768600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84"/>
          <p:cNvSpPr/>
          <p:nvPr/>
        </p:nvSpPr>
        <p:spPr bwMode="auto">
          <a:xfrm rot="21368463">
            <a:off x="7398075" y="5494498"/>
            <a:ext cx="1227138" cy="2819400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87"/>
          <p:cNvSpPr/>
          <p:nvPr/>
        </p:nvSpPr>
        <p:spPr bwMode="auto">
          <a:xfrm rot="21368463">
            <a:off x="10185884" y="5813792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4"/>
          <p:cNvSpPr/>
          <p:nvPr/>
        </p:nvSpPr>
        <p:spPr bwMode="auto">
          <a:xfrm rot="21368463">
            <a:off x="8470752" y="5416963"/>
            <a:ext cx="109538" cy="95250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5"/>
          <p:cNvSpPr/>
          <p:nvPr/>
        </p:nvSpPr>
        <p:spPr bwMode="auto">
          <a:xfrm rot="21368463">
            <a:off x="9954450" y="5721486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100"/>
          <p:cNvSpPr/>
          <p:nvPr/>
        </p:nvSpPr>
        <p:spPr bwMode="auto">
          <a:xfrm rot="21368463">
            <a:off x="11850778" y="485946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101"/>
          <p:cNvSpPr/>
          <p:nvPr/>
        </p:nvSpPr>
        <p:spPr bwMode="auto">
          <a:xfrm rot="21368463">
            <a:off x="11377136" y="4722850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102"/>
          <p:cNvSpPr/>
          <p:nvPr/>
        </p:nvSpPr>
        <p:spPr bwMode="auto">
          <a:xfrm rot="21368463">
            <a:off x="11919664" y="2718054"/>
            <a:ext cx="111125" cy="96838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74"/>
          <p:cNvSpPr/>
          <p:nvPr/>
        </p:nvSpPr>
        <p:spPr bwMode="auto">
          <a:xfrm rot="4811396">
            <a:off x="8020520" y="-1083402"/>
            <a:ext cx="836613" cy="2962146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Freeform 81"/>
          <p:cNvSpPr/>
          <p:nvPr/>
        </p:nvSpPr>
        <p:spPr bwMode="auto">
          <a:xfrm rot="292990">
            <a:off x="-282563" y="4814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74"/>
          <p:cNvSpPr/>
          <p:nvPr/>
        </p:nvSpPr>
        <p:spPr bwMode="auto">
          <a:xfrm>
            <a:off x="7002461" y="995363"/>
            <a:ext cx="113308" cy="113306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Freeform 61"/>
          <p:cNvSpPr/>
          <p:nvPr/>
        </p:nvSpPr>
        <p:spPr bwMode="auto">
          <a:xfrm rot="6175298">
            <a:off x="3053763" y="1936099"/>
            <a:ext cx="982498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Freeform 166"/>
          <p:cNvSpPr/>
          <p:nvPr/>
        </p:nvSpPr>
        <p:spPr bwMode="auto">
          <a:xfrm>
            <a:off x="303215" y="2559505"/>
            <a:ext cx="277813" cy="279400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48"/>
          <p:cNvSpPr/>
          <p:nvPr/>
        </p:nvSpPr>
        <p:spPr bwMode="auto">
          <a:xfrm>
            <a:off x="-7935" y="1680030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56"/>
          <p:cNvSpPr/>
          <p:nvPr/>
        </p:nvSpPr>
        <p:spPr bwMode="auto">
          <a:xfrm>
            <a:off x="119065" y="1808618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50"/>
          <p:cNvSpPr/>
          <p:nvPr/>
        </p:nvSpPr>
        <p:spPr bwMode="auto">
          <a:xfrm>
            <a:off x="-101597" y="36875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51"/>
          <p:cNvSpPr/>
          <p:nvPr/>
        </p:nvSpPr>
        <p:spPr bwMode="auto">
          <a:xfrm>
            <a:off x="261940" y="730705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59"/>
          <p:cNvSpPr/>
          <p:nvPr/>
        </p:nvSpPr>
        <p:spPr bwMode="auto">
          <a:xfrm>
            <a:off x="438153" y="908505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68"/>
          <p:cNvSpPr/>
          <p:nvPr/>
        </p:nvSpPr>
        <p:spPr bwMode="auto">
          <a:xfrm>
            <a:off x="4383091" y="275093"/>
            <a:ext cx="282575" cy="282575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49"/>
          <p:cNvSpPr/>
          <p:nvPr/>
        </p:nvSpPr>
        <p:spPr bwMode="auto">
          <a:xfrm>
            <a:off x="1463678" y="1306968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60"/>
          <p:cNvSpPr/>
          <p:nvPr/>
        </p:nvSpPr>
        <p:spPr bwMode="auto">
          <a:xfrm>
            <a:off x="1593853" y="1437143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Freeform 155"/>
          <p:cNvSpPr/>
          <p:nvPr/>
        </p:nvSpPr>
        <p:spPr bwMode="auto">
          <a:xfrm>
            <a:off x="1717678" y="1893548"/>
            <a:ext cx="1149350" cy="1150938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62"/>
          <p:cNvSpPr/>
          <p:nvPr/>
        </p:nvSpPr>
        <p:spPr bwMode="auto">
          <a:xfrm>
            <a:off x="2003428" y="2172155"/>
            <a:ext cx="579438" cy="579438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63"/>
          <p:cNvSpPr/>
          <p:nvPr/>
        </p:nvSpPr>
        <p:spPr bwMode="auto">
          <a:xfrm>
            <a:off x="2138365" y="2307093"/>
            <a:ext cx="307975" cy="309563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46"/>
          <p:cNvSpPr/>
          <p:nvPr/>
        </p:nvSpPr>
        <p:spPr bwMode="auto">
          <a:xfrm>
            <a:off x="2133603" y="-78920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47"/>
          <p:cNvSpPr/>
          <p:nvPr/>
        </p:nvSpPr>
        <p:spPr bwMode="auto">
          <a:xfrm>
            <a:off x="2457453" y="243343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Freeform 161"/>
          <p:cNvSpPr/>
          <p:nvPr/>
        </p:nvSpPr>
        <p:spPr bwMode="auto">
          <a:xfrm>
            <a:off x="3041653" y="827543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64"/>
          <p:cNvSpPr/>
          <p:nvPr/>
        </p:nvSpPr>
        <p:spPr bwMode="auto">
          <a:xfrm>
            <a:off x="1876428" y="113168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44"/>
          <p:cNvSpPr/>
          <p:nvPr/>
        </p:nvSpPr>
        <p:spPr bwMode="auto">
          <a:xfrm rot="21368463">
            <a:off x="11214820" y="3527719"/>
            <a:ext cx="1039813" cy="1041400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45"/>
          <p:cNvSpPr/>
          <p:nvPr/>
        </p:nvSpPr>
        <p:spPr bwMode="auto">
          <a:xfrm rot="21368463">
            <a:off x="11459241" y="3772197"/>
            <a:ext cx="550863" cy="550863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67"/>
          <p:cNvSpPr/>
          <p:nvPr/>
        </p:nvSpPr>
        <p:spPr bwMode="auto">
          <a:xfrm rot="21368463">
            <a:off x="11589470" y="3903957"/>
            <a:ext cx="290513" cy="288925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64"/>
          <p:cNvSpPr/>
          <p:nvPr/>
        </p:nvSpPr>
        <p:spPr bwMode="auto">
          <a:xfrm rot="21368463">
            <a:off x="10669041" y="4865435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46"/>
          <p:cNvSpPr/>
          <p:nvPr/>
        </p:nvSpPr>
        <p:spPr bwMode="auto">
          <a:xfrm rot="21368463">
            <a:off x="10972739" y="4592255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47"/>
          <p:cNvSpPr/>
          <p:nvPr/>
        </p:nvSpPr>
        <p:spPr bwMode="auto">
          <a:xfrm rot="21368463">
            <a:off x="11296534" y="4914466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61"/>
          <p:cNvSpPr/>
          <p:nvPr/>
        </p:nvSpPr>
        <p:spPr bwMode="auto">
          <a:xfrm rot="21368463">
            <a:off x="11880786" y="5498611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49"/>
          <p:cNvSpPr/>
          <p:nvPr/>
        </p:nvSpPr>
        <p:spPr bwMode="auto">
          <a:xfrm rot="21368463">
            <a:off x="10346139" y="6075141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60"/>
          <p:cNvSpPr/>
          <p:nvPr/>
        </p:nvSpPr>
        <p:spPr bwMode="auto">
          <a:xfrm rot="21368463">
            <a:off x="10476315" y="6205369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Freeform 150"/>
          <p:cNvSpPr/>
          <p:nvPr/>
        </p:nvSpPr>
        <p:spPr bwMode="auto">
          <a:xfrm rot="21368463">
            <a:off x="8751468" y="521209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51"/>
          <p:cNvSpPr/>
          <p:nvPr/>
        </p:nvSpPr>
        <p:spPr bwMode="auto">
          <a:xfrm rot="21368463">
            <a:off x="9115003" y="5573992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59"/>
          <p:cNvSpPr/>
          <p:nvPr/>
        </p:nvSpPr>
        <p:spPr bwMode="auto">
          <a:xfrm rot="21368463">
            <a:off x="9291216" y="5751792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65"/>
          <p:cNvSpPr/>
          <p:nvPr/>
        </p:nvSpPr>
        <p:spPr bwMode="auto">
          <a:xfrm rot="21368463">
            <a:off x="8330404" y="6035107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Freeform 142"/>
          <p:cNvSpPr/>
          <p:nvPr/>
        </p:nvSpPr>
        <p:spPr bwMode="auto">
          <a:xfrm>
            <a:off x="5262565" y="-631825"/>
            <a:ext cx="1265238" cy="126365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5"/>
          <p:cNvSpPr/>
          <p:nvPr/>
        </p:nvSpPr>
        <p:spPr bwMode="auto">
          <a:xfrm>
            <a:off x="1728790" y="155938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Freeform 6"/>
          <p:cNvSpPr/>
          <p:nvPr/>
        </p:nvSpPr>
        <p:spPr bwMode="auto">
          <a:xfrm>
            <a:off x="1722440" y="2095955"/>
            <a:ext cx="576263" cy="363538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Freeform 7"/>
          <p:cNvSpPr/>
          <p:nvPr/>
        </p:nvSpPr>
        <p:spPr bwMode="auto">
          <a:xfrm>
            <a:off x="1724027" y="1559380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Freeform 8"/>
          <p:cNvSpPr/>
          <p:nvPr/>
        </p:nvSpPr>
        <p:spPr bwMode="auto">
          <a:xfrm>
            <a:off x="593727" y="2059443"/>
            <a:ext cx="1138238" cy="46038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Freeform 9"/>
          <p:cNvSpPr/>
          <p:nvPr/>
        </p:nvSpPr>
        <p:spPr bwMode="auto">
          <a:xfrm>
            <a:off x="433390" y="2059443"/>
            <a:ext cx="168275" cy="647700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Freeform 10"/>
          <p:cNvSpPr/>
          <p:nvPr/>
        </p:nvSpPr>
        <p:spPr bwMode="auto">
          <a:xfrm>
            <a:off x="258765" y="1934030"/>
            <a:ext cx="182563" cy="773113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Freeform 11"/>
          <p:cNvSpPr/>
          <p:nvPr/>
        </p:nvSpPr>
        <p:spPr bwMode="auto">
          <a:xfrm>
            <a:off x="-488948" y="2697618"/>
            <a:ext cx="930275" cy="163513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Freeform 12"/>
          <p:cNvSpPr/>
          <p:nvPr/>
        </p:nvSpPr>
        <p:spPr bwMode="auto">
          <a:xfrm>
            <a:off x="258765" y="1084718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Freeform 14"/>
          <p:cNvSpPr/>
          <p:nvPr/>
        </p:nvSpPr>
        <p:spPr bwMode="auto">
          <a:xfrm>
            <a:off x="-404810" y="12514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Freeform 18"/>
          <p:cNvSpPr/>
          <p:nvPr/>
        </p:nvSpPr>
        <p:spPr bwMode="auto">
          <a:xfrm>
            <a:off x="-488948" y="1934030"/>
            <a:ext cx="755650" cy="927100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Freeform 22"/>
          <p:cNvSpPr/>
          <p:nvPr/>
        </p:nvSpPr>
        <p:spPr bwMode="auto">
          <a:xfrm>
            <a:off x="631827" y="1084718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23"/>
          <p:cNvSpPr/>
          <p:nvPr/>
        </p:nvSpPr>
        <p:spPr bwMode="auto">
          <a:xfrm>
            <a:off x="592140" y="152763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Freeform 24"/>
          <p:cNvSpPr/>
          <p:nvPr/>
        </p:nvSpPr>
        <p:spPr bwMode="auto">
          <a:xfrm>
            <a:off x="1208090" y="1529218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25"/>
          <p:cNvSpPr/>
          <p:nvPr/>
        </p:nvSpPr>
        <p:spPr bwMode="auto">
          <a:xfrm>
            <a:off x="1206502" y="810080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26"/>
          <p:cNvSpPr/>
          <p:nvPr/>
        </p:nvSpPr>
        <p:spPr bwMode="auto">
          <a:xfrm>
            <a:off x="1728790" y="810080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27"/>
          <p:cNvSpPr/>
          <p:nvPr/>
        </p:nvSpPr>
        <p:spPr bwMode="auto">
          <a:xfrm>
            <a:off x="2035177" y="810080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28"/>
          <p:cNvSpPr/>
          <p:nvPr/>
        </p:nvSpPr>
        <p:spPr bwMode="auto">
          <a:xfrm>
            <a:off x="2035177" y="810080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29"/>
          <p:cNvSpPr/>
          <p:nvPr/>
        </p:nvSpPr>
        <p:spPr bwMode="auto">
          <a:xfrm>
            <a:off x="2009777" y="243343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Freeform 30"/>
          <p:cNvSpPr/>
          <p:nvPr/>
        </p:nvSpPr>
        <p:spPr bwMode="auto">
          <a:xfrm>
            <a:off x="2009777" y="151268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31"/>
          <p:cNvSpPr/>
          <p:nvPr/>
        </p:nvSpPr>
        <p:spPr bwMode="auto">
          <a:xfrm>
            <a:off x="2863852" y="-645657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32"/>
          <p:cNvSpPr/>
          <p:nvPr/>
        </p:nvSpPr>
        <p:spPr bwMode="auto">
          <a:xfrm>
            <a:off x="2997202" y="-645657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33"/>
          <p:cNvSpPr/>
          <p:nvPr/>
        </p:nvSpPr>
        <p:spPr bwMode="auto">
          <a:xfrm>
            <a:off x="2863852" y="151268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34"/>
          <p:cNvSpPr/>
          <p:nvPr/>
        </p:nvSpPr>
        <p:spPr bwMode="auto">
          <a:xfrm>
            <a:off x="3197227" y="270330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35"/>
          <p:cNvSpPr/>
          <p:nvPr/>
        </p:nvSpPr>
        <p:spPr bwMode="auto">
          <a:xfrm>
            <a:off x="3197227" y="979943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36"/>
          <p:cNvSpPr/>
          <p:nvPr/>
        </p:nvSpPr>
        <p:spPr bwMode="auto">
          <a:xfrm>
            <a:off x="2997202" y="-64565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38"/>
          <p:cNvSpPr/>
          <p:nvPr/>
        </p:nvSpPr>
        <p:spPr bwMode="auto">
          <a:xfrm>
            <a:off x="3532190" y="-244020"/>
            <a:ext cx="852488" cy="523875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Freeform 39"/>
          <p:cNvSpPr/>
          <p:nvPr/>
        </p:nvSpPr>
        <p:spPr bwMode="auto">
          <a:xfrm>
            <a:off x="3937002" y="-244020"/>
            <a:ext cx="447675" cy="1406525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40"/>
          <p:cNvSpPr/>
          <p:nvPr/>
        </p:nvSpPr>
        <p:spPr bwMode="auto">
          <a:xfrm>
            <a:off x="4375152" y="-244020"/>
            <a:ext cx="157163" cy="666750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41"/>
          <p:cNvSpPr/>
          <p:nvPr/>
        </p:nvSpPr>
        <p:spPr bwMode="auto">
          <a:xfrm>
            <a:off x="4524377" y="287793"/>
            <a:ext cx="1006475" cy="134938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42"/>
          <p:cNvSpPr/>
          <p:nvPr/>
        </p:nvSpPr>
        <p:spPr bwMode="auto">
          <a:xfrm>
            <a:off x="4524377" y="-639307"/>
            <a:ext cx="342900" cy="106203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Freeform 44"/>
          <p:cNvSpPr/>
          <p:nvPr/>
        </p:nvSpPr>
        <p:spPr bwMode="auto">
          <a:xfrm>
            <a:off x="4857752" y="-639307"/>
            <a:ext cx="673100" cy="935038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Freeform 47"/>
          <p:cNvSpPr/>
          <p:nvPr/>
        </p:nvSpPr>
        <p:spPr bwMode="auto">
          <a:xfrm>
            <a:off x="5522915" y="-23813"/>
            <a:ext cx="312735" cy="319543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Freeform 48"/>
          <p:cNvSpPr/>
          <p:nvPr/>
        </p:nvSpPr>
        <p:spPr bwMode="auto">
          <a:xfrm>
            <a:off x="3937002" y="413205"/>
            <a:ext cx="595313" cy="749300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49"/>
          <p:cNvSpPr/>
          <p:nvPr/>
        </p:nvSpPr>
        <p:spPr bwMode="auto">
          <a:xfrm>
            <a:off x="2289177" y="1397455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Freeform 50"/>
          <p:cNvSpPr/>
          <p:nvPr/>
        </p:nvSpPr>
        <p:spPr bwMode="auto">
          <a:xfrm>
            <a:off x="2289177" y="1484768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Freeform 51"/>
          <p:cNvSpPr/>
          <p:nvPr/>
        </p:nvSpPr>
        <p:spPr bwMode="auto">
          <a:xfrm>
            <a:off x="2540002" y="979943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52"/>
          <p:cNvSpPr/>
          <p:nvPr/>
        </p:nvSpPr>
        <p:spPr bwMode="auto">
          <a:xfrm>
            <a:off x="2289177" y="979943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53"/>
          <p:cNvSpPr/>
          <p:nvPr/>
        </p:nvSpPr>
        <p:spPr bwMode="auto">
          <a:xfrm>
            <a:off x="592140" y="1559380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Freeform 115"/>
          <p:cNvSpPr/>
          <p:nvPr/>
        </p:nvSpPr>
        <p:spPr bwMode="auto">
          <a:xfrm>
            <a:off x="198440" y="1881643"/>
            <a:ext cx="120650" cy="120650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Freeform 117"/>
          <p:cNvSpPr/>
          <p:nvPr/>
        </p:nvSpPr>
        <p:spPr bwMode="auto">
          <a:xfrm>
            <a:off x="398465" y="2667455"/>
            <a:ext cx="73025" cy="73025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18"/>
          <p:cNvSpPr/>
          <p:nvPr/>
        </p:nvSpPr>
        <p:spPr bwMode="auto">
          <a:xfrm>
            <a:off x="561977" y="2030868"/>
            <a:ext cx="71438" cy="73025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Freeform 119"/>
          <p:cNvSpPr/>
          <p:nvPr/>
        </p:nvSpPr>
        <p:spPr bwMode="auto">
          <a:xfrm>
            <a:off x="1176340" y="1499055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Freeform 120"/>
          <p:cNvSpPr/>
          <p:nvPr/>
        </p:nvSpPr>
        <p:spPr bwMode="auto">
          <a:xfrm>
            <a:off x="550865" y="101804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1"/>
          <p:cNvSpPr/>
          <p:nvPr/>
        </p:nvSpPr>
        <p:spPr bwMode="auto">
          <a:xfrm>
            <a:off x="1674815" y="15149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Freeform 122"/>
          <p:cNvSpPr/>
          <p:nvPr/>
        </p:nvSpPr>
        <p:spPr bwMode="auto">
          <a:xfrm>
            <a:off x="3135315" y="9180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"/>
          <p:cNvSpPr/>
          <p:nvPr/>
        </p:nvSpPr>
        <p:spPr bwMode="auto">
          <a:xfrm>
            <a:off x="1692277" y="2064205"/>
            <a:ext cx="73025" cy="73025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Freeform 124"/>
          <p:cNvSpPr/>
          <p:nvPr/>
        </p:nvSpPr>
        <p:spPr bwMode="auto">
          <a:xfrm>
            <a:off x="2230440" y="2392818"/>
            <a:ext cx="125413" cy="125412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Freeform 125"/>
          <p:cNvSpPr/>
          <p:nvPr/>
        </p:nvSpPr>
        <p:spPr bwMode="auto">
          <a:xfrm>
            <a:off x="2503490" y="1449843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6"/>
          <p:cNvSpPr/>
          <p:nvPr/>
        </p:nvSpPr>
        <p:spPr bwMode="auto">
          <a:xfrm>
            <a:off x="2003427" y="786268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Freeform 127"/>
          <p:cNvSpPr/>
          <p:nvPr/>
        </p:nvSpPr>
        <p:spPr bwMode="auto">
          <a:xfrm>
            <a:off x="1974852" y="211593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30"/>
          <p:cNvSpPr/>
          <p:nvPr/>
        </p:nvSpPr>
        <p:spPr bwMode="auto">
          <a:xfrm>
            <a:off x="3497265" y="235405"/>
            <a:ext cx="76200" cy="76200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Freeform 132"/>
          <p:cNvSpPr/>
          <p:nvPr/>
        </p:nvSpPr>
        <p:spPr bwMode="auto">
          <a:xfrm>
            <a:off x="4491833" y="375106"/>
            <a:ext cx="69850" cy="69850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Freeform 133"/>
          <p:cNvSpPr/>
          <p:nvPr/>
        </p:nvSpPr>
        <p:spPr bwMode="auto">
          <a:xfrm>
            <a:off x="3902077" y="1108530"/>
            <a:ext cx="82550" cy="80962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Freeform 134"/>
          <p:cNvSpPr/>
          <p:nvPr/>
        </p:nvSpPr>
        <p:spPr bwMode="auto">
          <a:xfrm>
            <a:off x="5486402" y="252868"/>
            <a:ext cx="69850" cy="69850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38"/>
          <p:cNvSpPr/>
          <p:nvPr/>
        </p:nvSpPr>
        <p:spPr bwMode="auto">
          <a:xfrm>
            <a:off x="2265365" y="1376818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43"/>
          <p:cNvSpPr/>
          <p:nvPr/>
        </p:nvSpPr>
        <p:spPr bwMode="auto">
          <a:xfrm>
            <a:off x="5567365" y="-328612"/>
            <a:ext cx="657225" cy="657225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/>
          </a:p>
        </p:txBody>
      </p:sp>
      <p:sp>
        <p:nvSpPr>
          <p:cNvPr id="657" name="Freeform 158"/>
          <p:cNvSpPr/>
          <p:nvPr/>
        </p:nvSpPr>
        <p:spPr bwMode="auto">
          <a:xfrm>
            <a:off x="5734053" y="-161925"/>
            <a:ext cx="322263" cy="323850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5"/>
          <p:cNvSpPr/>
          <p:nvPr/>
        </p:nvSpPr>
        <p:spPr bwMode="auto">
          <a:xfrm rot="21368463">
            <a:off x="10639678" y="630777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7"/>
          <p:cNvSpPr/>
          <p:nvPr/>
        </p:nvSpPr>
        <p:spPr bwMode="auto">
          <a:xfrm rot="21368463">
            <a:off x="10623643" y="6327189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"/>
          <p:cNvSpPr/>
          <p:nvPr/>
        </p:nvSpPr>
        <p:spPr bwMode="auto">
          <a:xfrm rot="21368463">
            <a:off x="9139811" y="5939470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3"/>
          <p:cNvSpPr/>
          <p:nvPr/>
        </p:nvSpPr>
        <p:spPr bwMode="auto">
          <a:xfrm rot="21368463">
            <a:off x="8454071" y="5962572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4"/>
          <p:cNvSpPr/>
          <p:nvPr/>
        </p:nvSpPr>
        <p:spPr bwMode="auto">
          <a:xfrm rot="21368463">
            <a:off x="8483022" y="61409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5"/>
          <p:cNvSpPr/>
          <p:nvPr/>
        </p:nvSpPr>
        <p:spPr bwMode="auto">
          <a:xfrm rot="21368463">
            <a:off x="8477891" y="6163737"/>
            <a:ext cx="44450" cy="46672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6"/>
          <p:cNvSpPr/>
          <p:nvPr/>
        </p:nvSpPr>
        <p:spPr bwMode="auto">
          <a:xfrm rot="21368463">
            <a:off x="8534931" y="6597944"/>
            <a:ext cx="635000" cy="23177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9"/>
          <p:cNvSpPr/>
          <p:nvPr/>
        </p:nvSpPr>
        <p:spPr bwMode="auto">
          <a:xfrm rot="21368463">
            <a:off x="6978660" y="6671444"/>
            <a:ext cx="1570038" cy="284163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22"/>
          <p:cNvSpPr/>
          <p:nvPr/>
        </p:nvSpPr>
        <p:spPr bwMode="auto">
          <a:xfrm rot="21368463">
            <a:off x="9498177" y="5908037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23"/>
          <p:cNvSpPr/>
          <p:nvPr/>
        </p:nvSpPr>
        <p:spPr bwMode="auto">
          <a:xfrm rot="21368463">
            <a:off x="9491334" y="635118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Freeform 24"/>
          <p:cNvSpPr/>
          <p:nvPr/>
        </p:nvSpPr>
        <p:spPr bwMode="auto">
          <a:xfrm rot="21368463">
            <a:off x="10089167" y="6315033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25"/>
          <p:cNvSpPr/>
          <p:nvPr/>
        </p:nvSpPr>
        <p:spPr bwMode="auto">
          <a:xfrm rot="21368463">
            <a:off x="10062019" y="5586488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26"/>
          <p:cNvSpPr/>
          <p:nvPr/>
        </p:nvSpPr>
        <p:spPr bwMode="auto">
          <a:xfrm rot="21368463">
            <a:off x="10584730" y="5568878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Freeform 27"/>
          <p:cNvSpPr/>
          <p:nvPr/>
        </p:nvSpPr>
        <p:spPr bwMode="auto">
          <a:xfrm rot="21368463">
            <a:off x="10885086" y="5550203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28"/>
          <p:cNvSpPr/>
          <p:nvPr/>
        </p:nvSpPr>
        <p:spPr bwMode="auto">
          <a:xfrm rot="21368463">
            <a:off x="10869954" y="5520122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29"/>
          <p:cNvSpPr/>
          <p:nvPr/>
        </p:nvSpPr>
        <p:spPr bwMode="auto">
          <a:xfrm rot="21368463">
            <a:off x="10825512" y="4954882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30"/>
          <p:cNvSpPr/>
          <p:nvPr/>
        </p:nvSpPr>
        <p:spPr bwMode="auto">
          <a:xfrm rot="21368463">
            <a:off x="10798005" y="4874965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31"/>
          <p:cNvSpPr/>
          <p:nvPr/>
        </p:nvSpPr>
        <p:spPr bwMode="auto">
          <a:xfrm rot="21368463">
            <a:off x="11621045" y="4045820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Freeform 32"/>
          <p:cNvSpPr/>
          <p:nvPr/>
        </p:nvSpPr>
        <p:spPr bwMode="auto">
          <a:xfrm rot="21368463">
            <a:off x="11781903" y="4033663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33"/>
          <p:cNvSpPr/>
          <p:nvPr/>
        </p:nvSpPr>
        <p:spPr bwMode="auto">
          <a:xfrm rot="21368463">
            <a:off x="11675521" y="4834172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34"/>
          <p:cNvSpPr/>
          <p:nvPr/>
        </p:nvSpPr>
        <p:spPr bwMode="auto">
          <a:xfrm rot="21368463">
            <a:off x="12012146" y="4930663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35"/>
          <p:cNvSpPr/>
          <p:nvPr/>
        </p:nvSpPr>
        <p:spPr bwMode="auto">
          <a:xfrm rot="21368463">
            <a:off x="12041440" y="5625598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36"/>
          <p:cNvSpPr/>
          <p:nvPr/>
        </p:nvSpPr>
        <p:spPr bwMode="auto">
          <a:xfrm rot="21368463">
            <a:off x="11757700" y="402324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Freeform 37"/>
          <p:cNvSpPr/>
          <p:nvPr/>
        </p:nvSpPr>
        <p:spPr bwMode="auto">
          <a:xfrm rot="21368463">
            <a:off x="11739434" y="3995411"/>
            <a:ext cx="1387475" cy="411163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49"/>
          <p:cNvSpPr/>
          <p:nvPr/>
        </p:nvSpPr>
        <p:spPr bwMode="auto">
          <a:xfrm rot="21368463">
            <a:off x="11161219" y="6119879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Freeform 50"/>
          <p:cNvSpPr/>
          <p:nvPr/>
        </p:nvSpPr>
        <p:spPr bwMode="auto">
          <a:xfrm rot="21368463">
            <a:off x="11196637" y="6205999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51"/>
          <p:cNvSpPr/>
          <p:nvPr/>
        </p:nvSpPr>
        <p:spPr bwMode="auto">
          <a:xfrm rot="21368463">
            <a:off x="11396964" y="5672231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52"/>
          <p:cNvSpPr/>
          <p:nvPr/>
        </p:nvSpPr>
        <p:spPr bwMode="auto">
          <a:xfrm rot="21368463">
            <a:off x="11143485" y="5680770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53"/>
          <p:cNvSpPr/>
          <p:nvPr/>
        </p:nvSpPr>
        <p:spPr bwMode="auto">
          <a:xfrm rot="21368463">
            <a:off x="9491811" y="6365319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11"/>
          <p:cNvSpPr/>
          <p:nvPr/>
        </p:nvSpPr>
        <p:spPr bwMode="auto">
          <a:xfrm rot="21368463">
            <a:off x="8429371" y="6135316"/>
            <a:ext cx="74613" cy="74612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Freeform 112"/>
          <p:cNvSpPr/>
          <p:nvPr/>
        </p:nvSpPr>
        <p:spPr bwMode="auto">
          <a:xfrm rot="21368463">
            <a:off x="8496676" y="6590606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19"/>
          <p:cNvSpPr/>
          <p:nvPr/>
        </p:nvSpPr>
        <p:spPr bwMode="auto">
          <a:xfrm rot="21368463">
            <a:off x="10054771" y="6300040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0"/>
          <p:cNvSpPr/>
          <p:nvPr/>
        </p:nvSpPr>
        <p:spPr bwMode="auto">
          <a:xfrm rot="21368463">
            <a:off x="9403767" y="586128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1"/>
          <p:cNvSpPr/>
          <p:nvPr/>
        </p:nvSpPr>
        <p:spPr bwMode="auto">
          <a:xfrm rot="21368463">
            <a:off x="10557011" y="6283166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2"/>
          <p:cNvSpPr/>
          <p:nvPr/>
        </p:nvSpPr>
        <p:spPr bwMode="auto">
          <a:xfrm rot="21368463">
            <a:off x="11974028" y="5589327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Freeform 125"/>
          <p:cNvSpPr/>
          <p:nvPr/>
        </p:nvSpPr>
        <p:spPr bwMode="auto">
          <a:xfrm rot="21368463">
            <a:off x="11378086" y="6163945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6"/>
          <p:cNvSpPr/>
          <p:nvPr/>
        </p:nvSpPr>
        <p:spPr bwMode="auto">
          <a:xfrm rot="21368463">
            <a:off x="10834445" y="5535531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"/>
          <p:cNvSpPr/>
          <p:nvPr/>
        </p:nvSpPr>
        <p:spPr bwMode="auto">
          <a:xfrm rot="21368463">
            <a:off x="10767257" y="4964029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"/>
          <p:cNvSpPr/>
          <p:nvPr/>
        </p:nvSpPr>
        <p:spPr bwMode="auto">
          <a:xfrm rot="21368463">
            <a:off x="11611669" y="481478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9"/>
          <p:cNvSpPr/>
          <p:nvPr/>
        </p:nvSpPr>
        <p:spPr bwMode="auto">
          <a:xfrm rot="21368463">
            <a:off x="11670281" y="3986781"/>
            <a:ext cx="120650" cy="119062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Freeform 138"/>
          <p:cNvSpPr/>
          <p:nvPr/>
        </p:nvSpPr>
        <p:spPr bwMode="auto">
          <a:xfrm rot="21368463">
            <a:off x="11135017" y="6107666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28"/>
          <p:cNvSpPr/>
          <p:nvPr/>
        </p:nvSpPr>
        <p:spPr bwMode="auto">
          <a:xfrm rot="2997005">
            <a:off x="1617318" y="-112733"/>
            <a:ext cx="557126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Freeform 13"/>
          <p:cNvSpPr/>
          <p:nvPr/>
        </p:nvSpPr>
        <p:spPr bwMode="auto">
          <a:xfrm>
            <a:off x="-403223" y="1083130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48"/>
          <p:cNvSpPr/>
          <p:nvPr/>
        </p:nvSpPr>
        <p:spPr bwMode="auto">
          <a:xfrm rot="21368463">
            <a:off x="8902610" y="6540171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56"/>
          <p:cNvSpPr/>
          <p:nvPr/>
        </p:nvSpPr>
        <p:spPr bwMode="auto">
          <a:xfrm rot="21368463">
            <a:off x="9029612" y="6668812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56"/>
          <p:cNvSpPr/>
          <p:nvPr/>
        </p:nvSpPr>
        <p:spPr bwMode="auto">
          <a:xfrm rot="21368463" flipV="1">
            <a:off x="9100511" y="6742091"/>
            <a:ext cx="126492" cy="126492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Freeform 128"/>
          <p:cNvSpPr/>
          <p:nvPr/>
        </p:nvSpPr>
        <p:spPr bwMode="auto">
          <a:xfrm>
            <a:off x="2827340" y="11951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文本框 213"/>
          <p:cNvSpPr txBox="1"/>
          <p:nvPr/>
        </p:nvSpPr>
        <p:spPr>
          <a:xfrm>
            <a:off x="3090635" y="2884903"/>
            <a:ext cx="6396265" cy="2308324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spc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ZapfHumnst Ult BT" panose="020B0805050508090204" pitchFamily="34" charset="0"/>
              </a:defRPr>
            </a:lvl1pPr>
          </a:lstStyle>
          <a:p>
            <a:r>
              <a:rPr lang="en-US" altLang="zh-CN" sz="7200" dirty="0">
                <a:effectLst>
                  <a:outerShdw blurRad="381000" dir="5400000" algn="ctr" rotWithShape="0">
                    <a:srgbClr val="45D8FF">
                      <a:alpha val="70000"/>
                    </a:srgbClr>
                  </a:outerShdw>
                </a:effectLst>
                <a:latin typeface="BankGothic Md BT" panose="020B0807020203060204" pitchFamily="34" charset="0"/>
              </a:rPr>
              <a:t>THANK   YOU</a:t>
            </a:r>
            <a:endParaRPr lang="zh-CN" altLang="en-US" sz="7200" dirty="0">
              <a:effectLst>
                <a:outerShdw blurRad="381000" dir="5400000" algn="ctr" rotWithShape="0">
                  <a:srgbClr val="45D8FF">
                    <a:alpha val="70000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99"/>
          <p:cNvSpPr>
            <a:spLocks noEditPoints="1"/>
          </p:cNvSpPr>
          <p:nvPr/>
        </p:nvSpPr>
        <p:spPr bwMode="auto">
          <a:xfrm>
            <a:off x="1230120" y="1121505"/>
            <a:ext cx="3210045" cy="3209025"/>
          </a:xfrm>
          <a:custGeom>
            <a:avLst/>
            <a:gdLst>
              <a:gd name="T0" fmla="*/ 666 w 1331"/>
              <a:gd name="T1" fmla="*/ 1331 h 1331"/>
              <a:gd name="T2" fmla="*/ 0 w 1331"/>
              <a:gd name="T3" fmla="*/ 666 h 1331"/>
              <a:gd name="T4" fmla="*/ 666 w 1331"/>
              <a:gd name="T5" fmla="*/ 0 h 1331"/>
              <a:gd name="T6" fmla="*/ 1331 w 1331"/>
              <a:gd name="T7" fmla="*/ 666 h 1331"/>
              <a:gd name="T8" fmla="*/ 666 w 1331"/>
              <a:gd name="T9" fmla="*/ 1331 h 1331"/>
              <a:gd name="T10" fmla="*/ 666 w 1331"/>
              <a:gd name="T11" fmla="*/ 16 h 1331"/>
              <a:gd name="T12" fmla="*/ 16 w 1331"/>
              <a:gd name="T13" fmla="*/ 666 h 1331"/>
              <a:gd name="T14" fmla="*/ 666 w 1331"/>
              <a:gd name="T15" fmla="*/ 1315 h 1331"/>
              <a:gd name="T16" fmla="*/ 1315 w 1331"/>
              <a:gd name="T17" fmla="*/ 666 h 1331"/>
              <a:gd name="T18" fmla="*/ 666 w 1331"/>
              <a:gd name="T19" fmla="*/ 16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1" h="1331">
                <a:moveTo>
                  <a:pt x="666" y="1331"/>
                </a:moveTo>
                <a:cubicBezTo>
                  <a:pt x="299" y="1331"/>
                  <a:pt x="0" y="1032"/>
                  <a:pt x="0" y="666"/>
                </a:cubicBezTo>
                <a:cubicBezTo>
                  <a:pt x="0" y="299"/>
                  <a:pt x="299" y="0"/>
                  <a:pt x="666" y="0"/>
                </a:cubicBezTo>
                <a:cubicBezTo>
                  <a:pt x="1033" y="0"/>
                  <a:pt x="1331" y="299"/>
                  <a:pt x="1331" y="666"/>
                </a:cubicBezTo>
                <a:cubicBezTo>
                  <a:pt x="1331" y="1032"/>
                  <a:pt x="1033" y="1331"/>
                  <a:pt x="666" y="1331"/>
                </a:cubicBezTo>
                <a:close/>
                <a:moveTo>
                  <a:pt x="666" y="16"/>
                </a:moveTo>
                <a:cubicBezTo>
                  <a:pt x="308" y="16"/>
                  <a:pt x="16" y="307"/>
                  <a:pt x="16" y="666"/>
                </a:cubicBezTo>
                <a:cubicBezTo>
                  <a:pt x="16" y="1024"/>
                  <a:pt x="308" y="1315"/>
                  <a:pt x="666" y="1315"/>
                </a:cubicBezTo>
                <a:cubicBezTo>
                  <a:pt x="1024" y="1315"/>
                  <a:pt x="1315" y="1024"/>
                  <a:pt x="1315" y="666"/>
                </a:cubicBezTo>
                <a:cubicBezTo>
                  <a:pt x="1315" y="307"/>
                  <a:pt x="1024" y="16"/>
                  <a:pt x="666" y="16"/>
                </a:cubicBezTo>
                <a:close/>
              </a:path>
            </a:pathLst>
          </a:custGeom>
          <a:solidFill>
            <a:srgbClr val="45D8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11" name="组合 10"/>
          <p:cNvGrpSpPr/>
          <p:nvPr/>
        </p:nvGrpSpPr>
        <p:grpSpPr>
          <a:xfrm>
            <a:off x="1092546" y="1624921"/>
            <a:ext cx="3219217" cy="1943350"/>
            <a:chOff x="1074075" y="1623962"/>
            <a:chExt cx="3219217" cy="1943350"/>
          </a:xfrm>
          <a:solidFill>
            <a:srgbClr val="45D8FF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4008973" y="1920509"/>
              <a:ext cx="284319" cy="1646803"/>
              <a:chOff x="4008973" y="1920509"/>
              <a:chExt cx="284319" cy="1646803"/>
            </a:xfrm>
            <a:grpFill/>
          </p:grpSpPr>
          <p:sp>
            <p:nvSpPr>
              <p:cNvPr id="137" name="Oval 107"/>
              <p:cNvSpPr>
                <a:spLocks noChangeArrowheads="1"/>
              </p:cNvSpPr>
              <p:nvPr/>
            </p:nvSpPr>
            <p:spPr bwMode="auto">
              <a:xfrm>
                <a:off x="4008973" y="3540817"/>
                <a:ext cx="29553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38" name="Oval 108"/>
              <p:cNvSpPr>
                <a:spLocks noChangeArrowheads="1"/>
              </p:cNvSpPr>
              <p:nvPr/>
            </p:nvSpPr>
            <p:spPr bwMode="auto">
              <a:xfrm>
                <a:off x="4072155" y="3437891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39" name="Oval 109"/>
              <p:cNvSpPr>
                <a:spLocks noChangeArrowheads="1"/>
              </p:cNvSpPr>
              <p:nvPr/>
            </p:nvSpPr>
            <p:spPr bwMode="auto">
              <a:xfrm>
                <a:off x="4129222" y="3326814"/>
                <a:ext cx="29553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0" name="Oval 110"/>
              <p:cNvSpPr>
                <a:spLocks noChangeArrowheads="1"/>
              </p:cNvSpPr>
              <p:nvPr/>
            </p:nvSpPr>
            <p:spPr bwMode="auto">
              <a:xfrm>
                <a:off x="4211766" y="3099563"/>
                <a:ext cx="28534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1" name="Oval 111"/>
              <p:cNvSpPr>
                <a:spLocks noChangeArrowheads="1"/>
              </p:cNvSpPr>
              <p:nvPr/>
            </p:nvSpPr>
            <p:spPr bwMode="auto">
              <a:xfrm>
                <a:off x="4175081" y="3215736"/>
                <a:ext cx="26495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2" name="Oval 112"/>
              <p:cNvSpPr>
                <a:spLocks noChangeArrowheads="1"/>
              </p:cNvSpPr>
              <p:nvPr/>
            </p:nvSpPr>
            <p:spPr bwMode="auto">
              <a:xfrm>
                <a:off x="4240301" y="2981351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3" name="Oval 113"/>
              <p:cNvSpPr>
                <a:spLocks noChangeArrowheads="1"/>
              </p:cNvSpPr>
              <p:nvPr/>
            </p:nvSpPr>
            <p:spPr bwMode="auto">
              <a:xfrm>
                <a:off x="4254567" y="2856008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4" name="Oval 114"/>
              <p:cNvSpPr>
                <a:spLocks noChangeArrowheads="1"/>
              </p:cNvSpPr>
              <p:nvPr/>
            </p:nvSpPr>
            <p:spPr bwMode="auto">
              <a:xfrm>
                <a:off x="4264758" y="2735758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5" name="Oval 115"/>
              <p:cNvSpPr>
                <a:spLocks noChangeArrowheads="1"/>
              </p:cNvSpPr>
              <p:nvPr/>
            </p:nvSpPr>
            <p:spPr bwMode="auto">
              <a:xfrm>
                <a:off x="4264758" y="2615509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6" name="Oval 116"/>
              <p:cNvSpPr>
                <a:spLocks noChangeArrowheads="1"/>
              </p:cNvSpPr>
              <p:nvPr/>
            </p:nvSpPr>
            <p:spPr bwMode="auto">
              <a:xfrm>
                <a:off x="4250491" y="2494241"/>
                <a:ext cx="28534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7" name="Oval 117"/>
              <p:cNvSpPr>
                <a:spLocks noChangeArrowheads="1"/>
              </p:cNvSpPr>
              <p:nvPr/>
            </p:nvSpPr>
            <p:spPr bwMode="auto">
              <a:xfrm>
                <a:off x="4220938" y="2376029"/>
                <a:ext cx="29553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8" name="Oval 118"/>
              <p:cNvSpPr>
                <a:spLocks noChangeArrowheads="1"/>
              </p:cNvSpPr>
              <p:nvPr/>
            </p:nvSpPr>
            <p:spPr bwMode="auto">
              <a:xfrm>
                <a:off x="4194442" y="2260876"/>
                <a:ext cx="26495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9" name="Oval 119"/>
              <p:cNvSpPr>
                <a:spLocks noChangeArrowheads="1"/>
              </p:cNvSpPr>
              <p:nvPr/>
            </p:nvSpPr>
            <p:spPr bwMode="auto">
              <a:xfrm>
                <a:off x="4151641" y="2142664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0" name="Oval 120"/>
              <p:cNvSpPr>
                <a:spLocks noChangeArrowheads="1"/>
              </p:cNvSpPr>
              <p:nvPr/>
            </p:nvSpPr>
            <p:spPr bwMode="auto">
              <a:xfrm>
                <a:off x="4102727" y="2033625"/>
                <a:ext cx="26495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1" name="Oval 121"/>
              <p:cNvSpPr>
                <a:spLocks noChangeArrowheads="1"/>
              </p:cNvSpPr>
              <p:nvPr/>
            </p:nvSpPr>
            <p:spPr bwMode="auto">
              <a:xfrm>
                <a:off x="4035469" y="1920509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74075" y="1623962"/>
              <a:ext cx="424950" cy="1593812"/>
              <a:chOff x="1074075" y="1623962"/>
              <a:chExt cx="424950" cy="1593812"/>
            </a:xfrm>
            <a:grpFill/>
          </p:grpSpPr>
          <p:sp>
            <p:nvSpPr>
              <p:cNvPr id="173" name="Oval 137"/>
              <p:cNvSpPr>
                <a:spLocks noChangeArrowheads="1"/>
              </p:cNvSpPr>
              <p:nvPr/>
            </p:nvSpPr>
            <p:spPr bwMode="auto">
              <a:xfrm>
                <a:off x="1146428" y="3189240"/>
                <a:ext cx="29553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4" name="Oval 138"/>
              <p:cNvSpPr>
                <a:spLocks noChangeArrowheads="1"/>
              </p:cNvSpPr>
              <p:nvPr/>
            </p:nvSpPr>
            <p:spPr bwMode="auto">
              <a:xfrm>
                <a:off x="1112800" y="3037400"/>
                <a:ext cx="26495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5" name="Oval 139"/>
              <p:cNvSpPr>
                <a:spLocks noChangeArrowheads="1"/>
              </p:cNvSpPr>
              <p:nvPr/>
            </p:nvSpPr>
            <p:spPr bwMode="auto">
              <a:xfrm>
                <a:off x="1088343" y="2889636"/>
                <a:ext cx="29553" cy="275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6" name="Oval 140"/>
              <p:cNvSpPr>
                <a:spLocks noChangeArrowheads="1"/>
              </p:cNvSpPr>
              <p:nvPr/>
            </p:nvSpPr>
            <p:spPr bwMode="auto">
              <a:xfrm>
                <a:off x="1074075" y="2737796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7" name="Oval 141"/>
              <p:cNvSpPr>
                <a:spLocks noChangeArrowheads="1"/>
              </p:cNvSpPr>
              <p:nvPr/>
            </p:nvSpPr>
            <p:spPr bwMode="auto">
              <a:xfrm>
                <a:off x="1081209" y="2585956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8" name="Oval 142"/>
              <p:cNvSpPr>
                <a:spLocks noChangeArrowheads="1"/>
              </p:cNvSpPr>
              <p:nvPr/>
            </p:nvSpPr>
            <p:spPr bwMode="auto">
              <a:xfrm>
                <a:off x="1096495" y="2441249"/>
                <a:ext cx="28534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9" name="Oval 143"/>
              <p:cNvSpPr>
                <a:spLocks noChangeArrowheads="1"/>
              </p:cNvSpPr>
              <p:nvPr/>
            </p:nvSpPr>
            <p:spPr bwMode="auto">
              <a:xfrm>
                <a:off x="1175982" y="2147760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0" name="Oval 144"/>
              <p:cNvSpPr>
                <a:spLocks noChangeArrowheads="1"/>
              </p:cNvSpPr>
              <p:nvPr/>
            </p:nvSpPr>
            <p:spPr bwMode="auto">
              <a:xfrm>
                <a:off x="1130124" y="2289410"/>
                <a:ext cx="28534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1" name="Oval 145"/>
              <p:cNvSpPr>
                <a:spLocks noChangeArrowheads="1"/>
              </p:cNvSpPr>
              <p:nvPr/>
            </p:nvSpPr>
            <p:spPr bwMode="auto">
              <a:xfrm>
                <a:off x="1231011" y="2007129"/>
                <a:ext cx="26495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2" name="Oval 146"/>
              <p:cNvSpPr>
                <a:spLocks noChangeArrowheads="1"/>
              </p:cNvSpPr>
              <p:nvPr/>
            </p:nvSpPr>
            <p:spPr bwMode="auto">
              <a:xfrm>
                <a:off x="1298269" y="1874651"/>
                <a:ext cx="26495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3" name="Oval 147"/>
              <p:cNvSpPr>
                <a:spLocks noChangeArrowheads="1"/>
              </p:cNvSpPr>
              <p:nvPr/>
            </p:nvSpPr>
            <p:spPr bwMode="auto">
              <a:xfrm>
                <a:off x="1377756" y="1742173"/>
                <a:ext cx="29553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5" name="Oval 148"/>
              <p:cNvSpPr>
                <a:spLocks noChangeArrowheads="1"/>
              </p:cNvSpPr>
              <p:nvPr/>
            </p:nvSpPr>
            <p:spPr bwMode="auto">
              <a:xfrm>
                <a:off x="1469472" y="1623962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989621" y="879987"/>
            <a:ext cx="3691042" cy="3800081"/>
            <a:chOff x="4152232" y="1535851"/>
            <a:chExt cx="3691042" cy="3800081"/>
          </a:xfrm>
          <a:solidFill>
            <a:srgbClr val="45D8FF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4152232" y="1535851"/>
              <a:ext cx="3691042" cy="3800081"/>
              <a:chOff x="971150" y="879028"/>
              <a:chExt cx="3691042" cy="3800081"/>
            </a:xfrm>
            <a:grpFill/>
          </p:grpSpPr>
          <p:sp>
            <p:nvSpPr>
              <p:cNvPr id="135" name="Freeform 105"/>
              <p:cNvSpPr>
                <a:spLocks noEditPoints="1"/>
              </p:cNvSpPr>
              <p:nvPr/>
            </p:nvSpPr>
            <p:spPr bwMode="auto">
              <a:xfrm>
                <a:off x="971150" y="1006411"/>
                <a:ext cx="3691042" cy="3265073"/>
              </a:xfrm>
              <a:custGeom>
                <a:avLst/>
                <a:gdLst>
                  <a:gd name="T0" fmla="*/ 4 w 1531"/>
                  <a:gd name="T1" fmla="*/ 713 h 1354"/>
                  <a:gd name="T2" fmla="*/ 291 w 1531"/>
                  <a:gd name="T3" fmla="*/ 118 h 1354"/>
                  <a:gd name="T4" fmla="*/ 288 w 1531"/>
                  <a:gd name="T5" fmla="*/ 115 h 1354"/>
                  <a:gd name="T6" fmla="*/ 0 w 1531"/>
                  <a:gd name="T7" fmla="*/ 713 h 1354"/>
                  <a:gd name="T8" fmla="*/ 348 w 1531"/>
                  <a:gd name="T9" fmla="*/ 1354 h 1354"/>
                  <a:gd name="T10" fmla="*/ 350 w 1531"/>
                  <a:gd name="T11" fmla="*/ 1350 h 1354"/>
                  <a:gd name="T12" fmla="*/ 4 w 1531"/>
                  <a:gd name="T13" fmla="*/ 713 h 1354"/>
                  <a:gd name="T14" fmla="*/ 1045 w 1531"/>
                  <a:gd name="T15" fmla="*/ 0 h 1354"/>
                  <a:gd name="T16" fmla="*/ 1043 w 1531"/>
                  <a:gd name="T17" fmla="*/ 3 h 1354"/>
                  <a:gd name="T18" fmla="*/ 1527 w 1531"/>
                  <a:gd name="T19" fmla="*/ 713 h 1354"/>
                  <a:gd name="T20" fmla="*/ 1359 w 1531"/>
                  <a:gd name="T21" fmla="*/ 1190 h 1354"/>
                  <a:gd name="T22" fmla="*/ 1362 w 1531"/>
                  <a:gd name="T23" fmla="*/ 1192 h 1354"/>
                  <a:gd name="T24" fmla="*/ 1531 w 1531"/>
                  <a:gd name="T25" fmla="*/ 713 h 1354"/>
                  <a:gd name="T26" fmla="*/ 1045 w 1531"/>
                  <a:gd name="T27" fmla="*/ 0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31" h="1354">
                    <a:moveTo>
                      <a:pt x="4" y="713"/>
                    </a:moveTo>
                    <a:cubicBezTo>
                      <a:pt x="4" y="472"/>
                      <a:pt x="116" y="258"/>
                      <a:pt x="291" y="118"/>
                    </a:cubicBezTo>
                    <a:cubicBezTo>
                      <a:pt x="288" y="115"/>
                      <a:pt x="288" y="115"/>
                      <a:pt x="288" y="115"/>
                    </a:cubicBezTo>
                    <a:cubicBezTo>
                      <a:pt x="113" y="255"/>
                      <a:pt x="0" y="471"/>
                      <a:pt x="0" y="713"/>
                    </a:cubicBezTo>
                    <a:cubicBezTo>
                      <a:pt x="0" y="981"/>
                      <a:pt x="139" y="1217"/>
                      <a:pt x="348" y="1354"/>
                    </a:cubicBezTo>
                    <a:cubicBezTo>
                      <a:pt x="350" y="1350"/>
                      <a:pt x="350" y="1350"/>
                      <a:pt x="350" y="1350"/>
                    </a:cubicBezTo>
                    <a:cubicBezTo>
                      <a:pt x="142" y="1214"/>
                      <a:pt x="4" y="979"/>
                      <a:pt x="4" y="713"/>
                    </a:cubicBezTo>
                    <a:close/>
                    <a:moveTo>
                      <a:pt x="1045" y="0"/>
                    </a:moveTo>
                    <a:cubicBezTo>
                      <a:pt x="1043" y="3"/>
                      <a:pt x="1043" y="3"/>
                      <a:pt x="1043" y="3"/>
                    </a:cubicBezTo>
                    <a:cubicBezTo>
                      <a:pt x="1326" y="115"/>
                      <a:pt x="1527" y="390"/>
                      <a:pt x="1527" y="713"/>
                    </a:cubicBezTo>
                    <a:cubicBezTo>
                      <a:pt x="1527" y="893"/>
                      <a:pt x="1464" y="1059"/>
                      <a:pt x="1359" y="1190"/>
                    </a:cubicBezTo>
                    <a:cubicBezTo>
                      <a:pt x="1362" y="1192"/>
                      <a:pt x="1362" y="1192"/>
                      <a:pt x="1362" y="1192"/>
                    </a:cubicBezTo>
                    <a:cubicBezTo>
                      <a:pt x="1468" y="1061"/>
                      <a:pt x="1531" y="894"/>
                      <a:pt x="1531" y="713"/>
                    </a:cubicBezTo>
                    <a:cubicBezTo>
                      <a:pt x="1531" y="389"/>
                      <a:pt x="1329" y="111"/>
                      <a:pt x="10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331898" y="879028"/>
                <a:ext cx="2959356" cy="3800081"/>
                <a:chOff x="1331898" y="879028"/>
                <a:chExt cx="2959356" cy="3800081"/>
              </a:xfrm>
              <a:grpFill/>
            </p:grpSpPr>
            <p:sp>
              <p:nvSpPr>
                <p:cNvPr id="136" name="Freeform 106"/>
                <p:cNvSpPr>
                  <a:spLocks noEditPoints="1"/>
                </p:cNvSpPr>
                <p:nvPr/>
              </p:nvSpPr>
              <p:spPr bwMode="auto">
                <a:xfrm>
                  <a:off x="2458980" y="879028"/>
                  <a:ext cx="650161" cy="60125"/>
                </a:xfrm>
                <a:custGeom>
                  <a:avLst/>
                  <a:gdLst>
                    <a:gd name="T0" fmla="*/ 189 w 270"/>
                    <a:gd name="T1" fmla="*/ 0 h 25"/>
                    <a:gd name="T2" fmla="*/ 182 w 270"/>
                    <a:gd name="T3" fmla="*/ 7 h 25"/>
                    <a:gd name="T4" fmla="*/ 189 w 270"/>
                    <a:gd name="T5" fmla="*/ 13 h 25"/>
                    <a:gd name="T6" fmla="*/ 195 w 270"/>
                    <a:gd name="T7" fmla="*/ 7 h 25"/>
                    <a:gd name="T8" fmla="*/ 189 w 270"/>
                    <a:gd name="T9" fmla="*/ 0 h 25"/>
                    <a:gd name="T10" fmla="*/ 217 w 270"/>
                    <a:gd name="T11" fmla="*/ 3 h 25"/>
                    <a:gd name="T12" fmla="*/ 211 w 270"/>
                    <a:gd name="T13" fmla="*/ 9 h 25"/>
                    <a:gd name="T14" fmla="*/ 217 w 270"/>
                    <a:gd name="T15" fmla="*/ 16 h 25"/>
                    <a:gd name="T16" fmla="*/ 223 w 270"/>
                    <a:gd name="T17" fmla="*/ 9 h 25"/>
                    <a:gd name="T18" fmla="*/ 217 w 270"/>
                    <a:gd name="T19" fmla="*/ 3 h 25"/>
                    <a:gd name="T20" fmla="*/ 241 w 270"/>
                    <a:gd name="T21" fmla="*/ 5 h 25"/>
                    <a:gd name="T22" fmla="*/ 235 w 270"/>
                    <a:gd name="T23" fmla="*/ 12 h 25"/>
                    <a:gd name="T24" fmla="*/ 241 w 270"/>
                    <a:gd name="T25" fmla="*/ 18 h 25"/>
                    <a:gd name="T26" fmla="*/ 247 w 270"/>
                    <a:gd name="T27" fmla="*/ 12 h 25"/>
                    <a:gd name="T28" fmla="*/ 241 w 270"/>
                    <a:gd name="T29" fmla="*/ 5 h 25"/>
                    <a:gd name="T30" fmla="*/ 264 w 270"/>
                    <a:gd name="T31" fmla="*/ 9 h 25"/>
                    <a:gd name="T32" fmla="*/ 257 w 270"/>
                    <a:gd name="T33" fmla="*/ 15 h 25"/>
                    <a:gd name="T34" fmla="*/ 264 w 270"/>
                    <a:gd name="T35" fmla="*/ 21 h 25"/>
                    <a:gd name="T36" fmla="*/ 270 w 270"/>
                    <a:gd name="T37" fmla="*/ 15 h 25"/>
                    <a:gd name="T38" fmla="*/ 264 w 270"/>
                    <a:gd name="T39" fmla="*/ 9 h 25"/>
                    <a:gd name="T40" fmla="*/ 163 w 270"/>
                    <a:gd name="T41" fmla="*/ 1 h 25"/>
                    <a:gd name="T42" fmla="*/ 157 w 270"/>
                    <a:gd name="T43" fmla="*/ 7 h 25"/>
                    <a:gd name="T44" fmla="*/ 163 w 270"/>
                    <a:gd name="T45" fmla="*/ 12 h 25"/>
                    <a:gd name="T46" fmla="*/ 169 w 270"/>
                    <a:gd name="T47" fmla="*/ 7 h 25"/>
                    <a:gd name="T48" fmla="*/ 163 w 270"/>
                    <a:gd name="T49" fmla="*/ 1 h 25"/>
                    <a:gd name="T50" fmla="*/ 28 w 270"/>
                    <a:gd name="T51" fmla="*/ 14 h 25"/>
                    <a:gd name="T52" fmla="*/ 25 w 270"/>
                    <a:gd name="T53" fmla="*/ 17 h 25"/>
                    <a:gd name="T54" fmla="*/ 28 w 270"/>
                    <a:gd name="T55" fmla="*/ 20 h 25"/>
                    <a:gd name="T56" fmla="*/ 31 w 270"/>
                    <a:gd name="T57" fmla="*/ 17 h 25"/>
                    <a:gd name="T58" fmla="*/ 28 w 270"/>
                    <a:gd name="T59" fmla="*/ 14 h 25"/>
                    <a:gd name="T60" fmla="*/ 3 w 270"/>
                    <a:gd name="T61" fmla="*/ 20 h 25"/>
                    <a:gd name="T62" fmla="*/ 0 w 270"/>
                    <a:gd name="T63" fmla="*/ 23 h 25"/>
                    <a:gd name="T64" fmla="*/ 3 w 270"/>
                    <a:gd name="T65" fmla="*/ 25 h 25"/>
                    <a:gd name="T66" fmla="*/ 5 w 270"/>
                    <a:gd name="T67" fmla="*/ 23 h 25"/>
                    <a:gd name="T68" fmla="*/ 3 w 270"/>
                    <a:gd name="T69" fmla="*/ 20 h 25"/>
                    <a:gd name="T70" fmla="*/ 56 w 270"/>
                    <a:gd name="T71" fmla="*/ 9 h 25"/>
                    <a:gd name="T72" fmla="*/ 53 w 270"/>
                    <a:gd name="T73" fmla="*/ 12 h 25"/>
                    <a:gd name="T74" fmla="*/ 56 w 270"/>
                    <a:gd name="T75" fmla="*/ 16 h 25"/>
                    <a:gd name="T76" fmla="*/ 59 w 270"/>
                    <a:gd name="T77" fmla="*/ 12 h 25"/>
                    <a:gd name="T78" fmla="*/ 56 w 270"/>
                    <a:gd name="T79" fmla="*/ 9 h 25"/>
                    <a:gd name="T80" fmla="*/ 108 w 270"/>
                    <a:gd name="T81" fmla="*/ 2 h 25"/>
                    <a:gd name="T82" fmla="*/ 103 w 270"/>
                    <a:gd name="T83" fmla="*/ 7 h 25"/>
                    <a:gd name="T84" fmla="*/ 108 w 270"/>
                    <a:gd name="T85" fmla="*/ 12 h 25"/>
                    <a:gd name="T86" fmla="*/ 113 w 270"/>
                    <a:gd name="T87" fmla="*/ 7 h 25"/>
                    <a:gd name="T88" fmla="*/ 108 w 270"/>
                    <a:gd name="T89" fmla="*/ 2 h 25"/>
                    <a:gd name="T90" fmla="*/ 81 w 270"/>
                    <a:gd name="T91" fmla="*/ 6 h 25"/>
                    <a:gd name="T92" fmla="*/ 76 w 270"/>
                    <a:gd name="T93" fmla="*/ 10 h 25"/>
                    <a:gd name="T94" fmla="*/ 81 w 270"/>
                    <a:gd name="T95" fmla="*/ 14 h 25"/>
                    <a:gd name="T96" fmla="*/ 85 w 270"/>
                    <a:gd name="T97" fmla="*/ 10 h 25"/>
                    <a:gd name="T98" fmla="*/ 81 w 270"/>
                    <a:gd name="T99" fmla="*/ 6 h 25"/>
                    <a:gd name="T100" fmla="*/ 136 w 270"/>
                    <a:gd name="T101" fmla="*/ 0 h 25"/>
                    <a:gd name="T102" fmla="*/ 131 w 270"/>
                    <a:gd name="T103" fmla="*/ 6 h 25"/>
                    <a:gd name="T104" fmla="*/ 136 w 270"/>
                    <a:gd name="T105" fmla="*/ 11 h 25"/>
                    <a:gd name="T106" fmla="*/ 142 w 270"/>
                    <a:gd name="T107" fmla="*/ 6 h 25"/>
                    <a:gd name="T108" fmla="*/ 136 w 270"/>
                    <a:gd name="T10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70" h="25">
                      <a:moveTo>
                        <a:pt x="189" y="0"/>
                      </a:moveTo>
                      <a:cubicBezTo>
                        <a:pt x="185" y="0"/>
                        <a:pt x="182" y="3"/>
                        <a:pt x="182" y="7"/>
                      </a:cubicBezTo>
                      <a:cubicBezTo>
                        <a:pt x="182" y="10"/>
                        <a:pt x="185" y="13"/>
                        <a:pt x="189" y="13"/>
                      </a:cubicBezTo>
                      <a:cubicBezTo>
                        <a:pt x="192" y="13"/>
                        <a:pt x="195" y="10"/>
                        <a:pt x="195" y="7"/>
                      </a:cubicBezTo>
                      <a:cubicBezTo>
                        <a:pt x="195" y="3"/>
                        <a:pt x="192" y="0"/>
                        <a:pt x="189" y="0"/>
                      </a:cubicBezTo>
                      <a:close/>
                      <a:moveTo>
                        <a:pt x="217" y="3"/>
                      </a:moveTo>
                      <a:cubicBezTo>
                        <a:pt x="213" y="3"/>
                        <a:pt x="211" y="6"/>
                        <a:pt x="211" y="9"/>
                      </a:cubicBezTo>
                      <a:cubicBezTo>
                        <a:pt x="211" y="13"/>
                        <a:pt x="213" y="16"/>
                        <a:pt x="217" y="16"/>
                      </a:cubicBezTo>
                      <a:cubicBezTo>
                        <a:pt x="220" y="16"/>
                        <a:pt x="223" y="13"/>
                        <a:pt x="223" y="9"/>
                      </a:cubicBezTo>
                      <a:cubicBezTo>
                        <a:pt x="223" y="6"/>
                        <a:pt x="220" y="3"/>
                        <a:pt x="217" y="3"/>
                      </a:cubicBezTo>
                      <a:close/>
                      <a:moveTo>
                        <a:pt x="241" y="5"/>
                      </a:moveTo>
                      <a:cubicBezTo>
                        <a:pt x="238" y="5"/>
                        <a:pt x="235" y="8"/>
                        <a:pt x="235" y="12"/>
                      </a:cubicBezTo>
                      <a:cubicBezTo>
                        <a:pt x="235" y="15"/>
                        <a:pt x="238" y="18"/>
                        <a:pt x="241" y="18"/>
                      </a:cubicBezTo>
                      <a:cubicBezTo>
                        <a:pt x="244" y="18"/>
                        <a:pt x="247" y="15"/>
                        <a:pt x="247" y="12"/>
                      </a:cubicBezTo>
                      <a:cubicBezTo>
                        <a:pt x="247" y="8"/>
                        <a:pt x="244" y="5"/>
                        <a:pt x="241" y="5"/>
                      </a:cubicBezTo>
                      <a:close/>
                      <a:moveTo>
                        <a:pt x="264" y="9"/>
                      </a:moveTo>
                      <a:cubicBezTo>
                        <a:pt x="260" y="9"/>
                        <a:pt x="257" y="11"/>
                        <a:pt x="257" y="15"/>
                      </a:cubicBezTo>
                      <a:cubicBezTo>
                        <a:pt x="257" y="18"/>
                        <a:pt x="260" y="21"/>
                        <a:pt x="264" y="21"/>
                      </a:cubicBezTo>
                      <a:cubicBezTo>
                        <a:pt x="267" y="21"/>
                        <a:pt x="270" y="18"/>
                        <a:pt x="270" y="15"/>
                      </a:cubicBezTo>
                      <a:cubicBezTo>
                        <a:pt x="270" y="11"/>
                        <a:pt x="267" y="9"/>
                        <a:pt x="264" y="9"/>
                      </a:cubicBezTo>
                      <a:close/>
                      <a:moveTo>
                        <a:pt x="163" y="1"/>
                      </a:moveTo>
                      <a:cubicBezTo>
                        <a:pt x="159" y="1"/>
                        <a:pt x="157" y="3"/>
                        <a:pt x="157" y="7"/>
                      </a:cubicBezTo>
                      <a:cubicBezTo>
                        <a:pt x="157" y="10"/>
                        <a:pt x="159" y="12"/>
                        <a:pt x="163" y="12"/>
                      </a:cubicBezTo>
                      <a:cubicBezTo>
                        <a:pt x="166" y="12"/>
                        <a:pt x="169" y="10"/>
                        <a:pt x="169" y="7"/>
                      </a:cubicBezTo>
                      <a:cubicBezTo>
                        <a:pt x="169" y="3"/>
                        <a:pt x="166" y="1"/>
                        <a:pt x="163" y="1"/>
                      </a:cubicBezTo>
                      <a:close/>
                      <a:moveTo>
                        <a:pt x="28" y="14"/>
                      </a:moveTo>
                      <a:cubicBezTo>
                        <a:pt x="27" y="14"/>
                        <a:pt x="25" y="16"/>
                        <a:pt x="25" y="17"/>
                      </a:cubicBezTo>
                      <a:cubicBezTo>
                        <a:pt x="25" y="19"/>
                        <a:pt x="27" y="20"/>
                        <a:pt x="28" y="20"/>
                      </a:cubicBezTo>
                      <a:cubicBezTo>
                        <a:pt x="30" y="20"/>
                        <a:pt x="31" y="19"/>
                        <a:pt x="31" y="17"/>
                      </a:cubicBezTo>
                      <a:cubicBezTo>
                        <a:pt x="31" y="16"/>
                        <a:pt x="30" y="14"/>
                        <a:pt x="28" y="14"/>
                      </a:cubicBezTo>
                      <a:close/>
                      <a:moveTo>
                        <a:pt x="3" y="20"/>
                      </a:moveTo>
                      <a:cubicBezTo>
                        <a:pt x="1" y="20"/>
                        <a:pt x="0" y="22"/>
                        <a:pt x="0" y="23"/>
                      </a:cubicBezTo>
                      <a:cubicBezTo>
                        <a:pt x="0" y="24"/>
                        <a:pt x="1" y="25"/>
                        <a:pt x="3" y="25"/>
                      </a:cubicBezTo>
                      <a:cubicBezTo>
                        <a:pt x="4" y="25"/>
                        <a:pt x="5" y="24"/>
                        <a:pt x="5" y="23"/>
                      </a:cubicBezTo>
                      <a:cubicBezTo>
                        <a:pt x="5" y="22"/>
                        <a:pt x="4" y="20"/>
                        <a:pt x="3" y="20"/>
                      </a:cubicBezTo>
                      <a:close/>
                      <a:moveTo>
                        <a:pt x="56" y="9"/>
                      </a:moveTo>
                      <a:cubicBezTo>
                        <a:pt x="54" y="9"/>
                        <a:pt x="53" y="11"/>
                        <a:pt x="53" y="12"/>
                      </a:cubicBezTo>
                      <a:cubicBezTo>
                        <a:pt x="53" y="14"/>
                        <a:pt x="54" y="16"/>
                        <a:pt x="56" y="16"/>
                      </a:cubicBezTo>
                      <a:cubicBezTo>
                        <a:pt x="58" y="16"/>
                        <a:pt x="59" y="14"/>
                        <a:pt x="59" y="12"/>
                      </a:cubicBezTo>
                      <a:cubicBezTo>
                        <a:pt x="59" y="11"/>
                        <a:pt x="58" y="9"/>
                        <a:pt x="56" y="9"/>
                      </a:cubicBezTo>
                      <a:close/>
                      <a:moveTo>
                        <a:pt x="108" y="2"/>
                      </a:moveTo>
                      <a:cubicBezTo>
                        <a:pt x="106" y="2"/>
                        <a:pt x="103" y="4"/>
                        <a:pt x="103" y="7"/>
                      </a:cubicBezTo>
                      <a:cubicBezTo>
                        <a:pt x="103" y="10"/>
                        <a:pt x="106" y="12"/>
                        <a:pt x="108" y="12"/>
                      </a:cubicBezTo>
                      <a:cubicBezTo>
                        <a:pt x="111" y="12"/>
                        <a:pt x="113" y="10"/>
                        <a:pt x="113" y="7"/>
                      </a:cubicBezTo>
                      <a:cubicBezTo>
                        <a:pt x="113" y="4"/>
                        <a:pt x="111" y="2"/>
                        <a:pt x="108" y="2"/>
                      </a:cubicBezTo>
                      <a:close/>
                      <a:moveTo>
                        <a:pt x="81" y="6"/>
                      </a:moveTo>
                      <a:cubicBezTo>
                        <a:pt x="78" y="6"/>
                        <a:pt x="76" y="7"/>
                        <a:pt x="76" y="10"/>
                      </a:cubicBezTo>
                      <a:cubicBezTo>
                        <a:pt x="76" y="12"/>
                        <a:pt x="78" y="14"/>
                        <a:pt x="81" y="14"/>
                      </a:cubicBezTo>
                      <a:cubicBezTo>
                        <a:pt x="83" y="14"/>
                        <a:pt x="85" y="12"/>
                        <a:pt x="85" y="10"/>
                      </a:cubicBezTo>
                      <a:cubicBezTo>
                        <a:pt x="85" y="7"/>
                        <a:pt x="83" y="6"/>
                        <a:pt x="81" y="6"/>
                      </a:cubicBezTo>
                      <a:close/>
                      <a:moveTo>
                        <a:pt x="136" y="0"/>
                      </a:moveTo>
                      <a:cubicBezTo>
                        <a:pt x="133" y="0"/>
                        <a:pt x="131" y="3"/>
                        <a:pt x="131" y="6"/>
                      </a:cubicBezTo>
                      <a:cubicBezTo>
                        <a:pt x="131" y="9"/>
                        <a:pt x="133" y="11"/>
                        <a:pt x="136" y="11"/>
                      </a:cubicBezTo>
                      <a:cubicBezTo>
                        <a:pt x="139" y="11"/>
                        <a:pt x="142" y="9"/>
                        <a:pt x="142" y="6"/>
                      </a:cubicBezTo>
                      <a:cubicBezTo>
                        <a:pt x="142" y="3"/>
                        <a:pt x="139" y="0"/>
                        <a:pt x="1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6" name="组合 5"/>
                <p:cNvGrpSpPr/>
                <p:nvPr/>
              </p:nvGrpSpPr>
              <p:grpSpPr>
                <a:xfrm>
                  <a:off x="1331898" y="3982070"/>
                  <a:ext cx="2959356" cy="697039"/>
                  <a:chOff x="1331898" y="3982070"/>
                  <a:chExt cx="2959356" cy="697039"/>
                </a:xfrm>
                <a:grpFill/>
              </p:grpSpPr>
              <p:sp>
                <p:nvSpPr>
                  <p:cNvPr id="152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325483" y="4592488"/>
                    <a:ext cx="26495" cy="2649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4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561905" y="4638346"/>
                    <a:ext cx="29553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5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798328" y="4650575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6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3264040" y="4590450"/>
                    <a:ext cx="28534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7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3488233" y="4518097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8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025579" y="4638346"/>
                    <a:ext cx="28534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9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710388" y="4423324"/>
                    <a:ext cx="28534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10125" y="4303075"/>
                    <a:ext cx="29553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1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95594" y="4158368"/>
                    <a:ext cx="26495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4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4262720" y="3990222"/>
                    <a:ext cx="28534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6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099251" y="4523192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8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887287" y="4423324"/>
                    <a:ext cx="28534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686532" y="4297979"/>
                    <a:ext cx="29553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501062" y="4151234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331898" y="3982070"/>
                    <a:ext cx="29553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grpSp>
          <p:nvGrpSpPr>
            <p:cNvPr id="10" name="组合 9"/>
            <p:cNvGrpSpPr/>
            <p:nvPr/>
          </p:nvGrpSpPr>
          <p:grpSpPr>
            <a:xfrm>
              <a:off x="6500150" y="3990770"/>
              <a:ext cx="1145426" cy="1080205"/>
              <a:chOff x="3319068" y="3333947"/>
              <a:chExt cx="1145426" cy="1080205"/>
            </a:xfrm>
            <a:grpFill/>
          </p:grpSpPr>
          <p:sp>
            <p:nvSpPr>
              <p:cNvPr id="186" name="Freeform 149"/>
              <p:cNvSpPr/>
              <p:nvPr/>
            </p:nvSpPr>
            <p:spPr bwMode="auto">
              <a:xfrm>
                <a:off x="4319788" y="3471521"/>
                <a:ext cx="82544" cy="84583"/>
              </a:xfrm>
              <a:custGeom>
                <a:avLst/>
                <a:gdLst>
                  <a:gd name="T0" fmla="*/ 55 w 81"/>
                  <a:gd name="T1" fmla="*/ 83 h 83"/>
                  <a:gd name="T2" fmla="*/ 0 w 81"/>
                  <a:gd name="T3" fmla="*/ 54 h 83"/>
                  <a:gd name="T4" fmla="*/ 26 w 81"/>
                  <a:gd name="T5" fmla="*/ 0 h 83"/>
                  <a:gd name="T6" fmla="*/ 81 w 81"/>
                  <a:gd name="T7" fmla="*/ 26 h 83"/>
                  <a:gd name="T8" fmla="*/ 55 w 81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3">
                    <a:moveTo>
                      <a:pt x="55" y="83"/>
                    </a:moveTo>
                    <a:lnTo>
                      <a:pt x="0" y="54"/>
                    </a:lnTo>
                    <a:lnTo>
                      <a:pt x="26" y="0"/>
                    </a:lnTo>
                    <a:lnTo>
                      <a:pt x="81" y="26"/>
                    </a:lnTo>
                    <a:lnTo>
                      <a:pt x="5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7" name="Freeform 150"/>
              <p:cNvSpPr/>
              <p:nvPr/>
            </p:nvSpPr>
            <p:spPr bwMode="auto">
              <a:xfrm>
                <a:off x="4245395" y="3603999"/>
                <a:ext cx="86620" cy="84583"/>
              </a:xfrm>
              <a:custGeom>
                <a:avLst/>
                <a:gdLst>
                  <a:gd name="T0" fmla="*/ 54 w 85"/>
                  <a:gd name="T1" fmla="*/ 83 h 83"/>
                  <a:gd name="T2" fmla="*/ 0 w 85"/>
                  <a:gd name="T3" fmla="*/ 52 h 83"/>
                  <a:gd name="T4" fmla="*/ 33 w 85"/>
                  <a:gd name="T5" fmla="*/ 0 h 83"/>
                  <a:gd name="T6" fmla="*/ 85 w 85"/>
                  <a:gd name="T7" fmla="*/ 31 h 83"/>
                  <a:gd name="T8" fmla="*/ 54 w 8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54" y="83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5" y="31"/>
                    </a:lnTo>
                    <a:lnTo>
                      <a:pt x="54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8" name="Freeform 151"/>
              <p:cNvSpPr/>
              <p:nvPr/>
            </p:nvSpPr>
            <p:spPr bwMode="auto">
              <a:xfrm>
                <a:off x="4160813" y="3727305"/>
                <a:ext cx="86620" cy="86620"/>
              </a:xfrm>
              <a:custGeom>
                <a:avLst/>
                <a:gdLst>
                  <a:gd name="T0" fmla="*/ 48 w 85"/>
                  <a:gd name="T1" fmla="*/ 85 h 85"/>
                  <a:gd name="T2" fmla="*/ 0 w 85"/>
                  <a:gd name="T3" fmla="*/ 49 h 85"/>
                  <a:gd name="T4" fmla="*/ 36 w 85"/>
                  <a:gd name="T5" fmla="*/ 0 h 85"/>
                  <a:gd name="T6" fmla="*/ 85 w 85"/>
                  <a:gd name="T7" fmla="*/ 35 h 85"/>
                  <a:gd name="T8" fmla="*/ 48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48" y="85"/>
                    </a:moveTo>
                    <a:lnTo>
                      <a:pt x="0" y="49"/>
                    </a:lnTo>
                    <a:lnTo>
                      <a:pt x="36" y="0"/>
                    </a:lnTo>
                    <a:lnTo>
                      <a:pt x="85" y="35"/>
                    </a:lnTo>
                    <a:lnTo>
                      <a:pt x="48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9" name="Freeform 152"/>
              <p:cNvSpPr/>
              <p:nvPr/>
            </p:nvSpPr>
            <p:spPr bwMode="auto">
              <a:xfrm>
                <a:off x="4065022" y="3842459"/>
                <a:ext cx="86620" cy="86620"/>
              </a:xfrm>
              <a:custGeom>
                <a:avLst/>
                <a:gdLst>
                  <a:gd name="T0" fmla="*/ 45 w 85"/>
                  <a:gd name="T1" fmla="*/ 85 h 85"/>
                  <a:gd name="T2" fmla="*/ 0 w 85"/>
                  <a:gd name="T3" fmla="*/ 45 h 85"/>
                  <a:gd name="T4" fmla="*/ 40 w 85"/>
                  <a:gd name="T5" fmla="*/ 0 h 85"/>
                  <a:gd name="T6" fmla="*/ 85 w 85"/>
                  <a:gd name="T7" fmla="*/ 40 h 85"/>
                  <a:gd name="T8" fmla="*/ 45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45" y="85"/>
                    </a:moveTo>
                    <a:lnTo>
                      <a:pt x="0" y="45"/>
                    </a:lnTo>
                    <a:lnTo>
                      <a:pt x="40" y="0"/>
                    </a:lnTo>
                    <a:lnTo>
                      <a:pt x="85" y="40"/>
                    </a:lnTo>
                    <a:lnTo>
                      <a:pt x="4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90" name="Freeform 153"/>
              <p:cNvSpPr/>
              <p:nvPr/>
            </p:nvSpPr>
            <p:spPr bwMode="auto">
              <a:xfrm>
                <a:off x="3953944" y="3951498"/>
                <a:ext cx="88659" cy="88659"/>
              </a:xfrm>
              <a:custGeom>
                <a:avLst/>
                <a:gdLst>
                  <a:gd name="T0" fmla="*/ 42 w 87"/>
                  <a:gd name="T1" fmla="*/ 87 h 87"/>
                  <a:gd name="T2" fmla="*/ 0 w 87"/>
                  <a:gd name="T3" fmla="*/ 42 h 87"/>
                  <a:gd name="T4" fmla="*/ 42 w 87"/>
                  <a:gd name="T5" fmla="*/ 0 h 87"/>
                  <a:gd name="T6" fmla="*/ 87 w 87"/>
                  <a:gd name="T7" fmla="*/ 45 h 87"/>
                  <a:gd name="T8" fmla="*/ 42 w 87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7">
                    <a:moveTo>
                      <a:pt x="42" y="87"/>
                    </a:moveTo>
                    <a:lnTo>
                      <a:pt x="0" y="42"/>
                    </a:lnTo>
                    <a:lnTo>
                      <a:pt x="42" y="0"/>
                    </a:lnTo>
                    <a:lnTo>
                      <a:pt x="87" y="45"/>
                    </a:lnTo>
                    <a:lnTo>
                      <a:pt x="42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91" name="Freeform 154"/>
              <p:cNvSpPr/>
              <p:nvPr/>
            </p:nvSpPr>
            <p:spPr bwMode="auto">
              <a:xfrm>
                <a:off x="3844904" y="4050347"/>
                <a:ext cx="86620" cy="86620"/>
              </a:xfrm>
              <a:custGeom>
                <a:avLst/>
                <a:gdLst>
                  <a:gd name="T0" fmla="*/ 38 w 85"/>
                  <a:gd name="T1" fmla="*/ 85 h 85"/>
                  <a:gd name="T2" fmla="*/ 0 w 85"/>
                  <a:gd name="T3" fmla="*/ 38 h 85"/>
                  <a:gd name="T4" fmla="*/ 45 w 85"/>
                  <a:gd name="T5" fmla="*/ 0 h 85"/>
                  <a:gd name="T6" fmla="*/ 85 w 85"/>
                  <a:gd name="T7" fmla="*/ 45 h 85"/>
                  <a:gd name="T8" fmla="*/ 38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38" y="85"/>
                    </a:moveTo>
                    <a:lnTo>
                      <a:pt x="0" y="38"/>
                    </a:lnTo>
                    <a:lnTo>
                      <a:pt x="45" y="0"/>
                    </a:lnTo>
                    <a:lnTo>
                      <a:pt x="85" y="45"/>
                    </a:lnTo>
                    <a:lnTo>
                      <a:pt x="38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88" name="Freeform 155"/>
              <p:cNvSpPr/>
              <p:nvPr/>
            </p:nvSpPr>
            <p:spPr bwMode="auto">
              <a:xfrm>
                <a:off x="3719559" y="4136968"/>
                <a:ext cx="86620" cy="86620"/>
              </a:xfrm>
              <a:custGeom>
                <a:avLst/>
                <a:gdLst>
                  <a:gd name="T0" fmla="*/ 52 w 85"/>
                  <a:gd name="T1" fmla="*/ 0 h 85"/>
                  <a:gd name="T2" fmla="*/ 0 w 85"/>
                  <a:gd name="T3" fmla="*/ 33 h 85"/>
                  <a:gd name="T4" fmla="*/ 33 w 85"/>
                  <a:gd name="T5" fmla="*/ 85 h 85"/>
                  <a:gd name="T6" fmla="*/ 85 w 85"/>
                  <a:gd name="T7" fmla="*/ 52 h 85"/>
                  <a:gd name="T8" fmla="*/ 52 w 85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52" y="0"/>
                    </a:moveTo>
                    <a:lnTo>
                      <a:pt x="0" y="33"/>
                    </a:lnTo>
                    <a:lnTo>
                      <a:pt x="33" y="85"/>
                    </a:lnTo>
                    <a:lnTo>
                      <a:pt x="85" y="5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0" name="Freeform 157"/>
              <p:cNvSpPr/>
              <p:nvPr/>
            </p:nvSpPr>
            <p:spPr bwMode="auto">
              <a:xfrm>
                <a:off x="3594216" y="4211359"/>
                <a:ext cx="84583" cy="84583"/>
              </a:xfrm>
              <a:custGeom>
                <a:avLst/>
                <a:gdLst>
                  <a:gd name="T0" fmla="*/ 55 w 83"/>
                  <a:gd name="T1" fmla="*/ 0 h 83"/>
                  <a:gd name="T2" fmla="*/ 0 w 83"/>
                  <a:gd name="T3" fmla="*/ 31 h 83"/>
                  <a:gd name="T4" fmla="*/ 31 w 83"/>
                  <a:gd name="T5" fmla="*/ 83 h 83"/>
                  <a:gd name="T6" fmla="*/ 83 w 83"/>
                  <a:gd name="T7" fmla="*/ 55 h 83"/>
                  <a:gd name="T8" fmla="*/ 55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5" y="0"/>
                    </a:moveTo>
                    <a:lnTo>
                      <a:pt x="0" y="31"/>
                    </a:lnTo>
                    <a:lnTo>
                      <a:pt x="31" y="83"/>
                    </a:lnTo>
                    <a:lnTo>
                      <a:pt x="83" y="55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2" name="Freeform 159"/>
              <p:cNvSpPr/>
              <p:nvPr/>
            </p:nvSpPr>
            <p:spPr bwMode="auto">
              <a:xfrm>
                <a:off x="3456642" y="4281674"/>
                <a:ext cx="82544" cy="81525"/>
              </a:xfrm>
              <a:custGeom>
                <a:avLst/>
                <a:gdLst>
                  <a:gd name="T0" fmla="*/ 57 w 81"/>
                  <a:gd name="T1" fmla="*/ 0 h 80"/>
                  <a:gd name="T2" fmla="*/ 0 w 81"/>
                  <a:gd name="T3" fmla="*/ 24 h 80"/>
                  <a:gd name="T4" fmla="*/ 24 w 81"/>
                  <a:gd name="T5" fmla="*/ 80 h 80"/>
                  <a:gd name="T6" fmla="*/ 81 w 81"/>
                  <a:gd name="T7" fmla="*/ 54 h 80"/>
                  <a:gd name="T8" fmla="*/ 57 w 8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57" y="0"/>
                    </a:moveTo>
                    <a:lnTo>
                      <a:pt x="0" y="24"/>
                    </a:lnTo>
                    <a:lnTo>
                      <a:pt x="24" y="80"/>
                    </a:lnTo>
                    <a:lnTo>
                      <a:pt x="81" y="54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4" name="Freeform 161"/>
              <p:cNvSpPr/>
              <p:nvPr/>
            </p:nvSpPr>
            <p:spPr bwMode="auto">
              <a:xfrm>
                <a:off x="3319068" y="4336703"/>
                <a:ext cx="79487" cy="77449"/>
              </a:xfrm>
              <a:custGeom>
                <a:avLst/>
                <a:gdLst>
                  <a:gd name="T0" fmla="*/ 60 w 78"/>
                  <a:gd name="T1" fmla="*/ 0 h 76"/>
                  <a:gd name="T2" fmla="*/ 0 w 78"/>
                  <a:gd name="T3" fmla="*/ 19 h 76"/>
                  <a:gd name="T4" fmla="*/ 19 w 78"/>
                  <a:gd name="T5" fmla="*/ 76 h 76"/>
                  <a:gd name="T6" fmla="*/ 78 w 78"/>
                  <a:gd name="T7" fmla="*/ 57 h 76"/>
                  <a:gd name="T8" fmla="*/ 60 w 78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6">
                    <a:moveTo>
                      <a:pt x="60" y="0"/>
                    </a:moveTo>
                    <a:lnTo>
                      <a:pt x="0" y="19"/>
                    </a:lnTo>
                    <a:lnTo>
                      <a:pt x="19" y="76"/>
                    </a:lnTo>
                    <a:lnTo>
                      <a:pt x="78" y="57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6" name="Freeform 163"/>
              <p:cNvSpPr/>
              <p:nvPr/>
            </p:nvSpPr>
            <p:spPr bwMode="auto">
              <a:xfrm>
                <a:off x="4385007" y="3333947"/>
                <a:ext cx="79487" cy="79487"/>
              </a:xfrm>
              <a:custGeom>
                <a:avLst/>
                <a:gdLst>
                  <a:gd name="T0" fmla="*/ 57 w 78"/>
                  <a:gd name="T1" fmla="*/ 78 h 78"/>
                  <a:gd name="T2" fmla="*/ 0 w 78"/>
                  <a:gd name="T3" fmla="*/ 57 h 78"/>
                  <a:gd name="T4" fmla="*/ 22 w 78"/>
                  <a:gd name="T5" fmla="*/ 0 h 78"/>
                  <a:gd name="T6" fmla="*/ 78 w 78"/>
                  <a:gd name="T7" fmla="*/ 21 h 78"/>
                  <a:gd name="T8" fmla="*/ 57 w 78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57" y="78"/>
                    </a:moveTo>
                    <a:lnTo>
                      <a:pt x="0" y="57"/>
                    </a:lnTo>
                    <a:lnTo>
                      <a:pt x="22" y="0"/>
                    </a:lnTo>
                    <a:lnTo>
                      <a:pt x="78" y="21"/>
                    </a:lnTo>
                    <a:lnTo>
                      <a:pt x="5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233177" y="1058323"/>
            <a:ext cx="3206987" cy="3171319"/>
            <a:chOff x="1214706" y="1057364"/>
            <a:chExt cx="3206987" cy="3171319"/>
          </a:xfrm>
          <a:solidFill>
            <a:srgbClr val="45D8FF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1472529" y="1057364"/>
              <a:ext cx="1945388" cy="3171319"/>
              <a:chOff x="1472529" y="1057364"/>
              <a:chExt cx="1945388" cy="3171319"/>
            </a:xfrm>
            <a:grpFill/>
          </p:grpSpPr>
          <p:sp>
            <p:nvSpPr>
              <p:cNvPr id="131" name="Freeform 101"/>
              <p:cNvSpPr/>
              <p:nvPr/>
            </p:nvSpPr>
            <p:spPr bwMode="auto">
              <a:xfrm>
                <a:off x="2641392" y="1057364"/>
                <a:ext cx="776525" cy="226232"/>
              </a:xfrm>
              <a:custGeom>
                <a:avLst/>
                <a:gdLst>
                  <a:gd name="T0" fmla="*/ 303 w 322"/>
                  <a:gd name="T1" fmla="*/ 94 h 94"/>
                  <a:gd name="T2" fmla="*/ 76 w 322"/>
                  <a:gd name="T3" fmla="*/ 53 h 94"/>
                  <a:gd name="T4" fmla="*/ 6 w 322"/>
                  <a:gd name="T5" fmla="*/ 57 h 94"/>
                  <a:gd name="T6" fmla="*/ 0 w 322"/>
                  <a:gd name="T7" fmla="*/ 5 h 94"/>
                  <a:gd name="T8" fmla="*/ 76 w 322"/>
                  <a:gd name="T9" fmla="*/ 0 h 94"/>
                  <a:gd name="T10" fmla="*/ 322 w 322"/>
                  <a:gd name="T11" fmla="*/ 45 h 94"/>
                  <a:gd name="T12" fmla="*/ 303 w 32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94">
                    <a:moveTo>
                      <a:pt x="303" y="94"/>
                    </a:moveTo>
                    <a:cubicBezTo>
                      <a:pt x="231" y="67"/>
                      <a:pt x="154" y="53"/>
                      <a:pt x="76" y="53"/>
                    </a:cubicBezTo>
                    <a:cubicBezTo>
                      <a:pt x="53" y="53"/>
                      <a:pt x="29" y="54"/>
                      <a:pt x="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5" y="2"/>
                      <a:pt x="51" y="0"/>
                      <a:pt x="76" y="0"/>
                    </a:cubicBezTo>
                    <a:cubicBezTo>
                      <a:pt x="161" y="0"/>
                      <a:pt x="243" y="15"/>
                      <a:pt x="322" y="45"/>
                    </a:cubicBezTo>
                    <a:lnTo>
                      <a:pt x="303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32" name="Freeform 102"/>
              <p:cNvSpPr/>
              <p:nvPr/>
            </p:nvSpPr>
            <p:spPr bwMode="auto">
              <a:xfrm>
                <a:off x="1472529" y="3625399"/>
                <a:ext cx="681752" cy="603284"/>
              </a:xfrm>
              <a:custGeom>
                <a:avLst/>
                <a:gdLst>
                  <a:gd name="T0" fmla="*/ 260 w 283"/>
                  <a:gd name="T1" fmla="*/ 250 h 250"/>
                  <a:gd name="T2" fmla="*/ 0 w 283"/>
                  <a:gd name="T3" fmla="*/ 31 h 250"/>
                  <a:gd name="T4" fmla="*/ 43 w 283"/>
                  <a:gd name="T5" fmla="*/ 0 h 250"/>
                  <a:gd name="T6" fmla="*/ 283 w 283"/>
                  <a:gd name="T7" fmla="*/ 202 h 250"/>
                  <a:gd name="T8" fmla="*/ 260 w 283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50">
                    <a:moveTo>
                      <a:pt x="260" y="250"/>
                    </a:moveTo>
                    <a:cubicBezTo>
                      <a:pt x="157" y="200"/>
                      <a:pt x="67" y="124"/>
                      <a:pt x="0" y="3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05" y="86"/>
                      <a:pt x="188" y="156"/>
                      <a:pt x="283" y="202"/>
                    </a:cubicBezTo>
                    <a:lnTo>
                      <a:pt x="260" y="2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  <p:sp>
          <p:nvSpPr>
            <p:cNvPr id="297" name="Freeform 164"/>
            <p:cNvSpPr>
              <a:spLocks noEditPoints="1"/>
            </p:cNvSpPr>
            <p:nvPr/>
          </p:nvSpPr>
          <p:spPr bwMode="auto">
            <a:xfrm>
              <a:off x="1214706" y="1346777"/>
              <a:ext cx="3206987" cy="2546635"/>
            </a:xfrm>
            <a:custGeom>
              <a:avLst/>
              <a:gdLst>
                <a:gd name="T0" fmla="*/ 69 w 1330"/>
                <a:gd name="T1" fmla="*/ 849 h 1056"/>
                <a:gd name="T2" fmla="*/ 62 w 1330"/>
                <a:gd name="T3" fmla="*/ 853 h 1056"/>
                <a:gd name="T4" fmla="*/ 210 w 1330"/>
                <a:gd name="T5" fmla="*/ 1056 h 1056"/>
                <a:gd name="T6" fmla="*/ 215 w 1330"/>
                <a:gd name="T7" fmla="*/ 1050 h 1056"/>
                <a:gd name="T8" fmla="*/ 69 w 1330"/>
                <a:gd name="T9" fmla="*/ 849 h 1056"/>
                <a:gd name="T10" fmla="*/ 1330 w 1330"/>
                <a:gd name="T11" fmla="*/ 542 h 1056"/>
                <a:gd name="T12" fmla="*/ 1322 w 1330"/>
                <a:gd name="T13" fmla="*/ 542 h 1056"/>
                <a:gd name="T14" fmla="*/ 1322 w 1330"/>
                <a:gd name="T15" fmla="*/ 572 h 1056"/>
                <a:gd name="T16" fmla="*/ 1287 w 1330"/>
                <a:gd name="T17" fmla="*/ 785 h 1056"/>
                <a:gd name="T18" fmla="*/ 1295 w 1330"/>
                <a:gd name="T19" fmla="*/ 788 h 1056"/>
                <a:gd name="T20" fmla="*/ 1330 w 1330"/>
                <a:gd name="T21" fmla="*/ 572 h 1056"/>
                <a:gd name="T22" fmla="*/ 1330 w 1330"/>
                <a:gd name="T23" fmla="*/ 542 h 1056"/>
                <a:gd name="T24" fmla="*/ 255 w 1330"/>
                <a:gd name="T25" fmla="*/ 47 h 1056"/>
                <a:gd name="T26" fmla="*/ 260 w 1330"/>
                <a:gd name="T27" fmla="*/ 54 h 1056"/>
                <a:gd name="T28" fmla="*/ 329 w 1330"/>
                <a:gd name="T29" fmla="*/ 6 h 1056"/>
                <a:gd name="T30" fmla="*/ 325 w 1330"/>
                <a:gd name="T31" fmla="*/ 0 h 1056"/>
                <a:gd name="T32" fmla="*/ 255 w 1330"/>
                <a:gd name="T33" fmla="*/ 47 h 1056"/>
                <a:gd name="T34" fmla="*/ 125 w 1330"/>
                <a:gd name="T35" fmla="*/ 197 h 1056"/>
                <a:gd name="T36" fmla="*/ 118 w 1330"/>
                <a:gd name="T37" fmla="*/ 193 h 1056"/>
                <a:gd name="T38" fmla="*/ 75 w 1330"/>
                <a:gd name="T39" fmla="*/ 265 h 1056"/>
                <a:gd name="T40" fmla="*/ 82 w 1330"/>
                <a:gd name="T41" fmla="*/ 269 h 1056"/>
                <a:gd name="T42" fmla="*/ 125 w 1330"/>
                <a:gd name="T43" fmla="*/ 197 h 1056"/>
                <a:gd name="T44" fmla="*/ 0 w 1330"/>
                <a:gd name="T45" fmla="*/ 554 h 1056"/>
                <a:gd name="T46" fmla="*/ 0 w 1330"/>
                <a:gd name="T47" fmla="*/ 572 h 1056"/>
                <a:gd name="T48" fmla="*/ 8 w 1330"/>
                <a:gd name="T49" fmla="*/ 572 h 1056"/>
                <a:gd name="T50" fmla="*/ 8 w 1330"/>
                <a:gd name="T51" fmla="*/ 554 h 1056"/>
                <a:gd name="T52" fmla="*/ 16 w 1330"/>
                <a:gd name="T53" fmla="*/ 467 h 1056"/>
                <a:gd name="T54" fmla="*/ 8 w 1330"/>
                <a:gd name="T55" fmla="*/ 466 h 1056"/>
                <a:gd name="T56" fmla="*/ 0 w 1330"/>
                <a:gd name="T57" fmla="*/ 554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0" h="1056">
                  <a:moveTo>
                    <a:pt x="69" y="849"/>
                  </a:moveTo>
                  <a:cubicBezTo>
                    <a:pt x="62" y="853"/>
                    <a:pt x="62" y="853"/>
                    <a:pt x="62" y="853"/>
                  </a:cubicBezTo>
                  <a:cubicBezTo>
                    <a:pt x="98" y="929"/>
                    <a:pt x="148" y="998"/>
                    <a:pt x="210" y="1056"/>
                  </a:cubicBezTo>
                  <a:cubicBezTo>
                    <a:pt x="215" y="1050"/>
                    <a:pt x="215" y="1050"/>
                    <a:pt x="215" y="1050"/>
                  </a:cubicBezTo>
                  <a:cubicBezTo>
                    <a:pt x="154" y="993"/>
                    <a:pt x="105" y="925"/>
                    <a:pt x="69" y="849"/>
                  </a:cubicBezTo>
                  <a:close/>
                  <a:moveTo>
                    <a:pt x="1330" y="542"/>
                  </a:moveTo>
                  <a:cubicBezTo>
                    <a:pt x="1322" y="542"/>
                    <a:pt x="1322" y="542"/>
                    <a:pt x="1322" y="542"/>
                  </a:cubicBezTo>
                  <a:cubicBezTo>
                    <a:pt x="1322" y="552"/>
                    <a:pt x="1322" y="562"/>
                    <a:pt x="1322" y="572"/>
                  </a:cubicBezTo>
                  <a:cubicBezTo>
                    <a:pt x="1322" y="645"/>
                    <a:pt x="1310" y="716"/>
                    <a:pt x="1287" y="785"/>
                  </a:cubicBezTo>
                  <a:cubicBezTo>
                    <a:pt x="1295" y="788"/>
                    <a:pt x="1295" y="788"/>
                    <a:pt x="1295" y="788"/>
                  </a:cubicBezTo>
                  <a:cubicBezTo>
                    <a:pt x="1318" y="718"/>
                    <a:pt x="1330" y="646"/>
                    <a:pt x="1330" y="572"/>
                  </a:cubicBezTo>
                  <a:cubicBezTo>
                    <a:pt x="1330" y="562"/>
                    <a:pt x="1330" y="552"/>
                    <a:pt x="1330" y="542"/>
                  </a:cubicBezTo>
                  <a:close/>
                  <a:moveTo>
                    <a:pt x="255" y="47"/>
                  </a:moveTo>
                  <a:cubicBezTo>
                    <a:pt x="260" y="54"/>
                    <a:pt x="260" y="54"/>
                    <a:pt x="260" y="54"/>
                  </a:cubicBezTo>
                  <a:cubicBezTo>
                    <a:pt x="282" y="37"/>
                    <a:pt x="306" y="21"/>
                    <a:pt x="329" y="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01" y="14"/>
                    <a:pt x="278" y="30"/>
                    <a:pt x="255" y="47"/>
                  </a:cubicBezTo>
                  <a:close/>
                  <a:moveTo>
                    <a:pt x="125" y="197"/>
                  </a:moveTo>
                  <a:cubicBezTo>
                    <a:pt x="118" y="193"/>
                    <a:pt x="118" y="193"/>
                    <a:pt x="118" y="193"/>
                  </a:cubicBezTo>
                  <a:cubicBezTo>
                    <a:pt x="102" y="216"/>
                    <a:pt x="88" y="240"/>
                    <a:pt x="75" y="265"/>
                  </a:cubicBezTo>
                  <a:cubicBezTo>
                    <a:pt x="82" y="269"/>
                    <a:pt x="82" y="269"/>
                    <a:pt x="82" y="269"/>
                  </a:cubicBezTo>
                  <a:cubicBezTo>
                    <a:pt x="94" y="244"/>
                    <a:pt x="109" y="220"/>
                    <a:pt x="125" y="197"/>
                  </a:cubicBezTo>
                  <a:close/>
                  <a:moveTo>
                    <a:pt x="0" y="554"/>
                  </a:moveTo>
                  <a:cubicBezTo>
                    <a:pt x="0" y="560"/>
                    <a:pt x="0" y="566"/>
                    <a:pt x="0" y="572"/>
                  </a:cubicBezTo>
                  <a:cubicBezTo>
                    <a:pt x="8" y="572"/>
                    <a:pt x="8" y="572"/>
                    <a:pt x="8" y="572"/>
                  </a:cubicBezTo>
                  <a:cubicBezTo>
                    <a:pt x="8" y="566"/>
                    <a:pt x="8" y="560"/>
                    <a:pt x="8" y="554"/>
                  </a:cubicBezTo>
                  <a:cubicBezTo>
                    <a:pt x="9" y="525"/>
                    <a:pt x="12" y="496"/>
                    <a:pt x="16" y="467"/>
                  </a:cubicBezTo>
                  <a:cubicBezTo>
                    <a:pt x="8" y="466"/>
                    <a:pt x="8" y="466"/>
                    <a:pt x="8" y="466"/>
                  </a:cubicBezTo>
                  <a:cubicBezTo>
                    <a:pt x="4" y="495"/>
                    <a:pt x="1" y="525"/>
                    <a:pt x="0" y="5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sp>
        <p:nvSpPr>
          <p:cNvPr id="63" name="Freeform 97"/>
          <p:cNvSpPr>
            <a:spLocks noEditPoints="1"/>
          </p:cNvSpPr>
          <p:nvPr/>
        </p:nvSpPr>
        <p:spPr bwMode="auto">
          <a:xfrm>
            <a:off x="757275" y="648660"/>
            <a:ext cx="4155734" cy="4154714"/>
          </a:xfrm>
          <a:custGeom>
            <a:avLst/>
            <a:gdLst>
              <a:gd name="T0" fmla="*/ 862 w 1723"/>
              <a:gd name="T1" fmla="*/ 1723 h 1723"/>
              <a:gd name="T2" fmla="*/ 253 w 1723"/>
              <a:gd name="T3" fmla="*/ 1471 h 1723"/>
              <a:gd name="T4" fmla="*/ 0 w 1723"/>
              <a:gd name="T5" fmla="*/ 862 h 1723"/>
              <a:gd name="T6" fmla="*/ 253 w 1723"/>
              <a:gd name="T7" fmla="*/ 252 h 1723"/>
              <a:gd name="T8" fmla="*/ 862 w 1723"/>
              <a:gd name="T9" fmla="*/ 0 h 1723"/>
              <a:gd name="T10" fmla="*/ 1471 w 1723"/>
              <a:gd name="T11" fmla="*/ 252 h 1723"/>
              <a:gd name="T12" fmla="*/ 1723 w 1723"/>
              <a:gd name="T13" fmla="*/ 862 h 1723"/>
              <a:gd name="T14" fmla="*/ 1471 w 1723"/>
              <a:gd name="T15" fmla="*/ 1471 h 1723"/>
              <a:gd name="T16" fmla="*/ 862 w 1723"/>
              <a:gd name="T17" fmla="*/ 1723 h 1723"/>
              <a:gd name="T18" fmla="*/ 862 w 1723"/>
              <a:gd name="T19" fmla="*/ 4 h 1723"/>
              <a:gd name="T20" fmla="*/ 4 w 1723"/>
              <a:gd name="T21" fmla="*/ 862 h 1723"/>
              <a:gd name="T22" fmla="*/ 862 w 1723"/>
              <a:gd name="T23" fmla="*/ 1719 h 1723"/>
              <a:gd name="T24" fmla="*/ 1719 w 1723"/>
              <a:gd name="T25" fmla="*/ 862 h 1723"/>
              <a:gd name="T26" fmla="*/ 862 w 1723"/>
              <a:gd name="T27" fmla="*/ 4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3" h="1723">
                <a:moveTo>
                  <a:pt x="862" y="1723"/>
                </a:moveTo>
                <a:cubicBezTo>
                  <a:pt x="632" y="1723"/>
                  <a:pt x="415" y="1633"/>
                  <a:pt x="253" y="1471"/>
                </a:cubicBezTo>
                <a:cubicBezTo>
                  <a:pt x="90" y="1308"/>
                  <a:pt x="0" y="1092"/>
                  <a:pt x="0" y="862"/>
                </a:cubicBezTo>
                <a:cubicBezTo>
                  <a:pt x="0" y="631"/>
                  <a:pt x="90" y="415"/>
                  <a:pt x="253" y="252"/>
                </a:cubicBezTo>
                <a:cubicBezTo>
                  <a:pt x="415" y="90"/>
                  <a:pt x="632" y="0"/>
                  <a:pt x="862" y="0"/>
                </a:cubicBezTo>
                <a:cubicBezTo>
                  <a:pt x="1092" y="0"/>
                  <a:pt x="1308" y="90"/>
                  <a:pt x="1471" y="252"/>
                </a:cubicBezTo>
                <a:cubicBezTo>
                  <a:pt x="1634" y="415"/>
                  <a:pt x="1723" y="631"/>
                  <a:pt x="1723" y="862"/>
                </a:cubicBezTo>
                <a:cubicBezTo>
                  <a:pt x="1723" y="1092"/>
                  <a:pt x="1634" y="1308"/>
                  <a:pt x="1471" y="1471"/>
                </a:cubicBezTo>
                <a:cubicBezTo>
                  <a:pt x="1308" y="1633"/>
                  <a:pt x="1092" y="1723"/>
                  <a:pt x="862" y="1723"/>
                </a:cubicBezTo>
                <a:close/>
                <a:moveTo>
                  <a:pt x="862" y="4"/>
                </a:moveTo>
                <a:cubicBezTo>
                  <a:pt x="389" y="4"/>
                  <a:pt x="4" y="389"/>
                  <a:pt x="4" y="862"/>
                </a:cubicBezTo>
                <a:cubicBezTo>
                  <a:pt x="4" y="1334"/>
                  <a:pt x="389" y="1719"/>
                  <a:pt x="862" y="1719"/>
                </a:cubicBezTo>
                <a:cubicBezTo>
                  <a:pt x="1335" y="1719"/>
                  <a:pt x="1719" y="1334"/>
                  <a:pt x="1719" y="862"/>
                </a:cubicBezTo>
                <a:cubicBezTo>
                  <a:pt x="1719" y="389"/>
                  <a:pt x="1335" y="4"/>
                  <a:pt x="862" y="4"/>
                </a:cubicBezTo>
                <a:close/>
              </a:path>
            </a:pathLst>
          </a:custGeom>
          <a:solidFill>
            <a:srgbClr val="45D8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20" name="组合 19"/>
          <p:cNvGrpSpPr/>
          <p:nvPr/>
        </p:nvGrpSpPr>
        <p:grpSpPr>
          <a:xfrm>
            <a:off x="757275" y="652736"/>
            <a:ext cx="4150638" cy="4145543"/>
            <a:chOff x="3919886" y="1308600"/>
            <a:chExt cx="4150638" cy="4145543"/>
          </a:xfrm>
          <a:solidFill>
            <a:srgbClr val="45D8FF"/>
          </a:solidFill>
        </p:grpSpPr>
        <p:sp>
          <p:nvSpPr>
            <p:cNvPr id="134" name="Freeform 104"/>
            <p:cNvSpPr/>
            <p:nvPr/>
          </p:nvSpPr>
          <p:spPr bwMode="auto">
            <a:xfrm>
              <a:off x="3919886" y="3016547"/>
              <a:ext cx="723533" cy="1934179"/>
            </a:xfrm>
            <a:custGeom>
              <a:avLst/>
              <a:gdLst>
                <a:gd name="T0" fmla="*/ 4 w 300"/>
                <a:gd name="T1" fmla="*/ 152 h 802"/>
                <a:gd name="T2" fmla="*/ 18 w 300"/>
                <a:gd name="T3" fmla="*/ 0 h 802"/>
                <a:gd name="T4" fmla="*/ 14 w 300"/>
                <a:gd name="T5" fmla="*/ 0 h 802"/>
                <a:gd name="T6" fmla="*/ 0 w 300"/>
                <a:gd name="T7" fmla="*/ 152 h 802"/>
                <a:gd name="T8" fmla="*/ 253 w 300"/>
                <a:gd name="T9" fmla="*/ 761 h 802"/>
                <a:gd name="T10" fmla="*/ 297 w 300"/>
                <a:gd name="T11" fmla="*/ 802 h 802"/>
                <a:gd name="T12" fmla="*/ 300 w 300"/>
                <a:gd name="T13" fmla="*/ 799 h 802"/>
                <a:gd name="T14" fmla="*/ 4 w 300"/>
                <a:gd name="T15" fmla="*/ 15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802">
                  <a:moveTo>
                    <a:pt x="4" y="152"/>
                  </a:moveTo>
                  <a:cubicBezTo>
                    <a:pt x="4" y="100"/>
                    <a:pt x="9" y="49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49"/>
                    <a:pt x="0" y="100"/>
                    <a:pt x="0" y="152"/>
                  </a:cubicBezTo>
                  <a:cubicBezTo>
                    <a:pt x="0" y="382"/>
                    <a:pt x="90" y="598"/>
                    <a:pt x="253" y="761"/>
                  </a:cubicBezTo>
                  <a:cubicBezTo>
                    <a:pt x="267" y="775"/>
                    <a:pt x="282" y="789"/>
                    <a:pt x="297" y="802"/>
                  </a:cubicBezTo>
                  <a:cubicBezTo>
                    <a:pt x="300" y="799"/>
                    <a:pt x="300" y="799"/>
                    <a:pt x="300" y="799"/>
                  </a:cubicBezTo>
                  <a:cubicBezTo>
                    <a:pt x="119" y="641"/>
                    <a:pt x="4" y="410"/>
                    <a:pt x="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95788" y="1308600"/>
              <a:ext cx="3674736" cy="4145543"/>
              <a:chOff x="1214706" y="651777"/>
              <a:chExt cx="3674736" cy="4145543"/>
            </a:xfrm>
            <a:grpFill/>
          </p:grpSpPr>
          <p:sp>
            <p:nvSpPr>
              <p:cNvPr id="133" name="Freeform 103"/>
              <p:cNvSpPr>
                <a:spLocks noEditPoints="1"/>
              </p:cNvSpPr>
              <p:nvPr/>
            </p:nvSpPr>
            <p:spPr bwMode="auto">
              <a:xfrm>
                <a:off x="2347902" y="857628"/>
                <a:ext cx="2541540" cy="3939692"/>
              </a:xfrm>
              <a:custGeom>
                <a:avLst/>
                <a:gdLst>
                  <a:gd name="T0" fmla="*/ 751 w 1054"/>
                  <a:gd name="T1" fmla="*/ 119 h 1634"/>
                  <a:gd name="T2" fmla="*/ 698 w 1054"/>
                  <a:gd name="T3" fmla="*/ 78 h 1634"/>
                  <a:gd name="T4" fmla="*/ 688 w 1054"/>
                  <a:gd name="T5" fmla="*/ 93 h 1634"/>
                  <a:gd name="T6" fmla="*/ 739 w 1054"/>
                  <a:gd name="T7" fmla="*/ 133 h 1634"/>
                  <a:gd name="T8" fmla="*/ 751 w 1054"/>
                  <a:gd name="T9" fmla="*/ 119 h 1634"/>
                  <a:gd name="T10" fmla="*/ 687 w 1054"/>
                  <a:gd name="T11" fmla="*/ 70 h 1634"/>
                  <a:gd name="T12" fmla="*/ 635 w 1054"/>
                  <a:gd name="T13" fmla="*/ 36 h 1634"/>
                  <a:gd name="T14" fmla="*/ 626 w 1054"/>
                  <a:gd name="T15" fmla="*/ 52 h 1634"/>
                  <a:gd name="T16" fmla="*/ 677 w 1054"/>
                  <a:gd name="T17" fmla="*/ 85 h 1634"/>
                  <a:gd name="T18" fmla="*/ 687 w 1054"/>
                  <a:gd name="T19" fmla="*/ 70 h 1634"/>
                  <a:gd name="T20" fmla="*/ 821 w 1054"/>
                  <a:gd name="T21" fmla="*/ 186 h 1634"/>
                  <a:gd name="T22" fmla="*/ 807 w 1054"/>
                  <a:gd name="T23" fmla="*/ 198 h 1634"/>
                  <a:gd name="T24" fmla="*/ 1036 w 1054"/>
                  <a:gd name="T25" fmla="*/ 775 h 1634"/>
                  <a:gd name="T26" fmla="*/ 195 w 1054"/>
                  <a:gd name="T27" fmla="*/ 1615 h 1634"/>
                  <a:gd name="T28" fmla="*/ 4 w 1054"/>
                  <a:gd name="T29" fmla="*/ 1594 h 1634"/>
                  <a:gd name="T30" fmla="*/ 0 w 1054"/>
                  <a:gd name="T31" fmla="*/ 1612 h 1634"/>
                  <a:gd name="T32" fmla="*/ 195 w 1054"/>
                  <a:gd name="T33" fmla="*/ 1634 h 1634"/>
                  <a:gd name="T34" fmla="*/ 1054 w 1054"/>
                  <a:gd name="T35" fmla="*/ 775 h 1634"/>
                  <a:gd name="T36" fmla="*/ 821 w 1054"/>
                  <a:gd name="T37" fmla="*/ 186 h 1634"/>
                  <a:gd name="T38" fmla="*/ 623 w 1054"/>
                  <a:gd name="T39" fmla="*/ 29 h 1634"/>
                  <a:gd name="T40" fmla="*/ 568 w 1054"/>
                  <a:gd name="T41" fmla="*/ 0 h 1634"/>
                  <a:gd name="T42" fmla="*/ 560 w 1054"/>
                  <a:gd name="T43" fmla="*/ 17 h 1634"/>
                  <a:gd name="T44" fmla="*/ 614 w 1054"/>
                  <a:gd name="T45" fmla="*/ 45 h 1634"/>
                  <a:gd name="T46" fmla="*/ 623 w 1054"/>
                  <a:gd name="T47" fmla="*/ 29 h 1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54" h="1634">
                    <a:moveTo>
                      <a:pt x="751" y="119"/>
                    </a:moveTo>
                    <a:cubicBezTo>
                      <a:pt x="734" y="105"/>
                      <a:pt x="716" y="91"/>
                      <a:pt x="698" y="78"/>
                    </a:cubicBezTo>
                    <a:cubicBezTo>
                      <a:pt x="688" y="93"/>
                      <a:pt x="688" y="93"/>
                      <a:pt x="688" y="93"/>
                    </a:cubicBezTo>
                    <a:cubicBezTo>
                      <a:pt x="705" y="106"/>
                      <a:pt x="722" y="119"/>
                      <a:pt x="739" y="133"/>
                    </a:cubicBezTo>
                    <a:lnTo>
                      <a:pt x="751" y="119"/>
                    </a:lnTo>
                    <a:close/>
                    <a:moveTo>
                      <a:pt x="687" y="70"/>
                    </a:moveTo>
                    <a:cubicBezTo>
                      <a:pt x="670" y="58"/>
                      <a:pt x="653" y="47"/>
                      <a:pt x="635" y="36"/>
                    </a:cubicBezTo>
                    <a:cubicBezTo>
                      <a:pt x="626" y="52"/>
                      <a:pt x="626" y="52"/>
                      <a:pt x="626" y="52"/>
                    </a:cubicBezTo>
                    <a:cubicBezTo>
                      <a:pt x="643" y="63"/>
                      <a:pt x="660" y="74"/>
                      <a:pt x="677" y="85"/>
                    </a:cubicBezTo>
                    <a:lnTo>
                      <a:pt x="687" y="70"/>
                    </a:lnTo>
                    <a:close/>
                    <a:moveTo>
                      <a:pt x="821" y="186"/>
                    </a:moveTo>
                    <a:cubicBezTo>
                      <a:pt x="807" y="198"/>
                      <a:pt x="807" y="198"/>
                      <a:pt x="807" y="198"/>
                    </a:cubicBezTo>
                    <a:cubicBezTo>
                      <a:pt x="949" y="349"/>
                      <a:pt x="1036" y="552"/>
                      <a:pt x="1036" y="775"/>
                    </a:cubicBezTo>
                    <a:cubicBezTo>
                      <a:pt x="1036" y="1239"/>
                      <a:pt x="659" y="1615"/>
                      <a:pt x="195" y="1615"/>
                    </a:cubicBezTo>
                    <a:cubicBezTo>
                      <a:pt x="129" y="1615"/>
                      <a:pt x="66" y="1608"/>
                      <a:pt x="4" y="1594"/>
                    </a:cubicBezTo>
                    <a:cubicBezTo>
                      <a:pt x="0" y="1612"/>
                      <a:pt x="0" y="1612"/>
                      <a:pt x="0" y="1612"/>
                    </a:cubicBezTo>
                    <a:cubicBezTo>
                      <a:pt x="63" y="1626"/>
                      <a:pt x="128" y="1634"/>
                      <a:pt x="195" y="1634"/>
                    </a:cubicBezTo>
                    <a:cubicBezTo>
                      <a:pt x="670" y="1634"/>
                      <a:pt x="1054" y="1249"/>
                      <a:pt x="1054" y="775"/>
                    </a:cubicBezTo>
                    <a:cubicBezTo>
                      <a:pt x="1054" y="547"/>
                      <a:pt x="966" y="339"/>
                      <a:pt x="821" y="186"/>
                    </a:cubicBezTo>
                    <a:close/>
                    <a:moveTo>
                      <a:pt x="623" y="29"/>
                    </a:moveTo>
                    <a:cubicBezTo>
                      <a:pt x="605" y="19"/>
                      <a:pt x="587" y="9"/>
                      <a:pt x="568" y="0"/>
                    </a:cubicBezTo>
                    <a:cubicBezTo>
                      <a:pt x="560" y="17"/>
                      <a:pt x="560" y="17"/>
                      <a:pt x="560" y="17"/>
                    </a:cubicBezTo>
                    <a:cubicBezTo>
                      <a:pt x="578" y="26"/>
                      <a:pt x="596" y="35"/>
                      <a:pt x="614" y="45"/>
                    </a:cubicBezTo>
                    <a:lnTo>
                      <a:pt x="6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8" name="Freeform 165"/>
              <p:cNvSpPr/>
              <p:nvPr/>
            </p:nvSpPr>
            <p:spPr bwMode="auto">
              <a:xfrm>
                <a:off x="1214706" y="1085897"/>
                <a:ext cx="360747" cy="354633"/>
              </a:xfrm>
              <a:custGeom>
                <a:avLst/>
                <a:gdLst>
                  <a:gd name="T0" fmla="*/ 0 w 150"/>
                  <a:gd name="T1" fmla="*/ 135 h 147"/>
                  <a:gd name="T2" fmla="*/ 14 w 150"/>
                  <a:gd name="T3" fmla="*/ 147 h 147"/>
                  <a:gd name="T4" fmla="*/ 150 w 150"/>
                  <a:gd name="T5" fmla="*/ 15 h 147"/>
                  <a:gd name="T6" fmla="*/ 138 w 150"/>
                  <a:gd name="T7" fmla="*/ 0 h 147"/>
                  <a:gd name="T8" fmla="*/ 0 w 150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47">
                    <a:moveTo>
                      <a:pt x="0" y="135"/>
                    </a:moveTo>
                    <a:cubicBezTo>
                      <a:pt x="14" y="147"/>
                      <a:pt x="14" y="147"/>
                      <a:pt x="14" y="147"/>
                    </a:cubicBezTo>
                    <a:cubicBezTo>
                      <a:pt x="54" y="98"/>
                      <a:pt x="100" y="54"/>
                      <a:pt x="150" y="15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87" y="40"/>
                      <a:pt x="41" y="85"/>
                      <a:pt x="0" y="1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9" name="Freeform 166"/>
              <p:cNvSpPr/>
              <p:nvPr/>
            </p:nvSpPr>
            <p:spPr bwMode="auto">
              <a:xfrm>
                <a:off x="2581267" y="651777"/>
                <a:ext cx="460616" cy="58086"/>
              </a:xfrm>
              <a:custGeom>
                <a:avLst/>
                <a:gdLst>
                  <a:gd name="T0" fmla="*/ 98 w 191"/>
                  <a:gd name="T1" fmla="*/ 19 h 24"/>
                  <a:gd name="T2" fmla="*/ 189 w 191"/>
                  <a:gd name="T3" fmla="*/ 24 h 24"/>
                  <a:gd name="T4" fmla="*/ 191 w 191"/>
                  <a:gd name="T5" fmla="*/ 5 h 24"/>
                  <a:gd name="T6" fmla="*/ 98 w 191"/>
                  <a:gd name="T7" fmla="*/ 0 h 24"/>
                  <a:gd name="T8" fmla="*/ 0 w 191"/>
                  <a:gd name="T9" fmla="*/ 6 h 24"/>
                  <a:gd name="T10" fmla="*/ 2 w 191"/>
                  <a:gd name="T11" fmla="*/ 24 h 24"/>
                  <a:gd name="T12" fmla="*/ 98 w 191"/>
                  <a:gd name="T13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24">
                    <a:moveTo>
                      <a:pt x="98" y="19"/>
                    </a:moveTo>
                    <a:cubicBezTo>
                      <a:pt x="129" y="19"/>
                      <a:pt x="159" y="20"/>
                      <a:pt x="189" y="24"/>
                    </a:cubicBezTo>
                    <a:cubicBezTo>
                      <a:pt x="191" y="5"/>
                      <a:pt x="191" y="5"/>
                      <a:pt x="191" y="5"/>
                    </a:cubicBezTo>
                    <a:cubicBezTo>
                      <a:pt x="160" y="2"/>
                      <a:pt x="129" y="0"/>
                      <a:pt x="98" y="0"/>
                    </a:cubicBezTo>
                    <a:cubicBezTo>
                      <a:pt x="65" y="0"/>
                      <a:pt x="32" y="2"/>
                      <a:pt x="0" y="6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3" y="21"/>
                      <a:pt x="65" y="19"/>
                      <a:pt x="98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sp>
        <p:nvSpPr>
          <p:cNvPr id="301" name="Freeform 168"/>
          <p:cNvSpPr>
            <a:spLocks noEditPoints="1"/>
          </p:cNvSpPr>
          <p:nvPr/>
        </p:nvSpPr>
        <p:spPr bwMode="auto">
          <a:xfrm>
            <a:off x="1784489" y="1675874"/>
            <a:ext cx="2101305" cy="2100286"/>
          </a:xfrm>
          <a:custGeom>
            <a:avLst/>
            <a:gdLst>
              <a:gd name="T0" fmla="*/ 232 w 871"/>
              <a:gd name="T1" fmla="*/ 77 h 871"/>
              <a:gd name="T2" fmla="*/ 162 w 871"/>
              <a:gd name="T3" fmla="*/ 127 h 871"/>
              <a:gd name="T4" fmla="*/ 332 w 871"/>
              <a:gd name="T5" fmla="*/ 36 h 871"/>
              <a:gd name="T6" fmla="*/ 271 w 871"/>
              <a:gd name="T7" fmla="*/ 57 h 871"/>
              <a:gd name="T8" fmla="*/ 417 w 871"/>
              <a:gd name="T9" fmla="*/ 23 h 871"/>
              <a:gd name="T10" fmla="*/ 396 w 871"/>
              <a:gd name="T11" fmla="*/ 25 h 871"/>
              <a:gd name="T12" fmla="*/ 132 w 871"/>
              <a:gd name="T13" fmla="*/ 157 h 871"/>
              <a:gd name="T14" fmla="*/ 33 w 871"/>
              <a:gd name="T15" fmla="*/ 347 h 871"/>
              <a:gd name="T16" fmla="*/ 26 w 871"/>
              <a:gd name="T17" fmla="*/ 389 h 871"/>
              <a:gd name="T18" fmla="*/ 29 w 871"/>
              <a:gd name="T19" fmla="*/ 368 h 871"/>
              <a:gd name="T20" fmla="*/ 24 w 871"/>
              <a:gd name="T21" fmla="*/ 454 h 871"/>
              <a:gd name="T22" fmla="*/ 70 w 871"/>
              <a:gd name="T23" fmla="*/ 245 h 871"/>
              <a:gd name="T24" fmla="*/ 92 w 871"/>
              <a:gd name="T25" fmla="*/ 208 h 871"/>
              <a:gd name="T26" fmla="*/ 822 w 871"/>
              <a:gd name="T27" fmla="*/ 291 h 871"/>
              <a:gd name="T28" fmla="*/ 795 w 871"/>
              <a:gd name="T29" fmla="*/ 232 h 871"/>
              <a:gd name="T30" fmla="*/ 754 w 871"/>
              <a:gd name="T31" fmla="*/ 154 h 871"/>
              <a:gd name="T32" fmla="*/ 834 w 871"/>
              <a:gd name="T33" fmla="*/ 326 h 871"/>
              <a:gd name="T34" fmla="*/ 848 w 871"/>
              <a:gd name="T35" fmla="*/ 417 h 871"/>
              <a:gd name="T36" fmla="*/ 840 w 871"/>
              <a:gd name="T37" fmla="*/ 353 h 871"/>
              <a:gd name="T38" fmla="*/ 591 w 871"/>
              <a:gd name="T39" fmla="*/ 40 h 871"/>
              <a:gd name="T40" fmla="*/ 527 w 871"/>
              <a:gd name="T41" fmla="*/ 20 h 871"/>
              <a:gd name="T42" fmla="*/ 723 w 871"/>
              <a:gd name="T43" fmla="*/ 122 h 871"/>
              <a:gd name="T44" fmla="*/ 670 w 871"/>
              <a:gd name="T45" fmla="*/ 81 h 871"/>
              <a:gd name="T46" fmla="*/ 632 w 871"/>
              <a:gd name="T47" fmla="*/ 58 h 871"/>
              <a:gd name="T48" fmla="*/ 612 w 871"/>
              <a:gd name="T49" fmla="*/ 49 h 871"/>
              <a:gd name="T50" fmla="*/ 658 w 871"/>
              <a:gd name="T51" fmla="*/ 783 h 871"/>
              <a:gd name="T52" fmla="*/ 476 w 871"/>
              <a:gd name="T53" fmla="*/ 846 h 871"/>
              <a:gd name="T54" fmla="*/ 620 w 871"/>
              <a:gd name="T55" fmla="*/ 805 h 871"/>
              <a:gd name="T56" fmla="*/ 540 w 871"/>
              <a:gd name="T57" fmla="*/ 835 h 871"/>
              <a:gd name="T58" fmla="*/ 518 w 871"/>
              <a:gd name="T59" fmla="*/ 840 h 871"/>
              <a:gd name="T60" fmla="*/ 740 w 871"/>
              <a:gd name="T61" fmla="*/ 714 h 871"/>
              <a:gd name="T62" fmla="*/ 25 w 871"/>
              <a:gd name="T63" fmla="*/ 475 h 871"/>
              <a:gd name="T64" fmla="*/ 834 w 871"/>
              <a:gd name="T65" fmla="*/ 545 h 871"/>
              <a:gd name="T66" fmla="*/ 846 w 871"/>
              <a:gd name="T67" fmla="*/ 482 h 871"/>
              <a:gd name="T68" fmla="*/ 754 w 871"/>
              <a:gd name="T69" fmla="*/ 698 h 871"/>
              <a:gd name="T70" fmla="*/ 820 w 871"/>
              <a:gd name="T71" fmla="*/ 586 h 871"/>
              <a:gd name="T72" fmla="*/ 811 w 871"/>
              <a:gd name="T73" fmla="*/ 606 h 871"/>
              <a:gd name="T74" fmla="*/ 639 w 871"/>
              <a:gd name="T75" fmla="*/ 794 h 871"/>
              <a:gd name="T76" fmla="*/ 103 w 871"/>
              <a:gd name="T77" fmla="*/ 701 h 871"/>
              <a:gd name="T78" fmla="*/ 118 w 871"/>
              <a:gd name="T79" fmla="*/ 718 h 871"/>
              <a:gd name="T80" fmla="*/ 133 w 871"/>
              <a:gd name="T81" fmla="*/ 734 h 871"/>
              <a:gd name="T82" fmla="*/ 32 w 871"/>
              <a:gd name="T83" fmla="*/ 518 h 871"/>
              <a:gd name="T84" fmla="*/ 38 w 871"/>
              <a:gd name="T85" fmla="*/ 545 h 871"/>
              <a:gd name="T86" fmla="*/ 58 w 871"/>
              <a:gd name="T87" fmla="*/ 600 h 871"/>
              <a:gd name="T88" fmla="*/ 323 w 871"/>
              <a:gd name="T89" fmla="*/ 845 h 871"/>
              <a:gd name="T90" fmla="*/ 344 w 871"/>
              <a:gd name="T91" fmla="*/ 851 h 871"/>
              <a:gd name="T92" fmla="*/ 410 w 871"/>
              <a:gd name="T93" fmla="*/ 860 h 871"/>
              <a:gd name="T94" fmla="*/ 202 w 871"/>
              <a:gd name="T95" fmla="*/ 790 h 871"/>
              <a:gd name="T96" fmla="*/ 220 w 871"/>
              <a:gd name="T97" fmla="*/ 802 h 871"/>
              <a:gd name="T98" fmla="*/ 174 w 871"/>
              <a:gd name="T99" fmla="*/ 754 h 871"/>
              <a:gd name="T100" fmla="*/ 677 w 871"/>
              <a:gd name="T101" fmla="*/ 108 h 871"/>
              <a:gd name="T102" fmla="*/ 433 w 871"/>
              <a:gd name="T103" fmla="*/ 0 h 871"/>
              <a:gd name="T104" fmla="*/ 109 w 871"/>
              <a:gd name="T105" fmla="*/ 194 h 871"/>
              <a:gd name="T106" fmla="*/ 0 w 871"/>
              <a:gd name="T107" fmla="*/ 438 h 871"/>
              <a:gd name="T108" fmla="*/ 194 w 871"/>
              <a:gd name="T109" fmla="*/ 762 h 871"/>
              <a:gd name="T110" fmla="*/ 439 w 871"/>
              <a:gd name="T111" fmla="*/ 871 h 871"/>
              <a:gd name="T112" fmla="*/ 763 w 871"/>
              <a:gd name="T113" fmla="*/ 677 h 871"/>
              <a:gd name="T114" fmla="*/ 871 w 871"/>
              <a:gd name="T115" fmla="*/ 433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1" h="871">
                <a:moveTo>
                  <a:pt x="251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40" y="58"/>
                  <a:pt x="240" y="58"/>
                  <a:pt x="240" y="58"/>
                </a:cubicBezTo>
                <a:cubicBezTo>
                  <a:pt x="246" y="69"/>
                  <a:pt x="246" y="69"/>
                  <a:pt x="246" y="69"/>
                </a:cubicBezTo>
                <a:cubicBezTo>
                  <a:pt x="248" y="68"/>
                  <a:pt x="250" y="67"/>
                  <a:pt x="251" y="67"/>
                </a:cubicBezTo>
                <a:close/>
                <a:moveTo>
                  <a:pt x="232" y="77"/>
                </a:moveTo>
                <a:cubicBezTo>
                  <a:pt x="226" y="66"/>
                  <a:pt x="226" y="66"/>
                  <a:pt x="226" y="66"/>
                </a:cubicBezTo>
                <a:cubicBezTo>
                  <a:pt x="221" y="69"/>
                  <a:pt x="221" y="69"/>
                  <a:pt x="221" y="6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9" y="79"/>
                  <a:pt x="231" y="78"/>
                  <a:pt x="232" y="77"/>
                </a:cubicBezTo>
                <a:close/>
                <a:moveTo>
                  <a:pt x="214" y="88"/>
                </a:moveTo>
                <a:cubicBezTo>
                  <a:pt x="207" y="77"/>
                  <a:pt x="207" y="77"/>
                  <a:pt x="207" y="77"/>
                </a:cubicBezTo>
                <a:cubicBezTo>
                  <a:pt x="202" y="81"/>
                  <a:pt x="202" y="81"/>
                  <a:pt x="202" y="81"/>
                </a:cubicBezTo>
                <a:cubicBezTo>
                  <a:pt x="209" y="91"/>
                  <a:pt x="209" y="91"/>
                  <a:pt x="209" y="91"/>
                </a:cubicBezTo>
                <a:cubicBezTo>
                  <a:pt x="211" y="90"/>
                  <a:pt x="212" y="89"/>
                  <a:pt x="214" y="88"/>
                </a:cubicBezTo>
                <a:close/>
                <a:moveTo>
                  <a:pt x="162" y="127"/>
                </a:moveTo>
                <a:cubicBezTo>
                  <a:pt x="154" y="117"/>
                  <a:pt x="154" y="117"/>
                  <a:pt x="154" y="117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9" y="130"/>
                  <a:pt x="161" y="128"/>
                  <a:pt x="162" y="127"/>
                </a:cubicBezTo>
                <a:close/>
                <a:moveTo>
                  <a:pt x="179" y="113"/>
                </a:moveTo>
                <a:cubicBezTo>
                  <a:pt x="171" y="103"/>
                  <a:pt x="171" y="103"/>
                  <a:pt x="171" y="103"/>
                </a:cubicBezTo>
                <a:cubicBezTo>
                  <a:pt x="166" y="107"/>
                  <a:pt x="166" y="107"/>
                  <a:pt x="166" y="107"/>
                </a:cubicBezTo>
                <a:cubicBezTo>
                  <a:pt x="174" y="117"/>
                  <a:pt x="174" y="117"/>
                  <a:pt x="174" y="117"/>
                </a:cubicBezTo>
                <a:cubicBezTo>
                  <a:pt x="176" y="115"/>
                  <a:pt x="177" y="114"/>
                  <a:pt x="179" y="113"/>
                </a:cubicBezTo>
                <a:close/>
                <a:moveTo>
                  <a:pt x="332" y="36"/>
                </a:moveTo>
                <a:cubicBezTo>
                  <a:pt x="329" y="24"/>
                  <a:pt x="329" y="24"/>
                  <a:pt x="329" y="24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6" y="38"/>
                  <a:pt x="326" y="38"/>
                  <a:pt x="326" y="38"/>
                </a:cubicBezTo>
                <a:cubicBezTo>
                  <a:pt x="328" y="37"/>
                  <a:pt x="330" y="37"/>
                  <a:pt x="332" y="36"/>
                </a:cubicBezTo>
                <a:close/>
                <a:moveTo>
                  <a:pt x="375" y="28"/>
                </a:moveTo>
                <a:cubicBezTo>
                  <a:pt x="373" y="15"/>
                  <a:pt x="373" y="15"/>
                  <a:pt x="373" y="15"/>
                </a:cubicBezTo>
                <a:cubicBezTo>
                  <a:pt x="367" y="16"/>
                  <a:pt x="367" y="16"/>
                  <a:pt x="367" y="16"/>
                </a:cubicBezTo>
                <a:cubicBezTo>
                  <a:pt x="369" y="29"/>
                  <a:pt x="369" y="29"/>
                  <a:pt x="369" y="29"/>
                </a:cubicBezTo>
                <a:cubicBezTo>
                  <a:pt x="371" y="28"/>
                  <a:pt x="373" y="28"/>
                  <a:pt x="375" y="28"/>
                </a:cubicBezTo>
                <a:close/>
                <a:moveTo>
                  <a:pt x="271" y="57"/>
                </a:moveTo>
                <a:cubicBezTo>
                  <a:pt x="266" y="46"/>
                  <a:pt x="266" y="46"/>
                  <a:pt x="266" y="46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60"/>
                  <a:pt x="266" y="60"/>
                  <a:pt x="266" y="60"/>
                </a:cubicBezTo>
                <a:cubicBezTo>
                  <a:pt x="267" y="59"/>
                  <a:pt x="269" y="58"/>
                  <a:pt x="271" y="57"/>
                </a:cubicBezTo>
                <a:close/>
                <a:moveTo>
                  <a:pt x="353" y="31"/>
                </a:moveTo>
                <a:cubicBezTo>
                  <a:pt x="351" y="19"/>
                  <a:pt x="351" y="19"/>
                  <a:pt x="351" y="19"/>
                </a:cubicBezTo>
                <a:cubicBezTo>
                  <a:pt x="345" y="20"/>
                  <a:pt x="345" y="20"/>
                  <a:pt x="345" y="20"/>
                </a:cubicBezTo>
                <a:cubicBezTo>
                  <a:pt x="347" y="33"/>
                  <a:pt x="347" y="33"/>
                  <a:pt x="347" y="33"/>
                </a:cubicBezTo>
                <a:cubicBezTo>
                  <a:pt x="349" y="32"/>
                  <a:pt x="351" y="32"/>
                  <a:pt x="353" y="31"/>
                </a:cubicBezTo>
                <a:close/>
                <a:moveTo>
                  <a:pt x="417" y="23"/>
                </a:moveTo>
                <a:cubicBezTo>
                  <a:pt x="417" y="11"/>
                  <a:pt x="417" y="11"/>
                  <a:pt x="417" y="11"/>
                </a:cubicBezTo>
                <a:cubicBezTo>
                  <a:pt x="411" y="11"/>
                  <a:pt x="411" y="11"/>
                  <a:pt x="411" y="11"/>
                </a:cubicBezTo>
                <a:cubicBezTo>
                  <a:pt x="411" y="24"/>
                  <a:pt x="411" y="24"/>
                  <a:pt x="411" y="24"/>
                </a:cubicBezTo>
                <a:cubicBezTo>
                  <a:pt x="413" y="24"/>
                  <a:pt x="415" y="24"/>
                  <a:pt x="417" y="23"/>
                </a:cubicBezTo>
                <a:close/>
                <a:moveTo>
                  <a:pt x="291" y="49"/>
                </a:moveTo>
                <a:cubicBezTo>
                  <a:pt x="287" y="38"/>
                  <a:pt x="287" y="38"/>
                  <a:pt x="287" y="38"/>
                </a:cubicBezTo>
                <a:cubicBezTo>
                  <a:pt x="281" y="40"/>
                  <a:pt x="281" y="40"/>
                  <a:pt x="281" y="40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87" y="51"/>
                  <a:pt x="289" y="50"/>
                  <a:pt x="291" y="49"/>
                </a:cubicBezTo>
                <a:close/>
                <a:moveTo>
                  <a:pt x="396" y="25"/>
                </a:moveTo>
                <a:cubicBezTo>
                  <a:pt x="395" y="12"/>
                  <a:pt x="395" y="12"/>
                  <a:pt x="395" y="12"/>
                </a:cubicBezTo>
                <a:cubicBezTo>
                  <a:pt x="389" y="13"/>
                  <a:pt x="389" y="13"/>
                  <a:pt x="389" y="13"/>
                </a:cubicBezTo>
                <a:cubicBezTo>
                  <a:pt x="390" y="26"/>
                  <a:pt x="390" y="26"/>
                  <a:pt x="390" y="26"/>
                </a:cubicBezTo>
                <a:cubicBezTo>
                  <a:pt x="392" y="25"/>
                  <a:pt x="394" y="25"/>
                  <a:pt x="396" y="25"/>
                </a:cubicBezTo>
                <a:close/>
                <a:moveTo>
                  <a:pt x="146" y="142"/>
                </a:moveTo>
                <a:cubicBezTo>
                  <a:pt x="138" y="133"/>
                  <a:pt x="138" y="133"/>
                  <a:pt x="138" y="133"/>
                </a:cubicBezTo>
                <a:cubicBezTo>
                  <a:pt x="133" y="137"/>
                  <a:pt x="133" y="137"/>
                  <a:pt x="133" y="137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44" y="144"/>
                  <a:pt x="145" y="143"/>
                  <a:pt x="146" y="142"/>
                </a:cubicBezTo>
                <a:close/>
                <a:moveTo>
                  <a:pt x="132" y="157"/>
                </a:moveTo>
                <a:cubicBezTo>
                  <a:pt x="122" y="149"/>
                  <a:pt x="122" y="149"/>
                  <a:pt x="122" y="149"/>
                </a:cubicBezTo>
                <a:cubicBezTo>
                  <a:pt x="118" y="153"/>
                  <a:pt x="118" y="153"/>
                  <a:pt x="118" y="153"/>
                </a:cubicBezTo>
                <a:cubicBezTo>
                  <a:pt x="127" y="162"/>
                  <a:pt x="127" y="162"/>
                  <a:pt x="127" y="162"/>
                </a:cubicBezTo>
                <a:cubicBezTo>
                  <a:pt x="129" y="160"/>
                  <a:pt x="130" y="159"/>
                  <a:pt x="132" y="157"/>
                </a:cubicBezTo>
                <a:close/>
                <a:moveTo>
                  <a:pt x="38" y="326"/>
                </a:moveTo>
                <a:cubicBezTo>
                  <a:pt x="26" y="322"/>
                  <a:pt x="26" y="322"/>
                  <a:pt x="26" y="322"/>
                </a:cubicBezTo>
                <a:cubicBezTo>
                  <a:pt x="25" y="328"/>
                  <a:pt x="25" y="328"/>
                  <a:pt x="25" y="328"/>
                </a:cubicBezTo>
                <a:cubicBezTo>
                  <a:pt x="37" y="331"/>
                  <a:pt x="37" y="331"/>
                  <a:pt x="37" y="331"/>
                </a:cubicBezTo>
                <a:cubicBezTo>
                  <a:pt x="37" y="330"/>
                  <a:pt x="38" y="328"/>
                  <a:pt x="38" y="326"/>
                </a:cubicBezTo>
                <a:close/>
                <a:moveTo>
                  <a:pt x="33" y="347"/>
                </a:moveTo>
                <a:cubicBezTo>
                  <a:pt x="21" y="344"/>
                  <a:pt x="21" y="344"/>
                  <a:pt x="21" y="344"/>
                </a:cubicBezTo>
                <a:cubicBezTo>
                  <a:pt x="19" y="350"/>
                  <a:pt x="19" y="350"/>
                  <a:pt x="19" y="350"/>
                </a:cubicBezTo>
                <a:cubicBezTo>
                  <a:pt x="32" y="352"/>
                  <a:pt x="32" y="352"/>
                  <a:pt x="32" y="352"/>
                </a:cubicBezTo>
                <a:cubicBezTo>
                  <a:pt x="32" y="351"/>
                  <a:pt x="33" y="349"/>
                  <a:pt x="33" y="347"/>
                </a:cubicBezTo>
                <a:close/>
                <a:moveTo>
                  <a:pt x="24" y="411"/>
                </a:moveTo>
                <a:cubicBezTo>
                  <a:pt x="12" y="410"/>
                  <a:pt x="12" y="410"/>
                  <a:pt x="12" y="410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24" y="417"/>
                  <a:pt x="24" y="417"/>
                  <a:pt x="24" y="417"/>
                </a:cubicBezTo>
                <a:cubicBezTo>
                  <a:pt x="24" y="415"/>
                  <a:pt x="24" y="413"/>
                  <a:pt x="24" y="411"/>
                </a:cubicBezTo>
                <a:close/>
                <a:moveTo>
                  <a:pt x="26" y="389"/>
                </a:moveTo>
                <a:cubicBezTo>
                  <a:pt x="13" y="388"/>
                  <a:pt x="13" y="388"/>
                  <a:pt x="13" y="388"/>
                </a:cubicBezTo>
                <a:cubicBezTo>
                  <a:pt x="13" y="394"/>
                  <a:pt x="13" y="394"/>
                  <a:pt x="13" y="394"/>
                </a:cubicBezTo>
                <a:cubicBezTo>
                  <a:pt x="25" y="395"/>
                  <a:pt x="25" y="395"/>
                  <a:pt x="25" y="395"/>
                </a:cubicBezTo>
                <a:cubicBezTo>
                  <a:pt x="26" y="393"/>
                  <a:pt x="26" y="391"/>
                  <a:pt x="26" y="389"/>
                </a:cubicBezTo>
                <a:close/>
                <a:moveTo>
                  <a:pt x="52" y="285"/>
                </a:moveTo>
                <a:cubicBezTo>
                  <a:pt x="40" y="280"/>
                  <a:pt x="40" y="280"/>
                  <a:pt x="40" y="280"/>
                </a:cubicBezTo>
                <a:cubicBezTo>
                  <a:pt x="38" y="286"/>
                  <a:pt x="38" y="286"/>
                  <a:pt x="38" y="286"/>
                </a:cubicBezTo>
                <a:cubicBezTo>
                  <a:pt x="50" y="290"/>
                  <a:pt x="50" y="290"/>
                  <a:pt x="50" y="290"/>
                </a:cubicBezTo>
                <a:cubicBezTo>
                  <a:pt x="50" y="288"/>
                  <a:pt x="51" y="287"/>
                  <a:pt x="52" y="285"/>
                </a:cubicBezTo>
                <a:close/>
                <a:moveTo>
                  <a:pt x="29" y="368"/>
                </a:moveTo>
                <a:cubicBezTo>
                  <a:pt x="17" y="366"/>
                  <a:pt x="17" y="366"/>
                  <a:pt x="17" y="366"/>
                </a:cubicBezTo>
                <a:cubicBezTo>
                  <a:pt x="16" y="372"/>
                  <a:pt x="16" y="372"/>
                  <a:pt x="16" y="372"/>
                </a:cubicBezTo>
                <a:cubicBezTo>
                  <a:pt x="28" y="374"/>
                  <a:pt x="28" y="374"/>
                  <a:pt x="28" y="374"/>
                </a:cubicBezTo>
                <a:cubicBezTo>
                  <a:pt x="28" y="372"/>
                  <a:pt x="29" y="370"/>
                  <a:pt x="29" y="368"/>
                </a:cubicBezTo>
                <a:close/>
                <a:moveTo>
                  <a:pt x="60" y="265"/>
                </a:moveTo>
                <a:cubicBezTo>
                  <a:pt x="49" y="260"/>
                  <a:pt x="49" y="260"/>
                  <a:pt x="49" y="260"/>
                </a:cubicBezTo>
                <a:cubicBezTo>
                  <a:pt x="46" y="265"/>
                  <a:pt x="46" y="265"/>
                  <a:pt x="46" y="265"/>
                </a:cubicBezTo>
                <a:cubicBezTo>
                  <a:pt x="58" y="270"/>
                  <a:pt x="58" y="270"/>
                  <a:pt x="58" y="270"/>
                </a:cubicBezTo>
                <a:cubicBezTo>
                  <a:pt x="59" y="268"/>
                  <a:pt x="59" y="267"/>
                  <a:pt x="60" y="265"/>
                </a:cubicBezTo>
                <a:close/>
                <a:moveTo>
                  <a:pt x="24" y="454"/>
                </a:moveTo>
                <a:cubicBezTo>
                  <a:pt x="11" y="455"/>
                  <a:pt x="11" y="455"/>
                  <a:pt x="11" y="455"/>
                </a:cubicBezTo>
                <a:cubicBezTo>
                  <a:pt x="11" y="461"/>
                  <a:pt x="11" y="461"/>
                  <a:pt x="11" y="461"/>
                </a:cubicBezTo>
                <a:cubicBezTo>
                  <a:pt x="24" y="460"/>
                  <a:pt x="24" y="460"/>
                  <a:pt x="24" y="460"/>
                </a:cubicBezTo>
                <a:cubicBezTo>
                  <a:pt x="24" y="458"/>
                  <a:pt x="24" y="456"/>
                  <a:pt x="24" y="454"/>
                </a:cubicBezTo>
                <a:close/>
                <a:moveTo>
                  <a:pt x="117" y="173"/>
                </a:moveTo>
                <a:cubicBezTo>
                  <a:pt x="108" y="166"/>
                  <a:pt x="108" y="166"/>
                  <a:pt x="108" y="166"/>
                </a:cubicBezTo>
                <a:cubicBezTo>
                  <a:pt x="104" y="170"/>
                  <a:pt x="104" y="170"/>
                  <a:pt x="104" y="170"/>
                </a:cubicBezTo>
                <a:cubicBezTo>
                  <a:pt x="114" y="178"/>
                  <a:pt x="114" y="178"/>
                  <a:pt x="114" y="178"/>
                </a:cubicBezTo>
                <a:cubicBezTo>
                  <a:pt x="115" y="177"/>
                  <a:pt x="116" y="175"/>
                  <a:pt x="117" y="173"/>
                </a:cubicBezTo>
                <a:close/>
                <a:moveTo>
                  <a:pt x="70" y="245"/>
                </a:moveTo>
                <a:cubicBezTo>
                  <a:pt x="59" y="240"/>
                  <a:pt x="59" y="240"/>
                  <a:pt x="59" y="240"/>
                </a:cubicBezTo>
                <a:cubicBezTo>
                  <a:pt x="56" y="245"/>
                  <a:pt x="56" y="245"/>
                  <a:pt x="56" y="245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8" y="249"/>
                  <a:pt x="69" y="247"/>
                  <a:pt x="70" y="245"/>
                </a:cubicBezTo>
                <a:close/>
                <a:moveTo>
                  <a:pt x="80" y="227"/>
                </a:moveTo>
                <a:cubicBezTo>
                  <a:pt x="69" y="220"/>
                  <a:pt x="69" y="220"/>
                  <a:pt x="69" y="220"/>
                </a:cubicBezTo>
                <a:cubicBezTo>
                  <a:pt x="66" y="225"/>
                  <a:pt x="66" y="225"/>
                  <a:pt x="66" y="225"/>
                </a:cubicBezTo>
                <a:cubicBezTo>
                  <a:pt x="77" y="232"/>
                  <a:pt x="77" y="232"/>
                  <a:pt x="77" y="232"/>
                </a:cubicBezTo>
                <a:cubicBezTo>
                  <a:pt x="78" y="230"/>
                  <a:pt x="79" y="228"/>
                  <a:pt x="80" y="227"/>
                </a:cubicBezTo>
                <a:close/>
                <a:moveTo>
                  <a:pt x="92" y="208"/>
                </a:moveTo>
                <a:cubicBezTo>
                  <a:pt x="81" y="201"/>
                  <a:pt x="81" y="201"/>
                  <a:pt x="81" y="20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88" y="213"/>
                  <a:pt x="88" y="213"/>
                  <a:pt x="88" y="213"/>
                </a:cubicBezTo>
                <a:cubicBezTo>
                  <a:pt x="89" y="212"/>
                  <a:pt x="91" y="210"/>
                  <a:pt x="92" y="208"/>
                </a:cubicBezTo>
                <a:close/>
                <a:moveTo>
                  <a:pt x="739" y="137"/>
                </a:moveTo>
                <a:cubicBezTo>
                  <a:pt x="734" y="133"/>
                  <a:pt x="734" y="133"/>
                  <a:pt x="734" y="133"/>
                </a:cubicBezTo>
                <a:cubicBezTo>
                  <a:pt x="726" y="142"/>
                  <a:pt x="726" y="142"/>
                  <a:pt x="726" y="142"/>
                </a:cubicBezTo>
                <a:cubicBezTo>
                  <a:pt x="727" y="143"/>
                  <a:pt x="728" y="145"/>
                  <a:pt x="730" y="146"/>
                </a:cubicBezTo>
                <a:lnTo>
                  <a:pt x="739" y="137"/>
                </a:lnTo>
                <a:close/>
                <a:moveTo>
                  <a:pt x="822" y="291"/>
                </a:moveTo>
                <a:cubicBezTo>
                  <a:pt x="834" y="286"/>
                  <a:pt x="834" y="286"/>
                  <a:pt x="834" y="286"/>
                </a:cubicBezTo>
                <a:cubicBezTo>
                  <a:pt x="832" y="281"/>
                  <a:pt x="832" y="281"/>
                  <a:pt x="832" y="281"/>
                </a:cubicBezTo>
                <a:cubicBezTo>
                  <a:pt x="820" y="285"/>
                  <a:pt x="820" y="285"/>
                  <a:pt x="820" y="285"/>
                </a:cubicBezTo>
                <a:cubicBezTo>
                  <a:pt x="821" y="287"/>
                  <a:pt x="821" y="289"/>
                  <a:pt x="822" y="291"/>
                </a:cubicBezTo>
                <a:close/>
                <a:moveTo>
                  <a:pt x="814" y="271"/>
                </a:moveTo>
                <a:cubicBezTo>
                  <a:pt x="826" y="266"/>
                  <a:pt x="826" y="266"/>
                  <a:pt x="826" y="266"/>
                </a:cubicBezTo>
                <a:cubicBezTo>
                  <a:pt x="823" y="260"/>
                  <a:pt x="823" y="260"/>
                  <a:pt x="823" y="260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2" y="267"/>
                  <a:pt x="813" y="269"/>
                  <a:pt x="814" y="271"/>
                </a:cubicBezTo>
                <a:close/>
                <a:moveTo>
                  <a:pt x="795" y="232"/>
                </a:moveTo>
                <a:cubicBezTo>
                  <a:pt x="806" y="226"/>
                  <a:pt x="806" y="226"/>
                  <a:pt x="806" y="226"/>
                </a:cubicBezTo>
                <a:cubicBezTo>
                  <a:pt x="803" y="221"/>
                  <a:pt x="803" y="221"/>
                  <a:pt x="803" y="221"/>
                </a:cubicBezTo>
                <a:cubicBezTo>
                  <a:pt x="792" y="227"/>
                  <a:pt x="792" y="227"/>
                  <a:pt x="792" y="227"/>
                </a:cubicBezTo>
                <a:cubicBezTo>
                  <a:pt x="793" y="229"/>
                  <a:pt x="794" y="230"/>
                  <a:pt x="795" y="232"/>
                </a:cubicBezTo>
                <a:close/>
                <a:moveTo>
                  <a:pt x="768" y="171"/>
                </a:moveTo>
                <a:cubicBezTo>
                  <a:pt x="764" y="166"/>
                  <a:pt x="764" y="166"/>
                  <a:pt x="764" y="166"/>
                </a:cubicBezTo>
                <a:cubicBezTo>
                  <a:pt x="755" y="174"/>
                  <a:pt x="755" y="174"/>
                  <a:pt x="755" y="174"/>
                </a:cubicBezTo>
                <a:cubicBezTo>
                  <a:pt x="756" y="175"/>
                  <a:pt x="757" y="177"/>
                  <a:pt x="758" y="178"/>
                </a:cubicBezTo>
                <a:lnTo>
                  <a:pt x="768" y="171"/>
                </a:lnTo>
                <a:close/>
                <a:moveTo>
                  <a:pt x="754" y="154"/>
                </a:moveTo>
                <a:cubicBezTo>
                  <a:pt x="750" y="149"/>
                  <a:pt x="750" y="149"/>
                  <a:pt x="750" y="149"/>
                </a:cubicBezTo>
                <a:cubicBezTo>
                  <a:pt x="741" y="157"/>
                  <a:pt x="741" y="157"/>
                  <a:pt x="741" y="157"/>
                </a:cubicBezTo>
                <a:cubicBezTo>
                  <a:pt x="742" y="159"/>
                  <a:pt x="743" y="160"/>
                  <a:pt x="745" y="162"/>
                </a:cubicBezTo>
                <a:lnTo>
                  <a:pt x="754" y="154"/>
                </a:lnTo>
                <a:close/>
                <a:moveTo>
                  <a:pt x="784" y="214"/>
                </a:moveTo>
                <a:cubicBezTo>
                  <a:pt x="794" y="207"/>
                  <a:pt x="794" y="207"/>
                  <a:pt x="794" y="207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80" y="209"/>
                  <a:pt x="780" y="209"/>
                  <a:pt x="780" y="209"/>
                </a:cubicBezTo>
                <a:cubicBezTo>
                  <a:pt x="781" y="210"/>
                  <a:pt x="783" y="212"/>
                  <a:pt x="784" y="214"/>
                </a:cubicBezTo>
                <a:close/>
                <a:moveTo>
                  <a:pt x="834" y="326"/>
                </a:moveTo>
                <a:cubicBezTo>
                  <a:pt x="834" y="328"/>
                  <a:pt x="835" y="330"/>
                  <a:pt x="835" y="332"/>
                </a:cubicBezTo>
                <a:cubicBezTo>
                  <a:pt x="847" y="329"/>
                  <a:pt x="847" y="329"/>
                  <a:pt x="847" y="329"/>
                </a:cubicBezTo>
                <a:cubicBezTo>
                  <a:pt x="846" y="323"/>
                  <a:pt x="846" y="323"/>
                  <a:pt x="846" y="323"/>
                </a:cubicBezTo>
                <a:lnTo>
                  <a:pt x="834" y="326"/>
                </a:lnTo>
                <a:close/>
                <a:moveTo>
                  <a:pt x="846" y="396"/>
                </a:moveTo>
                <a:cubicBezTo>
                  <a:pt x="859" y="394"/>
                  <a:pt x="859" y="394"/>
                  <a:pt x="859" y="394"/>
                </a:cubicBezTo>
                <a:cubicBezTo>
                  <a:pt x="858" y="388"/>
                  <a:pt x="858" y="388"/>
                  <a:pt x="858" y="388"/>
                </a:cubicBezTo>
                <a:cubicBezTo>
                  <a:pt x="846" y="390"/>
                  <a:pt x="846" y="390"/>
                  <a:pt x="846" y="390"/>
                </a:cubicBezTo>
                <a:cubicBezTo>
                  <a:pt x="846" y="392"/>
                  <a:pt x="846" y="394"/>
                  <a:pt x="846" y="396"/>
                </a:cubicBezTo>
                <a:close/>
                <a:moveTo>
                  <a:pt x="848" y="417"/>
                </a:moveTo>
                <a:cubicBezTo>
                  <a:pt x="861" y="417"/>
                  <a:pt x="861" y="417"/>
                  <a:pt x="861" y="417"/>
                </a:cubicBezTo>
                <a:cubicBezTo>
                  <a:pt x="860" y="411"/>
                  <a:pt x="860" y="411"/>
                  <a:pt x="860" y="411"/>
                </a:cubicBezTo>
                <a:cubicBezTo>
                  <a:pt x="848" y="411"/>
                  <a:pt x="848" y="411"/>
                  <a:pt x="848" y="411"/>
                </a:cubicBezTo>
                <a:cubicBezTo>
                  <a:pt x="848" y="413"/>
                  <a:pt x="848" y="415"/>
                  <a:pt x="848" y="417"/>
                </a:cubicBezTo>
                <a:close/>
                <a:moveTo>
                  <a:pt x="844" y="374"/>
                </a:moveTo>
                <a:cubicBezTo>
                  <a:pt x="856" y="372"/>
                  <a:pt x="856" y="372"/>
                  <a:pt x="856" y="372"/>
                </a:cubicBezTo>
                <a:cubicBezTo>
                  <a:pt x="855" y="366"/>
                  <a:pt x="855" y="366"/>
                  <a:pt x="855" y="366"/>
                </a:cubicBezTo>
                <a:cubicBezTo>
                  <a:pt x="843" y="368"/>
                  <a:pt x="843" y="368"/>
                  <a:pt x="843" y="368"/>
                </a:cubicBezTo>
                <a:cubicBezTo>
                  <a:pt x="843" y="370"/>
                  <a:pt x="844" y="372"/>
                  <a:pt x="844" y="374"/>
                </a:cubicBezTo>
                <a:close/>
                <a:moveTo>
                  <a:pt x="840" y="353"/>
                </a:moveTo>
                <a:cubicBezTo>
                  <a:pt x="852" y="350"/>
                  <a:pt x="852" y="350"/>
                  <a:pt x="852" y="350"/>
                </a:cubicBezTo>
                <a:cubicBezTo>
                  <a:pt x="851" y="344"/>
                  <a:pt x="851" y="344"/>
                  <a:pt x="851" y="344"/>
                </a:cubicBezTo>
                <a:cubicBezTo>
                  <a:pt x="839" y="347"/>
                  <a:pt x="839" y="347"/>
                  <a:pt x="839" y="347"/>
                </a:cubicBezTo>
                <a:cubicBezTo>
                  <a:pt x="839" y="349"/>
                  <a:pt x="840" y="351"/>
                  <a:pt x="840" y="353"/>
                </a:cubicBezTo>
                <a:close/>
                <a:moveTo>
                  <a:pt x="651" y="69"/>
                </a:moveTo>
                <a:cubicBezTo>
                  <a:pt x="646" y="66"/>
                  <a:pt x="646" y="66"/>
                  <a:pt x="646" y="66"/>
                </a:cubicBezTo>
                <a:cubicBezTo>
                  <a:pt x="640" y="77"/>
                  <a:pt x="640" y="77"/>
                  <a:pt x="640" y="77"/>
                </a:cubicBezTo>
                <a:cubicBezTo>
                  <a:pt x="641" y="78"/>
                  <a:pt x="643" y="79"/>
                  <a:pt x="645" y="80"/>
                </a:cubicBezTo>
                <a:lnTo>
                  <a:pt x="651" y="69"/>
                </a:lnTo>
                <a:close/>
                <a:moveTo>
                  <a:pt x="591" y="40"/>
                </a:moveTo>
                <a:cubicBezTo>
                  <a:pt x="586" y="38"/>
                  <a:pt x="586" y="38"/>
                  <a:pt x="586" y="38"/>
                </a:cubicBezTo>
                <a:cubicBezTo>
                  <a:pt x="581" y="49"/>
                  <a:pt x="581" y="49"/>
                  <a:pt x="581" y="49"/>
                </a:cubicBezTo>
                <a:cubicBezTo>
                  <a:pt x="583" y="50"/>
                  <a:pt x="585" y="51"/>
                  <a:pt x="587" y="52"/>
                </a:cubicBezTo>
                <a:lnTo>
                  <a:pt x="591" y="40"/>
                </a:lnTo>
                <a:close/>
                <a:moveTo>
                  <a:pt x="549" y="26"/>
                </a:moveTo>
                <a:cubicBezTo>
                  <a:pt x="543" y="24"/>
                  <a:pt x="543" y="24"/>
                  <a:pt x="543" y="24"/>
                </a:cubicBezTo>
                <a:cubicBezTo>
                  <a:pt x="540" y="36"/>
                  <a:pt x="540" y="36"/>
                  <a:pt x="540" y="36"/>
                </a:cubicBezTo>
                <a:cubicBezTo>
                  <a:pt x="542" y="37"/>
                  <a:pt x="544" y="37"/>
                  <a:pt x="546" y="38"/>
                </a:cubicBezTo>
                <a:lnTo>
                  <a:pt x="549" y="26"/>
                </a:lnTo>
                <a:close/>
                <a:moveTo>
                  <a:pt x="527" y="20"/>
                </a:moveTo>
                <a:cubicBezTo>
                  <a:pt x="522" y="19"/>
                  <a:pt x="522" y="19"/>
                  <a:pt x="522" y="19"/>
                </a:cubicBezTo>
                <a:cubicBezTo>
                  <a:pt x="519" y="31"/>
                  <a:pt x="519" y="31"/>
                  <a:pt x="519" y="31"/>
                </a:cubicBezTo>
                <a:cubicBezTo>
                  <a:pt x="521" y="32"/>
                  <a:pt x="523" y="32"/>
                  <a:pt x="525" y="33"/>
                </a:cubicBezTo>
                <a:lnTo>
                  <a:pt x="527" y="20"/>
                </a:lnTo>
                <a:close/>
                <a:moveTo>
                  <a:pt x="506" y="16"/>
                </a:moveTo>
                <a:cubicBezTo>
                  <a:pt x="500" y="15"/>
                  <a:pt x="500" y="15"/>
                  <a:pt x="500" y="15"/>
                </a:cubicBezTo>
                <a:cubicBezTo>
                  <a:pt x="498" y="28"/>
                  <a:pt x="498" y="28"/>
                  <a:pt x="498" y="28"/>
                </a:cubicBezTo>
                <a:cubicBezTo>
                  <a:pt x="500" y="28"/>
                  <a:pt x="502" y="28"/>
                  <a:pt x="504" y="29"/>
                </a:cubicBezTo>
                <a:lnTo>
                  <a:pt x="506" y="16"/>
                </a:lnTo>
                <a:close/>
                <a:moveTo>
                  <a:pt x="723" y="122"/>
                </a:moveTo>
                <a:cubicBezTo>
                  <a:pt x="718" y="118"/>
                  <a:pt x="718" y="118"/>
                  <a:pt x="718" y="118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1" y="129"/>
                  <a:pt x="713" y="130"/>
                  <a:pt x="714" y="131"/>
                </a:cubicBezTo>
                <a:lnTo>
                  <a:pt x="723" y="122"/>
                </a:lnTo>
                <a:close/>
                <a:moveTo>
                  <a:pt x="484" y="13"/>
                </a:moveTo>
                <a:cubicBezTo>
                  <a:pt x="478" y="12"/>
                  <a:pt x="478" y="12"/>
                  <a:pt x="478" y="12"/>
                </a:cubicBezTo>
                <a:cubicBezTo>
                  <a:pt x="476" y="25"/>
                  <a:pt x="476" y="25"/>
                  <a:pt x="476" y="25"/>
                </a:cubicBezTo>
                <a:cubicBezTo>
                  <a:pt x="478" y="25"/>
                  <a:pt x="480" y="25"/>
                  <a:pt x="482" y="26"/>
                </a:cubicBezTo>
                <a:lnTo>
                  <a:pt x="484" y="13"/>
                </a:lnTo>
                <a:close/>
                <a:moveTo>
                  <a:pt x="670" y="81"/>
                </a:moveTo>
                <a:cubicBezTo>
                  <a:pt x="665" y="78"/>
                  <a:pt x="665" y="78"/>
                  <a:pt x="665" y="78"/>
                </a:cubicBezTo>
                <a:cubicBezTo>
                  <a:pt x="658" y="88"/>
                  <a:pt x="658" y="88"/>
                  <a:pt x="658" y="88"/>
                </a:cubicBezTo>
                <a:cubicBezTo>
                  <a:pt x="660" y="89"/>
                  <a:pt x="662" y="90"/>
                  <a:pt x="663" y="91"/>
                </a:cubicBezTo>
                <a:lnTo>
                  <a:pt x="670" y="81"/>
                </a:lnTo>
                <a:close/>
                <a:moveTo>
                  <a:pt x="698" y="117"/>
                </a:moveTo>
                <a:cubicBezTo>
                  <a:pt x="706" y="107"/>
                  <a:pt x="706" y="107"/>
                  <a:pt x="706" y="107"/>
                </a:cubicBezTo>
                <a:cubicBezTo>
                  <a:pt x="701" y="103"/>
                  <a:pt x="701" y="103"/>
                  <a:pt x="701" y="103"/>
                </a:cubicBezTo>
                <a:cubicBezTo>
                  <a:pt x="693" y="113"/>
                  <a:pt x="693" y="113"/>
                  <a:pt x="693" y="113"/>
                </a:cubicBezTo>
                <a:cubicBezTo>
                  <a:pt x="695" y="115"/>
                  <a:pt x="696" y="116"/>
                  <a:pt x="698" y="117"/>
                </a:cubicBezTo>
                <a:close/>
                <a:moveTo>
                  <a:pt x="632" y="58"/>
                </a:moveTo>
                <a:cubicBezTo>
                  <a:pt x="626" y="56"/>
                  <a:pt x="626" y="56"/>
                  <a:pt x="626" y="56"/>
                </a:cubicBezTo>
                <a:cubicBezTo>
                  <a:pt x="621" y="67"/>
                  <a:pt x="621" y="67"/>
                  <a:pt x="621" y="67"/>
                </a:cubicBezTo>
                <a:cubicBezTo>
                  <a:pt x="622" y="68"/>
                  <a:pt x="624" y="69"/>
                  <a:pt x="626" y="69"/>
                </a:cubicBezTo>
                <a:lnTo>
                  <a:pt x="632" y="58"/>
                </a:lnTo>
                <a:close/>
                <a:moveTo>
                  <a:pt x="461" y="11"/>
                </a:moveTo>
                <a:cubicBezTo>
                  <a:pt x="455" y="11"/>
                  <a:pt x="455" y="11"/>
                  <a:pt x="455" y="11"/>
                </a:cubicBezTo>
                <a:cubicBezTo>
                  <a:pt x="455" y="24"/>
                  <a:pt x="455" y="24"/>
                  <a:pt x="455" y="24"/>
                </a:cubicBezTo>
                <a:cubicBezTo>
                  <a:pt x="457" y="24"/>
                  <a:pt x="459" y="24"/>
                  <a:pt x="461" y="24"/>
                </a:cubicBezTo>
                <a:lnTo>
                  <a:pt x="461" y="11"/>
                </a:lnTo>
                <a:close/>
                <a:moveTo>
                  <a:pt x="612" y="49"/>
                </a:moveTo>
                <a:cubicBezTo>
                  <a:pt x="606" y="46"/>
                  <a:pt x="606" y="46"/>
                  <a:pt x="606" y="46"/>
                </a:cubicBezTo>
                <a:cubicBezTo>
                  <a:pt x="601" y="58"/>
                  <a:pt x="601" y="58"/>
                  <a:pt x="601" y="58"/>
                </a:cubicBezTo>
                <a:cubicBezTo>
                  <a:pt x="603" y="58"/>
                  <a:pt x="605" y="59"/>
                  <a:pt x="607" y="60"/>
                </a:cubicBezTo>
                <a:lnTo>
                  <a:pt x="612" y="49"/>
                </a:lnTo>
                <a:close/>
                <a:moveTo>
                  <a:pt x="805" y="251"/>
                </a:moveTo>
                <a:cubicBezTo>
                  <a:pt x="816" y="245"/>
                  <a:pt x="816" y="245"/>
                  <a:pt x="816" y="245"/>
                </a:cubicBezTo>
                <a:cubicBezTo>
                  <a:pt x="813" y="240"/>
                  <a:pt x="813" y="240"/>
                  <a:pt x="813" y="240"/>
                </a:cubicBezTo>
                <a:cubicBezTo>
                  <a:pt x="802" y="246"/>
                  <a:pt x="802" y="246"/>
                  <a:pt x="802" y="246"/>
                </a:cubicBezTo>
                <a:cubicBezTo>
                  <a:pt x="803" y="248"/>
                  <a:pt x="804" y="249"/>
                  <a:pt x="805" y="251"/>
                </a:cubicBezTo>
                <a:close/>
                <a:moveTo>
                  <a:pt x="658" y="783"/>
                </a:moveTo>
                <a:cubicBezTo>
                  <a:pt x="665" y="794"/>
                  <a:pt x="665" y="794"/>
                  <a:pt x="665" y="794"/>
                </a:cubicBezTo>
                <a:cubicBezTo>
                  <a:pt x="670" y="791"/>
                  <a:pt x="670" y="791"/>
                  <a:pt x="670" y="791"/>
                </a:cubicBezTo>
                <a:cubicBezTo>
                  <a:pt x="663" y="780"/>
                  <a:pt x="663" y="780"/>
                  <a:pt x="663" y="780"/>
                </a:cubicBezTo>
                <a:cubicBezTo>
                  <a:pt x="661" y="781"/>
                  <a:pt x="660" y="782"/>
                  <a:pt x="658" y="783"/>
                </a:cubicBezTo>
                <a:close/>
                <a:moveTo>
                  <a:pt x="693" y="758"/>
                </a:moveTo>
                <a:cubicBezTo>
                  <a:pt x="701" y="768"/>
                  <a:pt x="701" y="768"/>
                  <a:pt x="701" y="768"/>
                </a:cubicBezTo>
                <a:cubicBezTo>
                  <a:pt x="706" y="764"/>
                  <a:pt x="706" y="764"/>
                  <a:pt x="706" y="764"/>
                </a:cubicBezTo>
                <a:cubicBezTo>
                  <a:pt x="698" y="754"/>
                  <a:pt x="698" y="754"/>
                  <a:pt x="698" y="754"/>
                </a:cubicBezTo>
                <a:cubicBezTo>
                  <a:pt x="696" y="756"/>
                  <a:pt x="694" y="757"/>
                  <a:pt x="693" y="758"/>
                </a:cubicBezTo>
                <a:close/>
                <a:moveTo>
                  <a:pt x="476" y="846"/>
                </a:moveTo>
                <a:cubicBezTo>
                  <a:pt x="477" y="859"/>
                  <a:pt x="477" y="859"/>
                  <a:pt x="477" y="859"/>
                </a:cubicBezTo>
                <a:cubicBezTo>
                  <a:pt x="483" y="858"/>
                  <a:pt x="483" y="858"/>
                  <a:pt x="483" y="858"/>
                </a:cubicBezTo>
                <a:cubicBezTo>
                  <a:pt x="482" y="845"/>
                  <a:pt x="482" y="845"/>
                  <a:pt x="482" y="845"/>
                </a:cubicBezTo>
                <a:cubicBezTo>
                  <a:pt x="480" y="846"/>
                  <a:pt x="478" y="846"/>
                  <a:pt x="476" y="846"/>
                </a:cubicBezTo>
                <a:close/>
                <a:moveTo>
                  <a:pt x="709" y="744"/>
                </a:moveTo>
                <a:cubicBezTo>
                  <a:pt x="718" y="754"/>
                  <a:pt x="718" y="754"/>
                  <a:pt x="718" y="754"/>
                </a:cubicBezTo>
                <a:cubicBezTo>
                  <a:pt x="722" y="750"/>
                  <a:pt x="722" y="750"/>
                  <a:pt x="722" y="750"/>
                </a:cubicBezTo>
                <a:cubicBezTo>
                  <a:pt x="714" y="740"/>
                  <a:pt x="714" y="740"/>
                  <a:pt x="714" y="740"/>
                </a:cubicBezTo>
                <a:cubicBezTo>
                  <a:pt x="712" y="742"/>
                  <a:pt x="711" y="743"/>
                  <a:pt x="709" y="744"/>
                </a:cubicBezTo>
                <a:close/>
                <a:moveTo>
                  <a:pt x="620" y="805"/>
                </a:moveTo>
                <a:cubicBezTo>
                  <a:pt x="626" y="816"/>
                  <a:pt x="626" y="816"/>
                  <a:pt x="626" y="816"/>
                </a:cubicBezTo>
                <a:cubicBezTo>
                  <a:pt x="631" y="813"/>
                  <a:pt x="631" y="813"/>
                  <a:pt x="631" y="813"/>
                </a:cubicBezTo>
                <a:cubicBezTo>
                  <a:pt x="626" y="802"/>
                  <a:pt x="626" y="802"/>
                  <a:pt x="626" y="802"/>
                </a:cubicBezTo>
                <a:cubicBezTo>
                  <a:pt x="624" y="803"/>
                  <a:pt x="622" y="804"/>
                  <a:pt x="620" y="805"/>
                </a:cubicBezTo>
                <a:close/>
                <a:moveTo>
                  <a:pt x="725" y="729"/>
                </a:moveTo>
                <a:cubicBezTo>
                  <a:pt x="734" y="738"/>
                  <a:pt x="734" y="738"/>
                  <a:pt x="734" y="738"/>
                </a:cubicBezTo>
                <a:cubicBezTo>
                  <a:pt x="738" y="734"/>
                  <a:pt x="738" y="734"/>
                  <a:pt x="738" y="734"/>
                </a:cubicBezTo>
                <a:cubicBezTo>
                  <a:pt x="729" y="725"/>
                  <a:pt x="729" y="725"/>
                  <a:pt x="729" y="725"/>
                </a:cubicBezTo>
                <a:cubicBezTo>
                  <a:pt x="728" y="727"/>
                  <a:pt x="727" y="728"/>
                  <a:pt x="725" y="729"/>
                </a:cubicBezTo>
                <a:close/>
                <a:moveTo>
                  <a:pt x="540" y="835"/>
                </a:moveTo>
                <a:cubicBezTo>
                  <a:pt x="543" y="847"/>
                  <a:pt x="543" y="847"/>
                  <a:pt x="543" y="847"/>
                </a:cubicBezTo>
                <a:cubicBezTo>
                  <a:pt x="549" y="845"/>
                  <a:pt x="549" y="845"/>
                  <a:pt x="549" y="845"/>
                </a:cubicBezTo>
                <a:cubicBezTo>
                  <a:pt x="545" y="833"/>
                  <a:pt x="545" y="833"/>
                  <a:pt x="545" y="833"/>
                </a:cubicBezTo>
                <a:cubicBezTo>
                  <a:pt x="543" y="834"/>
                  <a:pt x="541" y="834"/>
                  <a:pt x="540" y="835"/>
                </a:cubicBezTo>
                <a:close/>
                <a:moveTo>
                  <a:pt x="601" y="814"/>
                </a:moveTo>
                <a:cubicBezTo>
                  <a:pt x="606" y="825"/>
                  <a:pt x="606" y="825"/>
                  <a:pt x="606" y="825"/>
                </a:cubicBezTo>
                <a:cubicBezTo>
                  <a:pt x="611" y="823"/>
                  <a:pt x="611" y="823"/>
                  <a:pt x="611" y="823"/>
                </a:cubicBezTo>
                <a:cubicBezTo>
                  <a:pt x="606" y="811"/>
                  <a:pt x="606" y="811"/>
                  <a:pt x="606" y="811"/>
                </a:cubicBezTo>
                <a:cubicBezTo>
                  <a:pt x="604" y="812"/>
                  <a:pt x="603" y="813"/>
                  <a:pt x="601" y="814"/>
                </a:cubicBezTo>
                <a:close/>
                <a:moveTo>
                  <a:pt x="518" y="840"/>
                </a:moveTo>
                <a:cubicBezTo>
                  <a:pt x="521" y="852"/>
                  <a:pt x="521" y="852"/>
                  <a:pt x="521" y="852"/>
                </a:cubicBezTo>
                <a:cubicBezTo>
                  <a:pt x="527" y="851"/>
                  <a:pt x="527" y="851"/>
                  <a:pt x="527" y="851"/>
                </a:cubicBezTo>
                <a:cubicBezTo>
                  <a:pt x="524" y="838"/>
                  <a:pt x="524" y="838"/>
                  <a:pt x="524" y="838"/>
                </a:cubicBezTo>
                <a:cubicBezTo>
                  <a:pt x="522" y="839"/>
                  <a:pt x="520" y="839"/>
                  <a:pt x="518" y="840"/>
                </a:cubicBezTo>
                <a:close/>
                <a:moveTo>
                  <a:pt x="497" y="843"/>
                </a:moveTo>
                <a:cubicBezTo>
                  <a:pt x="499" y="856"/>
                  <a:pt x="499" y="856"/>
                  <a:pt x="499" y="856"/>
                </a:cubicBezTo>
                <a:cubicBezTo>
                  <a:pt x="505" y="855"/>
                  <a:pt x="505" y="855"/>
                  <a:pt x="505" y="855"/>
                </a:cubicBezTo>
                <a:cubicBezTo>
                  <a:pt x="503" y="843"/>
                  <a:pt x="503" y="843"/>
                  <a:pt x="503" y="843"/>
                </a:cubicBezTo>
                <a:cubicBezTo>
                  <a:pt x="501" y="843"/>
                  <a:pt x="499" y="843"/>
                  <a:pt x="497" y="843"/>
                </a:cubicBezTo>
                <a:close/>
                <a:moveTo>
                  <a:pt x="740" y="714"/>
                </a:moveTo>
                <a:cubicBezTo>
                  <a:pt x="750" y="722"/>
                  <a:pt x="750" y="722"/>
                  <a:pt x="750" y="722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44" y="709"/>
                  <a:pt x="744" y="709"/>
                  <a:pt x="744" y="709"/>
                </a:cubicBezTo>
                <a:cubicBezTo>
                  <a:pt x="743" y="711"/>
                  <a:pt x="742" y="712"/>
                  <a:pt x="740" y="714"/>
                </a:cubicBezTo>
                <a:close/>
                <a:moveTo>
                  <a:pt x="581" y="822"/>
                </a:moveTo>
                <a:cubicBezTo>
                  <a:pt x="585" y="834"/>
                  <a:pt x="585" y="834"/>
                  <a:pt x="585" y="834"/>
                </a:cubicBezTo>
                <a:cubicBezTo>
                  <a:pt x="591" y="831"/>
                  <a:pt x="591" y="831"/>
                  <a:pt x="591" y="831"/>
                </a:cubicBezTo>
                <a:cubicBezTo>
                  <a:pt x="586" y="820"/>
                  <a:pt x="586" y="820"/>
                  <a:pt x="586" y="820"/>
                </a:cubicBezTo>
                <a:cubicBezTo>
                  <a:pt x="584" y="820"/>
                  <a:pt x="583" y="821"/>
                  <a:pt x="581" y="822"/>
                </a:cubicBezTo>
                <a:close/>
                <a:moveTo>
                  <a:pt x="25" y="475"/>
                </a:moveTo>
                <a:cubicBezTo>
                  <a:pt x="13" y="477"/>
                  <a:pt x="13" y="477"/>
                  <a:pt x="13" y="477"/>
                </a:cubicBezTo>
                <a:cubicBezTo>
                  <a:pt x="13" y="483"/>
                  <a:pt x="13" y="483"/>
                  <a:pt x="13" y="483"/>
                </a:cubicBezTo>
                <a:cubicBezTo>
                  <a:pt x="26" y="481"/>
                  <a:pt x="26" y="481"/>
                  <a:pt x="26" y="481"/>
                </a:cubicBezTo>
                <a:cubicBezTo>
                  <a:pt x="26" y="479"/>
                  <a:pt x="25" y="477"/>
                  <a:pt x="25" y="475"/>
                </a:cubicBezTo>
                <a:close/>
                <a:moveTo>
                  <a:pt x="843" y="503"/>
                </a:moveTo>
                <a:cubicBezTo>
                  <a:pt x="855" y="505"/>
                  <a:pt x="855" y="505"/>
                  <a:pt x="855" y="505"/>
                </a:cubicBezTo>
                <a:cubicBezTo>
                  <a:pt x="856" y="499"/>
                  <a:pt x="856" y="499"/>
                  <a:pt x="856" y="499"/>
                </a:cubicBezTo>
                <a:cubicBezTo>
                  <a:pt x="844" y="497"/>
                  <a:pt x="844" y="497"/>
                  <a:pt x="844" y="497"/>
                </a:cubicBezTo>
                <a:cubicBezTo>
                  <a:pt x="843" y="499"/>
                  <a:pt x="843" y="501"/>
                  <a:pt x="843" y="503"/>
                </a:cubicBezTo>
                <a:close/>
                <a:moveTo>
                  <a:pt x="834" y="545"/>
                </a:moveTo>
                <a:cubicBezTo>
                  <a:pt x="846" y="549"/>
                  <a:pt x="846" y="549"/>
                  <a:pt x="846" y="549"/>
                </a:cubicBezTo>
                <a:cubicBezTo>
                  <a:pt x="847" y="543"/>
                  <a:pt x="847" y="543"/>
                  <a:pt x="847" y="543"/>
                </a:cubicBezTo>
                <a:cubicBezTo>
                  <a:pt x="835" y="540"/>
                  <a:pt x="835" y="540"/>
                  <a:pt x="835" y="540"/>
                </a:cubicBezTo>
                <a:cubicBezTo>
                  <a:pt x="835" y="542"/>
                  <a:pt x="834" y="544"/>
                  <a:pt x="834" y="545"/>
                </a:cubicBezTo>
                <a:close/>
                <a:moveTo>
                  <a:pt x="848" y="460"/>
                </a:moveTo>
                <a:cubicBezTo>
                  <a:pt x="860" y="461"/>
                  <a:pt x="860" y="461"/>
                  <a:pt x="860" y="461"/>
                </a:cubicBezTo>
                <a:cubicBezTo>
                  <a:pt x="861" y="455"/>
                  <a:pt x="861" y="455"/>
                  <a:pt x="861" y="455"/>
                </a:cubicBezTo>
                <a:cubicBezTo>
                  <a:pt x="848" y="454"/>
                  <a:pt x="848" y="454"/>
                  <a:pt x="848" y="454"/>
                </a:cubicBezTo>
                <a:cubicBezTo>
                  <a:pt x="848" y="456"/>
                  <a:pt x="848" y="458"/>
                  <a:pt x="848" y="460"/>
                </a:cubicBezTo>
                <a:close/>
                <a:moveTo>
                  <a:pt x="846" y="482"/>
                </a:moveTo>
                <a:cubicBezTo>
                  <a:pt x="858" y="483"/>
                  <a:pt x="858" y="483"/>
                  <a:pt x="858" y="483"/>
                </a:cubicBezTo>
                <a:cubicBezTo>
                  <a:pt x="859" y="477"/>
                  <a:pt x="859" y="477"/>
                  <a:pt x="859" y="477"/>
                </a:cubicBezTo>
                <a:cubicBezTo>
                  <a:pt x="846" y="476"/>
                  <a:pt x="846" y="476"/>
                  <a:pt x="846" y="476"/>
                </a:cubicBezTo>
                <a:cubicBezTo>
                  <a:pt x="846" y="478"/>
                  <a:pt x="846" y="480"/>
                  <a:pt x="846" y="482"/>
                </a:cubicBezTo>
                <a:close/>
                <a:moveTo>
                  <a:pt x="839" y="524"/>
                </a:moveTo>
                <a:cubicBezTo>
                  <a:pt x="851" y="527"/>
                  <a:pt x="851" y="527"/>
                  <a:pt x="851" y="527"/>
                </a:cubicBezTo>
                <a:cubicBezTo>
                  <a:pt x="852" y="521"/>
                  <a:pt x="852" y="521"/>
                  <a:pt x="852" y="521"/>
                </a:cubicBezTo>
                <a:cubicBezTo>
                  <a:pt x="840" y="519"/>
                  <a:pt x="840" y="519"/>
                  <a:pt x="840" y="519"/>
                </a:cubicBezTo>
                <a:cubicBezTo>
                  <a:pt x="840" y="521"/>
                  <a:pt x="839" y="523"/>
                  <a:pt x="839" y="524"/>
                </a:cubicBezTo>
                <a:close/>
                <a:moveTo>
                  <a:pt x="754" y="698"/>
                </a:moveTo>
                <a:cubicBezTo>
                  <a:pt x="764" y="706"/>
                  <a:pt x="764" y="706"/>
                  <a:pt x="764" y="706"/>
                </a:cubicBezTo>
                <a:cubicBezTo>
                  <a:pt x="768" y="701"/>
                  <a:pt x="768" y="701"/>
                  <a:pt x="768" y="701"/>
                </a:cubicBezTo>
                <a:cubicBezTo>
                  <a:pt x="758" y="693"/>
                  <a:pt x="758" y="693"/>
                  <a:pt x="758" y="693"/>
                </a:cubicBezTo>
                <a:cubicBezTo>
                  <a:pt x="757" y="695"/>
                  <a:pt x="756" y="696"/>
                  <a:pt x="754" y="698"/>
                </a:cubicBezTo>
                <a:close/>
                <a:moveTo>
                  <a:pt x="780" y="663"/>
                </a:moveTo>
                <a:cubicBezTo>
                  <a:pt x="791" y="670"/>
                  <a:pt x="791" y="670"/>
                  <a:pt x="791" y="670"/>
                </a:cubicBezTo>
                <a:cubicBezTo>
                  <a:pt x="794" y="665"/>
                  <a:pt x="794" y="665"/>
                  <a:pt x="794" y="665"/>
                </a:cubicBezTo>
                <a:cubicBezTo>
                  <a:pt x="783" y="658"/>
                  <a:pt x="783" y="658"/>
                  <a:pt x="783" y="658"/>
                </a:cubicBezTo>
                <a:cubicBezTo>
                  <a:pt x="782" y="660"/>
                  <a:pt x="781" y="661"/>
                  <a:pt x="780" y="663"/>
                </a:cubicBezTo>
                <a:close/>
                <a:moveTo>
                  <a:pt x="820" y="586"/>
                </a:moveTo>
                <a:cubicBezTo>
                  <a:pt x="832" y="591"/>
                  <a:pt x="832" y="591"/>
                  <a:pt x="832" y="591"/>
                </a:cubicBezTo>
                <a:cubicBezTo>
                  <a:pt x="834" y="585"/>
                  <a:pt x="834" y="585"/>
                  <a:pt x="834" y="585"/>
                </a:cubicBezTo>
                <a:cubicBezTo>
                  <a:pt x="822" y="581"/>
                  <a:pt x="822" y="581"/>
                  <a:pt x="822" y="581"/>
                </a:cubicBezTo>
                <a:cubicBezTo>
                  <a:pt x="821" y="583"/>
                  <a:pt x="821" y="585"/>
                  <a:pt x="820" y="586"/>
                </a:cubicBezTo>
                <a:close/>
                <a:moveTo>
                  <a:pt x="791" y="645"/>
                </a:moveTo>
                <a:cubicBezTo>
                  <a:pt x="802" y="651"/>
                  <a:pt x="802" y="651"/>
                  <a:pt x="802" y="651"/>
                </a:cubicBezTo>
                <a:cubicBezTo>
                  <a:pt x="805" y="646"/>
                  <a:pt x="805" y="646"/>
                  <a:pt x="805" y="646"/>
                </a:cubicBezTo>
                <a:cubicBezTo>
                  <a:pt x="795" y="639"/>
                  <a:pt x="795" y="639"/>
                  <a:pt x="795" y="639"/>
                </a:cubicBezTo>
                <a:cubicBezTo>
                  <a:pt x="794" y="641"/>
                  <a:pt x="793" y="643"/>
                  <a:pt x="791" y="645"/>
                </a:cubicBezTo>
                <a:close/>
                <a:moveTo>
                  <a:pt x="811" y="606"/>
                </a:moveTo>
                <a:cubicBezTo>
                  <a:pt x="823" y="611"/>
                  <a:pt x="823" y="611"/>
                  <a:pt x="823" y="611"/>
                </a:cubicBezTo>
                <a:cubicBezTo>
                  <a:pt x="825" y="606"/>
                  <a:pt x="825" y="606"/>
                  <a:pt x="825" y="606"/>
                </a:cubicBezTo>
                <a:cubicBezTo>
                  <a:pt x="814" y="601"/>
                  <a:pt x="814" y="601"/>
                  <a:pt x="814" y="601"/>
                </a:cubicBezTo>
                <a:cubicBezTo>
                  <a:pt x="813" y="603"/>
                  <a:pt x="812" y="604"/>
                  <a:pt x="811" y="606"/>
                </a:cubicBezTo>
                <a:close/>
                <a:moveTo>
                  <a:pt x="802" y="626"/>
                </a:moveTo>
                <a:cubicBezTo>
                  <a:pt x="813" y="631"/>
                  <a:pt x="813" y="631"/>
                  <a:pt x="813" y="631"/>
                </a:cubicBezTo>
                <a:cubicBezTo>
                  <a:pt x="816" y="626"/>
                  <a:pt x="816" y="626"/>
                  <a:pt x="816" y="626"/>
                </a:cubicBezTo>
                <a:cubicBezTo>
                  <a:pt x="805" y="620"/>
                  <a:pt x="805" y="620"/>
                  <a:pt x="805" y="620"/>
                </a:cubicBezTo>
                <a:cubicBezTo>
                  <a:pt x="804" y="622"/>
                  <a:pt x="803" y="624"/>
                  <a:pt x="802" y="626"/>
                </a:cubicBezTo>
                <a:close/>
                <a:moveTo>
                  <a:pt x="639" y="794"/>
                </a:moveTo>
                <a:cubicBezTo>
                  <a:pt x="646" y="805"/>
                  <a:pt x="646" y="805"/>
                  <a:pt x="646" y="805"/>
                </a:cubicBezTo>
                <a:cubicBezTo>
                  <a:pt x="651" y="802"/>
                  <a:pt x="651" y="802"/>
                  <a:pt x="651" y="802"/>
                </a:cubicBezTo>
                <a:cubicBezTo>
                  <a:pt x="645" y="791"/>
                  <a:pt x="645" y="791"/>
                  <a:pt x="645" y="791"/>
                </a:cubicBezTo>
                <a:cubicBezTo>
                  <a:pt x="643" y="792"/>
                  <a:pt x="641" y="793"/>
                  <a:pt x="639" y="794"/>
                </a:cubicBezTo>
                <a:close/>
                <a:moveTo>
                  <a:pt x="88" y="658"/>
                </a:moveTo>
                <a:cubicBezTo>
                  <a:pt x="78" y="664"/>
                  <a:pt x="78" y="664"/>
                  <a:pt x="78" y="664"/>
                </a:cubicBezTo>
                <a:cubicBezTo>
                  <a:pt x="81" y="669"/>
                  <a:pt x="81" y="669"/>
                  <a:pt x="81" y="669"/>
                </a:cubicBezTo>
                <a:cubicBezTo>
                  <a:pt x="91" y="663"/>
                  <a:pt x="91" y="663"/>
                  <a:pt x="91" y="663"/>
                </a:cubicBezTo>
                <a:cubicBezTo>
                  <a:pt x="90" y="661"/>
                  <a:pt x="89" y="659"/>
                  <a:pt x="88" y="658"/>
                </a:cubicBezTo>
                <a:close/>
                <a:moveTo>
                  <a:pt x="103" y="701"/>
                </a:moveTo>
                <a:cubicBezTo>
                  <a:pt x="107" y="705"/>
                  <a:pt x="107" y="705"/>
                  <a:pt x="107" y="705"/>
                </a:cubicBezTo>
                <a:cubicBezTo>
                  <a:pt x="117" y="697"/>
                  <a:pt x="117" y="697"/>
                  <a:pt x="117" y="697"/>
                </a:cubicBezTo>
                <a:cubicBezTo>
                  <a:pt x="116" y="696"/>
                  <a:pt x="115" y="694"/>
                  <a:pt x="113" y="693"/>
                </a:cubicBezTo>
                <a:lnTo>
                  <a:pt x="103" y="701"/>
                </a:lnTo>
                <a:close/>
                <a:moveTo>
                  <a:pt x="77" y="639"/>
                </a:moveTo>
                <a:cubicBezTo>
                  <a:pt x="66" y="645"/>
                  <a:pt x="66" y="645"/>
                  <a:pt x="66" y="645"/>
                </a:cubicBezTo>
                <a:cubicBezTo>
                  <a:pt x="69" y="650"/>
                  <a:pt x="69" y="650"/>
                  <a:pt x="69" y="650"/>
                </a:cubicBezTo>
                <a:cubicBezTo>
                  <a:pt x="80" y="644"/>
                  <a:pt x="80" y="644"/>
                  <a:pt x="80" y="644"/>
                </a:cubicBezTo>
                <a:cubicBezTo>
                  <a:pt x="79" y="642"/>
                  <a:pt x="78" y="641"/>
                  <a:pt x="77" y="639"/>
                </a:cubicBezTo>
                <a:close/>
                <a:moveTo>
                  <a:pt x="118" y="718"/>
                </a:moveTo>
                <a:cubicBezTo>
                  <a:pt x="122" y="722"/>
                  <a:pt x="122" y="722"/>
                  <a:pt x="122" y="722"/>
                </a:cubicBezTo>
                <a:cubicBezTo>
                  <a:pt x="131" y="714"/>
                  <a:pt x="131" y="714"/>
                  <a:pt x="131" y="714"/>
                </a:cubicBezTo>
                <a:cubicBezTo>
                  <a:pt x="130" y="712"/>
                  <a:pt x="129" y="711"/>
                  <a:pt x="127" y="709"/>
                </a:cubicBezTo>
                <a:lnTo>
                  <a:pt x="118" y="718"/>
                </a:lnTo>
                <a:close/>
                <a:moveTo>
                  <a:pt x="67" y="620"/>
                </a:moveTo>
                <a:cubicBezTo>
                  <a:pt x="56" y="626"/>
                  <a:pt x="56" y="626"/>
                  <a:pt x="56" y="626"/>
                </a:cubicBezTo>
                <a:cubicBezTo>
                  <a:pt x="58" y="631"/>
                  <a:pt x="58" y="631"/>
                  <a:pt x="58" y="631"/>
                </a:cubicBezTo>
                <a:cubicBezTo>
                  <a:pt x="70" y="625"/>
                  <a:pt x="70" y="625"/>
                  <a:pt x="70" y="625"/>
                </a:cubicBezTo>
                <a:cubicBezTo>
                  <a:pt x="69" y="624"/>
                  <a:pt x="68" y="622"/>
                  <a:pt x="67" y="620"/>
                </a:cubicBezTo>
                <a:close/>
                <a:moveTo>
                  <a:pt x="133" y="734"/>
                </a:moveTo>
                <a:cubicBezTo>
                  <a:pt x="137" y="738"/>
                  <a:pt x="137" y="738"/>
                  <a:pt x="137" y="738"/>
                </a:cubicBezTo>
                <a:cubicBezTo>
                  <a:pt x="146" y="729"/>
                  <a:pt x="146" y="729"/>
                  <a:pt x="146" y="729"/>
                </a:cubicBezTo>
                <a:cubicBezTo>
                  <a:pt x="145" y="728"/>
                  <a:pt x="143" y="726"/>
                  <a:pt x="142" y="725"/>
                </a:cubicBezTo>
                <a:lnTo>
                  <a:pt x="133" y="734"/>
                </a:lnTo>
                <a:close/>
                <a:moveTo>
                  <a:pt x="28" y="497"/>
                </a:moveTo>
                <a:cubicBezTo>
                  <a:pt x="15" y="499"/>
                  <a:pt x="15" y="499"/>
                  <a:pt x="15" y="499"/>
                </a:cubicBezTo>
                <a:cubicBezTo>
                  <a:pt x="16" y="505"/>
                  <a:pt x="16" y="505"/>
                  <a:pt x="16" y="505"/>
                </a:cubicBezTo>
                <a:cubicBezTo>
                  <a:pt x="29" y="503"/>
                  <a:pt x="29" y="503"/>
                  <a:pt x="29" y="503"/>
                </a:cubicBezTo>
                <a:cubicBezTo>
                  <a:pt x="29" y="501"/>
                  <a:pt x="28" y="499"/>
                  <a:pt x="28" y="497"/>
                </a:cubicBezTo>
                <a:close/>
                <a:moveTo>
                  <a:pt x="32" y="518"/>
                </a:moveTo>
                <a:cubicBezTo>
                  <a:pt x="19" y="521"/>
                  <a:pt x="19" y="521"/>
                  <a:pt x="19" y="521"/>
                </a:cubicBezTo>
                <a:cubicBezTo>
                  <a:pt x="21" y="527"/>
                  <a:pt x="21" y="527"/>
                  <a:pt x="21" y="527"/>
                </a:cubicBezTo>
                <a:cubicBezTo>
                  <a:pt x="33" y="524"/>
                  <a:pt x="33" y="524"/>
                  <a:pt x="33" y="524"/>
                </a:cubicBezTo>
                <a:cubicBezTo>
                  <a:pt x="32" y="522"/>
                  <a:pt x="32" y="520"/>
                  <a:pt x="32" y="518"/>
                </a:cubicBezTo>
                <a:close/>
                <a:moveTo>
                  <a:pt x="149" y="749"/>
                </a:moveTo>
                <a:cubicBezTo>
                  <a:pt x="153" y="753"/>
                  <a:pt x="153" y="753"/>
                  <a:pt x="153" y="753"/>
                </a:cubicBezTo>
                <a:cubicBezTo>
                  <a:pt x="162" y="744"/>
                  <a:pt x="162" y="744"/>
                  <a:pt x="162" y="744"/>
                </a:cubicBezTo>
                <a:cubicBezTo>
                  <a:pt x="160" y="743"/>
                  <a:pt x="159" y="741"/>
                  <a:pt x="157" y="740"/>
                </a:cubicBezTo>
                <a:lnTo>
                  <a:pt x="149" y="749"/>
                </a:lnTo>
                <a:close/>
                <a:moveTo>
                  <a:pt x="38" y="545"/>
                </a:moveTo>
                <a:cubicBezTo>
                  <a:pt x="38" y="543"/>
                  <a:pt x="37" y="541"/>
                  <a:pt x="37" y="539"/>
                </a:cubicBezTo>
                <a:cubicBezTo>
                  <a:pt x="24" y="542"/>
                  <a:pt x="24" y="542"/>
                  <a:pt x="24" y="542"/>
                </a:cubicBezTo>
                <a:cubicBezTo>
                  <a:pt x="26" y="548"/>
                  <a:pt x="26" y="548"/>
                  <a:pt x="26" y="548"/>
                </a:cubicBezTo>
                <a:lnTo>
                  <a:pt x="38" y="545"/>
                </a:lnTo>
                <a:close/>
                <a:moveTo>
                  <a:pt x="454" y="848"/>
                </a:moveTo>
                <a:cubicBezTo>
                  <a:pt x="455" y="860"/>
                  <a:pt x="455" y="860"/>
                  <a:pt x="455" y="860"/>
                </a:cubicBezTo>
                <a:cubicBezTo>
                  <a:pt x="461" y="860"/>
                  <a:pt x="461" y="860"/>
                  <a:pt x="461" y="860"/>
                </a:cubicBezTo>
                <a:cubicBezTo>
                  <a:pt x="460" y="847"/>
                  <a:pt x="460" y="847"/>
                  <a:pt x="460" y="847"/>
                </a:cubicBezTo>
                <a:cubicBezTo>
                  <a:pt x="458" y="847"/>
                  <a:pt x="456" y="848"/>
                  <a:pt x="454" y="848"/>
                </a:cubicBezTo>
                <a:close/>
                <a:moveTo>
                  <a:pt x="58" y="600"/>
                </a:moveTo>
                <a:cubicBezTo>
                  <a:pt x="46" y="605"/>
                  <a:pt x="46" y="605"/>
                  <a:pt x="46" y="605"/>
                </a:cubicBezTo>
                <a:cubicBezTo>
                  <a:pt x="49" y="611"/>
                  <a:pt x="49" y="611"/>
                  <a:pt x="49" y="611"/>
                </a:cubicBezTo>
                <a:cubicBezTo>
                  <a:pt x="60" y="606"/>
                  <a:pt x="60" y="606"/>
                  <a:pt x="60" y="606"/>
                </a:cubicBezTo>
                <a:cubicBezTo>
                  <a:pt x="59" y="604"/>
                  <a:pt x="58" y="602"/>
                  <a:pt x="58" y="600"/>
                </a:cubicBezTo>
                <a:close/>
                <a:moveTo>
                  <a:pt x="50" y="580"/>
                </a:moveTo>
                <a:cubicBezTo>
                  <a:pt x="38" y="585"/>
                  <a:pt x="38" y="585"/>
                  <a:pt x="38" y="585"/>
                </a:cubicBezTo>
                <a:cubicBezTo>
                  <a:pt x="40" y="590"/>
                  <a:pt x="40" y="590"/>
                  <a:pt x="40" y="590"/>
                </a:cubicBezTo>
                <a:cubicBezTo>
                  <a:pt x="52" y="586"/>
                  <a:pt x="52" y="586"/>
                  <a:pt x="52" y="586"/>
                </a:cubicBezTo>
                <a:cubicBezTo>
                  <a:pt x="51" y="584"/>
                  <a:pt x="50" y="582"/>
                  <a:pt x="50" y="580"/>
                </a:cubicBezTo>
                <a:close/>
                <a:moveTo>
                  <a:pt x="323" y="845"/>
                </a:moveTo>
                <a:cubicBezTo>
                  <a:pt x="328" y="847"/>
                  <a:pt x="328" y="847"/>
                  <a:pt x="328" y="847"/>
                </a:cubicBezTo>
                <a:cubicBezTo>
                  <a:pt x="332" y="835"/>
                  <a:pt x="332" y="835"/>
                  <a:pt x="332" y="835"/>
                </a:cubicBezTo>
                <a:cubicBezTo>
                  <a:pt x="330" y="834"/>
                  <a:pt x="328" y="834"/>
                  <a:pt x="326" y="833"/>
                </a:cubicBezTo>
                <a:lnTo>
                  <a:pt x="323" y="845"/>
                </a:lnTo>
                <a:close/>
                <a:moveTo>
                  <a:pt x="366" y="855"/>
                </a:moveTo>
                <a:cubicBezTo>
                  <a:pt x="372" y="856"/>
                  <a:pt x="372" y="856"/>
                  <a:pt x="372" y="856"/>
                </a:cubicBezTo>
                <a:cubicBezTo>
                  <a:pt x="374" y="843"/>
                  <a:pt x="374" y="843"/>
                  <a:pt x="374" y="843"/>
                </a:cubicBezTo>
                <a:cubicBezTo>
                  <a:pt x="372" y="843"/>
                  <a:pt x="370" y="843"/>
                  <a:pt x="368" y="842"/>
                </a:cubicBezTo>
                <a:lnTo>
                  <a:pt x="366" y="855"/>
                </a:lnTo>
                <a:close/>
                <a:moveTo>
                  <a:pt x="344" y="851"/>
                </a:moveTo>
                <a:cubicBezTo>
                  <a:pt x="350" y="852"/>
                  <a:pt x="350" y="852"/>
                  <a:pt x="350" y="852"/>
                </a:cubicBezTo>
                <a:cubicBezTo>
                  <a:pt x="353" y="840"/>
                  <a:pt x="353" y="840"/>
                  <a:pt x="353" y="840"/>
                </a:cubicBezTo>
                <a:cubicBezTo>
                  <a:pt x="351" y="839"/>
                  <a:pt x="349" y="839"/>
                  <a:pt x="347" y="838"/>
                </a:cubicBezTo>
                <a:lnTo>
                  <a:pt x="344" y="851"/>
                </a:lnTo>
                <a:close/>
                <a:moveTo>
                  <a:pt x="388" y="858"/>
                </a:moveTo>
                <a:cubicBezTo>
                  <a:pt x="394" y="859"/>
                  <a:pt x="394" y="859"/>
                  <a:pt x="394" y="859"/>
                </a:cubicBezTo>
                <a:cubicBezTo>
                  <a:pt x="395" y="846"/>
                  <a:pt x="395" y="846"/>
                  <a:pt x="395" y="846"/>
                </a:cubicBezTo>
                <a:cubicBezTo>
                  <a:pt x="394" y="846"/>
                  <a:pt x="392" y="846"/>
                  <a:pt x="390" y="845"/>
                </a:cubicBezTo>
                <a:lnTo>
                  <a:pt x="388" y="858"/>
                </a:lnTo>
                <a:close/>
                <a:moveTo>
                  <a:pt x="410" y="860"/>
                </a:moveTo>
                <a:cubicBezTo>
                  <a:pt x="416" y="860"/>
                  <a:pt x="416" y="860"/>
                  <a:pt x="416" y="860"/>
                </a:cubicBezTo>
                <a:cubicBezTo>
                  <a:pt x="417" y="848"/>
                  <a:pt x="417" y="848"/>
                  <a:pt x="417" y="848"/>
                </a:cubicBezTo>
                <a:cubicBezTo>
                  <a:pt x="415" y="847"/>
                  <a:pt x="413" y="847"/>
                  <a:pt x="411" y="847"/>
                </a:cubicBezTo>
                <a:lnTo>
                  <a:pt x="410" y="860"/>
                </a:lnTo>
                <a:close/>
                <a:moveTo>
                  <a:pt x="260" y="823"/>
                </a:moveTo>
                <a:cubicBezTo>
                  <a:pt x="265" y="825"/>
                  <a:pt x="265" y="825"/>
                  <a:pt x="265" y="825"/>
                </a:cubicBezTo>
                <a:cubicBezTo>
                  <a:pt x="271" y="814"/>
                  <a:pt x="271" y="814"/>
                  <a:pt x="271" y="814"/>
                </a:cubicBezTo>
                <a:cubicBezTo>
                  <a:pt x="269" y="813"/>
                  <a:pt x="267" y="812"/>
                  <a:pt x="265" y="811"/>
                </a:cubicBezTo>
                <a:lnTo>
                  <a:pt x="260" y="823"/>
                </a:lnTo>
                <a:close/>
                <a:moveTo>
                  <a:pt x="202" y="790"/>
                </a:moveTo>
                <a:cubicBezTo>
                  <a:pt x="207" y="794"/>
                  <a:pt x="207" y="794"/>
                  <a:pt x="207" y="794"/>
                </a:cubicBezTo>
                <a:cubicBezTo>
                  <a:pt x="213" y="783"/>
                  <a:pt x="213" y="783"/>
                  <a:pt x="213" y="783"/>
                </a:cubicBezTo>
                <a:cubicBezTo>
                  <a:pt x="212" y="782"/>
                  <a:pt x="210" y="781"/>
                  <a:pt x="208" y="780"/>
                </a:cubicBezTo>
                <a:lnTo>
                  <a:pt x="202" y="790"/>
                </a:lnTo>
                <a:close/>
                <a:moveTo>
                  <a:pt x="280" y="831"/>
                </a:moveTo>
                <a:cubicBezTo>
                  <a:pt x="286" y="833"/>
                  <a:pt x="286" y="833"/>
                  <a:pt x="286" y="833"/>
                </a:cubicBezTo>
                <a:cubicBezTo>
                  <a:pt x="291" y="822"/>
                  <a:pt x="291" y="822"/>
                  <a:pt x="291" y="822"/>
                </a:cubicBezTo>
                <a:cubicBezTo>
                  <a:pt x="289" y="821"/>
                  <a:pt x="287" y="820"/>
                  <a:pt x="285" y="820"/>
                </a:cubicBezTo>
                <a:lnTo>
                  <a:pt x="280" y="831"/>
                </a:lnTo>
                <a:close/>
                <a:moveTo>
                  <a:pt x="220" y="802"/>
                </a:moveTo>
                <a:cubicBezTo>
                  <a:pt x="226" y="805"/>
                  <a:pt x="226" y="805"/>
                  <a:pt x="226" y="805"/>
                </a:cubicBezTo>
                <a:cubicBezTo>
                  <a:pt x="232" y="794"/>
                  <a:pt x="232" y="794"/>
                  <a:pt x="232" y="794"/>
                </a:cubicBezTo>
                <a:cubicBezTo>
                  <a:pt x="230" y="793"/>
                  <a:pt x="229" y="792"/>
                  <a:pt x="227" y="791"/>
                </a:cubicBezTo>
                <a:lnTo>
                  <a:pt x="220" y="802"/>
                </a:lnTo>
                <a:close/>
                <a:moveTo>
                  <a:pt x="240" y="813"/>
                </a:moveTo>
                <a:cubicBezTo>
                  <a:pt x="245" y="816"/>
                  <a:pt x="245" y="816"/>
                  <a:pt x="245" y="816"/>
                </a:cubicBezTo>
                <a:cubicBezTo>
                  <a:pt x="251" y="804"/>
                  <a:pt x="251" y="804"/>
                  <a:pt x="251" y="804"/>
                </a:cubicBezTo>
                <a:cubicBezTo>
                  <a:pt x="249" y="803"/>
                  <a:pt x="247" y="803"/>
                  <a:pt x="246" y="802"/>
                </a:cubicBezTo>
                <a:lnTo>
                  <a:pt x="240" y="813"/>
                </a:lnTo>
                <a:close/>
                <a:moveTo>
                  <a:pt x="174" y="754"/>
                </a:moveTo>
                <a:cubicBezTo>
                  <a:pt x="166" y="764"/>
                  <a:pt x="166" y="764"/>
                  <a:pt x="166" y="764"/>
                </a:cubicBezTo>
                <a:cubicBezTo>
                  <a:pt x="170" y="768"/>
                  <a:pt x="170" y="768"/>
                  <a:pt x="170" y="768"/>
                </a:cubicBezTo>
                <a:cubicBezTo>
                  <a:pt x="178" y="758"/>
                  <a:pt x="178" y="758"/>
                  <a:pt x="178" y="758"/>
                </a:cubicBezTo>
                <a:cubicBezTo>
                  <a:pt x="177" y="757"/>
                  <a:pt x="175" y="755"/>
                  <a:pt x="174" y="754"/>
                </a:cubicBezTo>
                <a:close/>
                <a:moveTo>
                  <a:pt x="842" y="433"/>
                </a:moveTo>
                <a:cubicBezTo>
                  <a:pt x="842" y="391"/>
                  <a:pt x="835" y="351"/>
                  <a:pt x="823" y="313"/>
                </a:cubicBezTo>
                <a:cubicBezTo>
                  <a:pt x="851" y="304"/>
                  <a:pt x="851" y="304"/>
                  <a:pt x="851" y="304"/>
                </a:cubicBezTo>
                <a:cubicBezTo>
                  <a:pt x="849" y="298"/>
                  <a:pt x="849" y="298"/>
                  <a:pt x="849" y="298"/>
                </a:cubicBezTo>
                <a:cubicBezTo>
                  <a:pt x="822" y="307"/>
                  <a:pt x="822" y="307"/>
                  <a:pt x="822" y="307"/>
                </a:cubicBezTo>
                <a:cubicBezTo>
                  <a:pt x="808" y="268"/>
                  <a:pt x="790" y="232"/>
                  <a:pt x="766" y="199"/>
                </a:cubicBezTo>
                <a:cubicBezTo>
                  <a:pt x="790" y="182"/>
                  <a:pt x="790" y="182"/>
                  <a:pt x="790" y="182"/>
                </a:cubicBezTo>
                <a:cubicBezTo>
                  <a:pt x="786" y="177"/>
                  <a:pt x="786" y="177"/>
                  <a:pt x="786" y="177"/>
                </a:cubicBezTo>
                <a:cubicBezTo>
                  <a:pt x="763" y="194"/>
                  <a:pt x="763" y="194"/>
                  <a:pt x="763" y="194"/>
                </a:cubicBezTo>
                <a:cubicBezTo>
                  <a:pt x="739" y="161"/>
                  <a:pt x="710" y="133"/>
                  <a:pt x="677" y="108"/>
                </a:cubicBezTo>
                <a:cubicBezTo>
                  <a:pt x="694" y="85"/>
                  <a:pt x="694" y="85"/>
                  <a:pt x="694" y="85"/>
                </a:cubicBezTo>
                <a:cubicBezTo>
                  <a:pt x="689" y="81"/>
                  <a:pt x="689" y="81"/>
                  <a:pt x="689" y="81"/>
                </a:cubicBezTo>
                <a:cubicBezTo>
                  <a:pt x="672" y="105"/>
                  <a:pt x="672" y="105"/>
                  <a:pt x="672" y="105"/>
                </a:cubicBezTo>
                <a:cubicBezTo>
                  <a:pt x="639" y="81"/>
                  <a:pt x="603" y="63"/>
                  <a:pt x="564" y="50"/>
                </a:cubicBezTo>
                <a:cubicBezTo>
                  <a:pt x="573" y="22"/>
                  <a:pt x="573" y="22"/>
                  <a:pt x="573" y="22"/>
                </a:cubicBezTo>
                <a:cubicBezTo>
                  <a:pt x="567" y="20"/>
                  <a:pt x="567" y="20"/>
                  <a:pt x="567" y="20"/>
                </a:cubicBezTo>
                <a:cubicBezTo>
                  <a:pt x="558" y="48"/>
                  <a:pt x="558" y="48"/>
                  <a:pt x="558" y="48"/>
                </a:cubicBezTo>
                <a:cubicBezTo>
                  <a:pt x="521" y="36"/>
                  <a:pt x="481" y="29"/>
                  <a:pt x="439" y="29"/>
                </a:cubicBezTo>
                <a:cubicBezTo>
                  <a:pt x="439" y="0"/>
                  <a:pt x="439" y="0"/>
                  <a:pt x="439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391" y="29"/>
                  <a:pt x="351" y="36"/>
                  <a:pt x="313" y="48"/>
                </a:cubicBezTo>
                <a:cubicBezTo>
                  <a:pt x="304" y="21"/>
                  <a:pt x="304" y="21"/>
                  <a:pt x="304" y="21"/>
                </a:cubicBezTo>
                <a:cubicBezTo>
                  <a:pt x="298" y="22"/>
                  <a:pt x="298" y="22"/>
                  <a:pt x="298" y="22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268" y="63"/>
                  <a:pt x="232" y="82"/>
                  <a:pt x="199" y="105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77" y="85"/>
                  <a:pt x="177" y="85"/>
                  <a:pt x="177" y="85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62" y="133"/>
                  <a:pt x="133" y="162"/>
                  <a:pt x="109" y="194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2" y="182"/>
                  <a:pt x="82" y="182"/>
                  <a:pt x="82" y="182"/>
                </a:cubicBezTo>
                <a:cubicBezTo>
                  <a:pt x="105" y="199"/>
                  <a:pt x="105" y="199"/>
                  <a:pt x="105" y="199"/>
                </a:cubicBezTo>
                <a:cubicBezTo>
                  <a:pt x="82" y="232"/>
                  <a:pt x="63" y="268"/>
                  <a:pt x="50" y="307"/>
                </a:cubicBezTo>
                <a:cubicBezTo>
                  <a:pt x="23" y="298"/>
                  <a:pt x="23" y="298"/>
                  <a:pt x="23" y="298"/>
                </a:cubicBezTo>
                <a:cubicBezTo>
                  <a:pt x="21" y="304"/>
                  <a:pt x="21" y="304"/>
                  <a:pt x="21" y="304"/>
                </a:cubicBezTo>
                <a:cubicBezTo>
                  <a:pt x="48" y="313"/>
                  <a:pt x="48" y="313"/>
                  <a:pt x="48" y="313"/>
                </a:cubicBezTo>
                <a:cubicBezTo>
                  <a:pt x="36" y="351"/>
                  <a:pt x="30" y="391"/>
                  <a:pt x="29" y="432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38"/>
                  <a:pt x="0" y="438"/>
                  <a:pt x="0" y="438"/>
                </a:cubicBezTo>
                <a:cubicBezTo>
                  <a:pt x="29" y="438"/>
                  <a:pt x="29" y="438"/>
                  <a:pt x="29" y="438"/>
                </a:cubicBezTo>
                <a:cubicBezTo>
                  <a:pt x="30" y="480"/>
                  <a:pt x="36" y="520"/>
                  <a:pt x="48" y="558"/>
                </a:cubicBezTo>
                <a:cubicBezTo>
                  <a:pt x="21" y="567"/>
                  <a:pt x="21" y="567"/>
                  <a:pt x="21" y="567"/>
                </a:cubicBezTo>
                <a:cubicBezTo>
                  <a:pt x="23" y="573"/>
                  <a:pt x="23" y="573"/>
                  <a:pt x="23" y="573"/>
                </a:cubicBezTo>
                <a:cubicBezTo>
                  <a:pt x="50" y="564"/>
                  <a:pt x="50" y="564"/>
                  <a:pt x="50" y="564"/>
                </a:cubicBezTo>
                <a:cubicBezTo>
                  <a:pt x="63" y="603"/>
                  <a:pt x="82" y="639"/>
                  <a:pt x="105" y="672"/>
                </a:cubicBezTo>
                <a:cubicBezTo>
                  <a:pt x="82" y="689"/>
                  <a:pt x="82" y="689"/>
                  <a:pt x="82" y="689"/>
                </a:cubicBezTo>
                <a:cubicBezTo>
                  <a:pt x="85" y="694"/>
                  <a:pt x="85" y="694"/>
                  <a:pt x="85" y="694"/>
                </a:cubicBezTo>
                <a:cubicBezTo>
                  <a:pt x="109" y="677"/>
                  <a:pt x="109" y="677"/>
                  <a:pt x="109" y="677"/>
                </a:cubicBezTo>
                <a:cubicBezTo>
                  <a:pt x="133" y="709"/>
                  <a:pt x="162" y="738"/>
                  <a:pt x="194" y="762"/>
                </a:cubicBezTo>
                <a:cubicBezTo>
                  <a:pt x="177" y="786"/>
                  <a:pt x="177" y="786"/>
                  <a:pt x="177" y="786"/>
                </a:cubicBezTo>
                <a:cubicBezTo>
                  <a:pt x="182" y="789"/>
                  <a:pt x="182" y="789"/>
                  <a:pt x="182" y="789"/>
                </a:cubicBezTo>
                <a:cubicBezTo>
                  <a:pt x="199" y="766"/>
                  <a:pt x="199" y="766"/>
                  <a:pt x="199" y="766"/>
                </a:cubicBezTo>
                <a:cubicBezTo>
                  <a:pt x="232" y="789"/>
                  <a:pt x="268" y="808"/>
                  <a:pt x="307" y="821"/>
                </a:cubicBezTo>
                <a:cubicBezTo>
                  <a:pt x="298" y="849"/>
                  <a:pt x="298" y="849"/>
                  <a:pt x="298" y="849"/>
                </a:cubicBezTo>
                <a:cubicBezTo>
                  <a:pt x="304" y="851"/>
                  <a:pt x="304" y="851"/>
                  <a:pt x="304" y="851"/>
                </a:cubicBezTo>
                <a:cubicBezTo>
                  <a:pt x="313" y="823"/>
                  <a:pt x="313" y="823"/>
                  <a:pt x="313" y="823"/>
                </a:cubicBezTo>
                <a:cubicBezTo>
                  <a:pt x="351" y="835"/>
                  <a:pt x="391" y="842"/>
                  <a:pt x="433" y="842"/>
                </a:cubicBezTo>
                <a:cubicBezTo>
                  <a:pt x="433" y="871"/>
                  <a:pt x="433" y="871"/>
                  <a:pt x="433" y="871"/>
                </a:cubicBezTo>
                <a:cubicBezTo>
                  <a:pt x="439" y="871"/>
                  <a:pt x="439" y="871"/>
                  <a:pt x="439" y="871"/>
                </a:cubicBezTo>
                <a:cubicBezTo>
                  <a:pt x="439" y="842"/>
                  <a:pt x="439" y="842"/>
                  <a:pt x="439" y="842"/>
                </a:cubicBezTo>
                <a:cubicBezTo>
                  <a:pt x="480" y="842"/>
                  <a:pt x="521" y="835"/>
                  <a:pt x="558" y="823"/>
                </a:cubicBezTo>
                <a:cubicBezTo>
                  <a:pt x="567" y="851"/>
                  <a:pt x="567" y="851"/>
                  <a:pt x="567" y="851"/>
                </a:cubicBezTo>
                <a:cubicBezTo>
                  <a:pt x="573" y="849"/>
                  <a:pt x="573" y="849"/>
                  <a:pt x="573" y="849"/>
                </a:cubicBezTo>
                <a:cubicBezTo>
                  <a:pt x="564" y="821"/>
                  <a:pt x="564" y="821"/>
                  <a:pt x="564" y="821"/>
                </a:cubicBezTo>
                <a:cubicBezTo>
                  <a:pt x="603" y="808"/>
                  <a:pt x="639" y="790"/>
                  <a:pt x="672" y="766"/>
                </a:cubicBezTo>
                <a:cubicBezTo>
                  <a:pt x="689" y="790"/>
                  <a:pt x="689" y="790"/>
                  <a:pt x="689" y="790"/>
                </a:cubicBezTo>
                <a:cubicBezTo>
                  <a:pt x="694" y="786"/>
                  <a:pt x="694" y="786"/>
                  <a:pt x="694" y="786"/>
                </a:cubicBezTo>
                <a:cubicBezTo>
                  <a:pt x="677" y="763"/>
                  <a:pt x="677" y="763"/>
                  <a:pt x="677" y="763"/>
                </a:cubicBezTo>
                <a:cubicBezTo>
                  <a:pt x="710" y="739"/>
                  <a:pt x="739" y="710"/>
                  <a:pt x="763" y="677"/>
                </a:cubicBezTo>
                <a:cubicBezTo>
                  <a:pt x="786" y="694"/>
                  <a:pt x="786" y="694"/>
                  <a:pt x="786" y="694"/>
                </a:cubicBezTo>
                <a:cubicBezTo>
                  <a:pt x="790" y="689"/>
                  <a:pt x="790" y="689"/>
                  <a:pt x="790" y="689"/>
                </a:cubicBezTo>
                <a:cubicBezTo>
                  <a:pt x="766" y="672"/>
                  <a:pt x="766" y="672"/>
                  <a:pt x="766" y="672"/>
                </a:cubicBezTo>
                <a:cubicBezTo>
                  <a:pt x="790" y="639"/>
                  <a:pt x="808" y="603"/>
                  <a:pt x="822" y="564"/>
                </a:cubicBezTo>
                <a:cubicBezTo>
                  <a:pt x="849" y="573"/>
                  <a:pt x="849" y="573"/>
                  <a:pt x="849" y="573"/>
                </a:cubicBezTo>
                <a:cubicBezTo>
                  <a:pt x="851" y="568"/>
                  <a:pt x="851" y="568"/>
                  <a:pt x="851" y="568"/>
                </a:cubicBezTo>
                <a:cubicBezTo>
                  <a:pt x="823" y="559"/>
                  <a:pt x="823" y="559"/>
                  <a:pt x="823" y="559"/>
                </a:cubicBezTo>
                <a:cubicBezTo>
                  <a:pt x="835" y="521"/>
                  <a:pt x="842" y="480"/>
                  <a:pt x="842" y="439"/>
                </a:cubicBezTo>
                <a:cubicBezTo>
                  <a:pt x="871" y="439"/>
                  <a:pt x="871" y="439"/>
                  <a:pt x="871" y="439"/>
                </a:cubicBezTo>
                <a:cubicBezTo>
                  <a:pt x="871" y="433"/>
                  <a:pt x="871" y="433"/>
                  <a:pt x="871" y="433"/>
                </a:cubicBezTo>
                <a:lnTo>
                  <a:pt x="842" y="433"/>
                </a:lnTo>
                <a:close/>
                <a:moveTo>
                  <a:pt x="436" y="838"/>
                </a:moveTo>
                <a:cubicBezTo>
                  <a:pt x="214" y="838"/>
                  <a:pt x="33" y="657"/>
                  <a:pt x="33" y="436"/>
                </a:cubicBezTo>
                <a:cubicBezTo>
                  <a:pt x="33" y="214"/>
                  <a:pt x="214" y="33"/>
                  <a:pt x="436" y="33"/>
                </a:cubicBezTo>
                <a:cubicBezTo>
                  <a:pt x="658" y="33"/>
                  <a:pt x="838" y="214"/>
                  <a:pt x="838" y="436"/>
                </a:cubicBezTo>
                <a:cubicBezTo>
                  <a:pt x="838" y="657"/>
                  <a:pt x="658" y="838"/>
                  <a:pt x="436" y="8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13" name="组合 12"/>
          <p:cNvGrpSpPr/>
          <p:nvPr/>
        </p:nvGrpSpPr>
        <p:grpSpPr>
          <a:xfrm>
            <a:off x="1507304" y="1314107"/>
            <a:ext cx="2657714" cy="2741275"/>
            <a:chOff x="1488833" y="1313148"/>
            <a:chExt cx="2657714" cy="2741275"/>
          </a:xfrm>
          <a:solidFill>
            <a:srgbClr val="45D8FF"/>
          </a:solidFill>
        </p:grpSpPr>
        <p:sp>
          <p:nvSpPr>
            <p:cNvPr id="128" name="Freeform 98"/>
            <p:cNvSpPr>
              <a:spLocks noEditPoints="1"/>
            </p:cNvSpPr>
            <p:nvPr/>
          </p:nvSpPr>
          <p:spPr bwMode="auto">
            <a:xfrm>
              <a:off x="1493929" y="2202789"/>
              <a:ext cx="2650580" cy="1849597"/>
            </a:xfrm>
            <a:custGeom>
              <a:avLst/>
              <a:gdLst>
                <a:gd name="T0" fmla="*/ 1061 w 1099"/>
                <a:gd name="T1" fmla="*/ 17 h 767"/>
                <a:gd name="T2" fmla="*/ 1046 w 1099"/>
                <a:gd name="T3" fmla="*/ 23 h 767"/>
                <a:gd name="T4" fmla="*/ 1083 w 1099"/>
                <a:gd name="T5" fmla="*/ 217 h 767"/>
                <a:gd name="T6" fmla="*/ 1079 w 1099"/>
                <a:gd name="T7" fmla="*/ 283 h 767"/>
                <a:gd name="T8" fmla="*/ 1095 w 1099"/>
                <a:gd name="T9" fmla="*/ 285 h 767"/>
                <a:gd name="T10" fmla="*/ 1099 w 1099"/>
                <a:gd name="T11" fmla="*/ 217 h 767"/>
                <a:gd name="T12" fmla="*/ 1061 w 1099"/>
                <a:gd name="T13" fmla="*/ 17 h 767"/>
                <a:gd name="T14" fmla="*/ 44 w 1099"/>
                <a:gd name="T15" fmla="*/ 0 h 767"/>
                <a:gd name="T16" fmla="*/ 0 w 1099"/>
                <a:gd name="T17" fmla="*/ 217 h 767"/>
                <a:gd name="T18" fmla="*/ 3 w 1099"/>
                <a:gd name="T19" fmla="*/ 278 h 767"/>
                <a:gd name="T20" fmla="*/ 19 w 1099"/>
                <a:gd name="T21" fmla="*/ 276 h 767"/>
                <a:gd name="T22" fmla="*/ 16 w 1099"/>
                <a:gd name="T23" fmla="*/ 217 h 767"/>
                <a:gd name="T24" fmla="*/ 59 w 1099"/>
                <a:gd name="T25" fmla="*/ 7 h 767"/>
                <a:gd name="T26" fmla="*/ 44 w 1099"/>
                <a:gd name="T27" fmla="*/ 0 h 767"/>
                <a:gd name="T28" fmla="*/ 417 w 1099"/>
                <a:gd name="T29" fmla="*/ 734 h 767"/>
                <a:gd name="T30" fmla="*/ 413 w 1099"/>
                <a:gd name="T31" fmla="*/ 750 h 767"/>
                <a:gd name="T32" fmla="*/ 549 w 1099"/>
                <a:gd name="T33" fmla="*/ 767 h 767"/>
                <a:gd name="T34" fmla="*/ 686 w 1099"/>
                <a:gd name="T35" fmla="*/ 749 h 767"/>
                <a:gd name="T36" fmla="*/ 682 w 1099"/>
                <a:gd name="T37" fmla="*/ 734 h 767"/>
                <a:gd name="T38" fmla="*/ 417 w 1099"/>
                <a:gd name="T39" fmla="*/ 734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9" h="767">
                  <a:moveTo>
                    <a:pt x="1061" y="17"/>
                  </a:moveTo>
                  <a:cubicBezTo>
                    <a:pt x="1046" y="23"/>
                    <a:pt x="1046" y="23"/>
                    <a:pt x="1046" y="23"/>
                  </a:cubicBezTo>
                  <a:cubicBezTo>
                    <a:pt x="1071" y="85"/>
                    <a:pt x="1083" y="150"/>
                    <a:pt x="1083" y="217"/>
                  </a:cubicBezTo>
                  <a:cubicBezTo>
                    <a:pt x="1083" y="239"/>
                    <a:pt x="1081" y="261"/>
                    <a:pt x="1079" y="283"/>
                  </a:cubicBezTo>
                  <a:cubicBezTo>
                    <a:pt x="1095" y="285"/>
                    <a:pt x="1095" y="285"/>
                    <a:pt x="1095" y="285"/>
                  </a:cubicBezTo>
                  <a:cubicBezTo>
                    <a:pt x="1097" y="263"/>
                    <a:pt x="1099" y="240"/>
                    <a:pt x="1099" y="217"/>
                  </a:cubicBezTo>
                  <a:cubicBezTo>
                    <a:pt x="1099" y="148"/>
                    <a:pt x="1086" y="81"/>
                    <a:pt x="1061" y="17"/>
                  </a:cubicBezTo>
                  <a:close/>
                  <a:moveTo>
                    <a:pt x="44" y="0"/>
                  </a:moveTo>
                  <a:cubicBezTo>
                    <a:pt x="14" y="69"/>
                    <a:pt x="0" y="142"/>
                    <a:pt x="0" y="217"/>
                  </a:cubicBezTo>
                  <a:cubicBezTo>
                    <a:pt x="0" y="237"/>
                    <a:pt x="1" y="258"/>
                    <a:pt x="3" y="278"/>
                  </a:cubicBezTo>
                  <a:cubicBezTo>
                    <a:pt x="19" y="276"/>
                    <a:pt x="19" y="276"/>
                    <a:pt x="19" y="276"/>
                  </a:cubicBezTo>
                  <a:cubicBezTo>
                    <a:pt x="17" y="257"/>
                    <a:pt x="16" y="237"/>
                    <a:pt x="16" y="217"/>
                  </a:cubicBezTo>
                  <a:cubicBezTo>
                    <a:pt x="16" y="144"/>
                    <a:pt x="30" y="73"/>
                    <a:pt x="59" y="7"/>
                  </a:cubicBezTo>
                  <a:lnTo>
                    <a:pt x="44" y="0"/>
                  </a:lnTo>
                  <a:close/>
                  <a:moveTo>
                    <a:pt x="417" y="734"/>
                  </a:moveTo>
                  <a:cubicBezTo>
                    <a:pt x="413" y="750"/>
                    <a:pt x="413" y="750"/>
                    <a:pt x="413" y="750"/>
                  </a:cubicBezTo>
                  <a:cubicBezTo>
                    <a:pt x="457" y="761"/>
                    <a:pt x="503" y="767"/>
                    <a:pt x="549" y="767"/>
                  </a:cubicBezTo>
                  <a:cubicBezTo>
                    <a:pt x="596" y="767"/>
                    <a:pt x="642" y="761"/>
                    <a:pt x="686" y="749"/>
                  </a:cubicBezTo>
                  <a:cubicBezTo>
                    <a:pt x="682" y="734"/>
                    <a:pt x="682" y="734"/>
                    <a:pt x="682" y="734"/>
                  </a:cubicBezTo>
                  <a:cubicBezTo>
                    <a:pt x="596" y="756"/>
                    <a:pt x="503" y="756"/>
                    <a:pt x="417" y="7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0" name="Freeform 100"/>
            <p:cNvSpPr/>
            <p:nvPr/>
          </p:nvSpPr>
          <p:spPr bwMode="auto">
            <a:xfrm>
              <a:off x="1488833" y="1657591"/>
              <a:ext cx="2657714" cy="2396832"/>
            </a:xfrm>
            <a:custGeom>
              <a:avLst/>
              <a:gdLst>
                <a:gd name="T0" fmla="*/ 551 w 1102"/>
                <a:gd name="T1" fmla="*/ 994 h 994"/>
                <a:gd name="T2" fmla="*/ 173 w 1102"/>
                <a:gd name="T3" fmla="*/ 844 h 994"/>
                <a:gd name="T4" fmla="*/ 51 w 1102"/>
                <a:gd name="T5" fmla="*/ 675 h 994"/>
                <a:gd name="T6" fmla="*/ 0 w 1102"/>
                <a:gd name="T7" fmla="*/ 443 h 994"/>
                <a:gd name="T8" fmla="*/ 0 w 1102"/>
                <a:gd name="T9" fmla="*/ 428 h 994"/>
                <a:gd name="T10" fmla="*/ 7 w 1102"/>
                <a:gd name="T11" fmla="*/ 355 h 994"/>
                <a:gd name="T12" fmla="*/ 61 w 1102"/>
                <a:gd name="T13" fmla="*/ 189 h 994"/>
                <a:gd name="T14" fmla="*/ 98 w 1102"/>
                <a:gd name="T15" fmla="*/ 128 h 994"/>
                <a:gd name="T16" fmla="*/ 222 w 1102"/>
                <a:gd name="T17" fmla="*/ 0 h 994"/>
                <a:gd name="T18" fmla="*/ 224 w 1102"/>
                <a:gd name="T19" fmla="*/ 4 h 994"/>
                <a:gd name="T20" fmla="*/ 101 w 1102"/>
                <a:gd name="T21" fmla="*/ 131 h 994"/>
                <a:gd name="T22" fmla="*/ 65 w 1102"/>
                <a:gd name="T23" fmla="*/ 191 h 994"/>
                <a:gd name="T24" fmla="*/ 11 w 1102"/>
                <a:gd name="T25" fmla="*/ 356 h 994"/>
                <a:gd name="T26" fmla="*/ 4 w 1102"/>
                <a:gd name="T27" fmla="*/ 428 h 994"/>
                <a:gd name="T28" fmla="*/ 4 w 1102"/>
                <a:gd name="T29" fmla="*/ 443 h 994"/>
                <a:gd name="T30" fmla="*/ 55 w 1102"/>
                <a:gd name="T31" fmla="*/ 674 h 994"/>
                <a:gd name="T32" fmla="*/ 176 w 1102"/>
                <a:gd name="T33" fmla="*/ 841 h 994"/>
                <a:gd name="T34" fmla="*/ 551 w 1102"/>
                <a:gd name="T35" fmla="*/ 990 h 994"/>
                <a:gd name="T36" fmla="*/ 1069 w 1102"/>
                <a:gd name="T37" fmla="*/ 620 h 994"/>
                <a:gd name="T38" fmla="*/ 1098 w 1102"/>
                <a:gd name="T39" fmla="*/ 443 h 994"/>
                <a:gd name="T40" fmla="*/ 1098 w 1102"/>
                <a:gd name="T41" fmla="*/ 418 h 994"/>
                <a:gd name="T42" fmla="*/ 1008 w 1102"/>
                <a:gd name="T43" fmla="*/ 140 h 994"/>
                <a:gd name="T44" fmla="*/ 986 w 1102"/>
                <a:gd name="T45" fmla="*/ 110 h 994"/>
                <a:gd name="T46" fmla="*/ 989 w 1102"/>
                <a:gd name="T47" fmla="*/ 108 h 994"/>
                <a:gd name="T48" fmla="*/ 1011 w 1102"/>
                <a:gd name="T49" fmla="*/ 138 h 994"/>
                <a:gd name="T50" fmla="*/ 1102 w 1102"/>
                <a:gd name="T51" fmla="*/ 418 h 994"/>
                <a:gd name="T52" fmla="*/ 1102 w 1102"/>
                <a:gd name="T53" fmla="*/ 443 h 994"/>
                <a:gd name="T54" fmla="*/ 1072 w 1102"/>
                <a:gd name="T55" fmla="*/ 622 h 994"/>
                <a:gd name="T56" fmla="*/ 551 w 1102"/>
                <a:gd name="T5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2" h="994">
                  <a:moveTo>
                    <a:pt x="551" y="994"/>
                  </a:moveTo>
                  <a:cubicBezTo>
                    <a:pt x="410" y="994"/>
                    <a:pt x="276" y="941"/>
                    <a:pt x="173" y="844"/>
                  </a:cubicBezTo>
                  <a:cubicBezTo>
                    <a:pt x="122" y="796"/>
                    <a:pt x="81" y="739"/>
                    <a:pt x="51" y="675"/>
                  </a:cubicBezTo>
                  <a:cubicBezTo>
                    <a:pt x="17" y="602"/>
                    <a:pt x="0" y="524"/>
                    <a:pt x="0" y="443"/>
                  </a:cubicBezTo>
                  <a:cubicBezTo>
                    <a:pt x="0" y="438"/>
                    <a:pt x="0" y="433"/>
                    <a:pt x="0" y="428"/>
                  </a:cubicBezTo>
                  <a:cubicBezTo>
                    <a:pt x="0" y="404"/>
                    <a:pt x="3" y="379"/>
                    <a:pt x="7" y="355"/>
                  </a:cubicBezTo>
                  <a:cubicBezTo>
                    <a:pt x="16" y="297"/>
                    <a:pt x="34" y="241"/>
                    <a:pt x="61" y="189"/>
                  </a:cubicBezTo>
                  <a:cubicBezTo>
                    <a:pt x="72" y="168"/>
                    <a:pt x="84" y="148"/>
                    <a:pt x="98" y="128"/>
                  </a:cubicBezTo>
                  <a:cubicBezTo>
                    <a:pt x="127" y="86"/>
                    <a:pt x="175" y="37"/>
                    <a:pt x="222" y="0"/>
                  </a:cubicBezTo>
                  <a:cubicBezTo>
                    <a:pt x="224" y="4"/>
                    <a:pt x="224" y="4"/>
                    <a:pt x="224" y="4"/>
                  </a:cubicBezTo>
                  <a:cubicBezTo>
                    <a:pt x="177" y="40"/>
                    <a:pt x="130" y="89"/>
                    <a:pt x="101" y="131"/>
                  </a:cubicBezTo>
                  <a:cubicBezTo>
                    <a:pt x="88" y="150"/>
                    <a:pt x="76" y="170"/>
                    <a:pt x="65" y="191"/>
                  </a:cubicBezTo>
                  <a:cubicBezTo>
                    <a:pt x="38" y="243"/>
                    <a:pt x="20" y="298"/>
                    <a:pt x="11" y="356"/>
                  </a:cubicBezTo>
                  <a:cubicBezTo>
                    <a:pt x="7" y="380"/>
                    <a:pt x="4" y="404"/>
                    <a:pt x="4" y="428"/>
                  </a:cubicBezTo>
                  <a:cubicBezTo>
                    <a:pt x="4" y="433"/>
                    <a:pt x="4" y="438"/>
                    <a:pt x="4" y="443"/>
                  </a:cubicBezTo>
                  <a:cubicBezTo>
                    <a:pt x="4" y="523"/>
                    <a:pt x="21" y="601"/>
                    <a:pt x="55" y="674"/>
                  </a:cubicBezTo>
                  <a:cubicBezTo>
                    <a:pt x="84" y="737"/>
                    <a:pt x="125" y="793"/>
                    <a:pt x="176" y="841"/>
                  </a:cubicBezTo>
                  <a:cubicBezTo>
                    <a:pt x="278" y="937"/>
                    <a:pt x="411" y="990"/>
                    <a:pt x="551" y="990"/>
                  </a:cubicBezTo>
                  <a:cubicBezTo>
                    <a:pt x="785" y="990"/>
                    <a:pt x="993" y="841"/>
                    <a:pt x="1069" y="620"/>
                  </a:cubicBezTo>
                  <a:cubicBezTo>
                    <a:pt x="1088" y="563"/>
                    <a:pt x="1098" y="503"/>
                    <a:pt x="1098" y="443"/>
                  </a:cubicBezTo>
                  <a:cubicBezTo>
                    <a:pt x="1098" y="435"/>
                    <a:pt x="1098" y="426"/>
                    <a:pt x="1098" y="418"/>
                  </a:cubicBezTo>
                  <a:cubicBezTo>
                    <a:pt x="1093" y="318"/>
                    <a:pt x="1062" y="222"/>
                    <a:pt x="1008" y="140"/>
                  </a:cubicBezTo>
                  <a:cubicBezTo>
                    <a:pt x="1002" y="131"/>
                    <a:pt x="992" y="117"/>
                    <a:pt x="986" y="110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95" y="115"/>
                    <a:pt x="1005" y="129"/>
                    <a:pt x="1011" y="138"/>
                  </a:cubicBezTo>
                  <a:cubicBezTo>
                    <a:pt x="1066" y="220"/>
                    <a:pt x="1097" y="317"/>
                    <a:pt x="1102" y="418"/>
                  </a:cubicBezTo>
                  <a:cubicBezTo>
                    <a:pt x="1102" y="426"/>
                    <a:pt x="1102" y="434"/>
                    <a:pt x="1102" y="443"/>
                  </a:cubicBezTo>
                  <a:cubicBezTo>
                    <a:pt x="1102" y="504"/>
                    <a:pt x="1092" y="564"/>
                    <a:pt x="1072" y="622"/>
                  </a:cubicBezTo>
                  <a:cubicBezTo>
                    <a:pt x="996" y="844"/>
                    <a:pt x="786" y="994"/>
                    <a:pt x="551" y="9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0" name="Freeform 167"/>
            <p:cNvSpPr>
              <a:spLocks noEditPoints="1"/>
            </p:cNvSpPr>
            <p:nvPr/>
          </p:nvSpPr>
          <p:spPr bwMode="auto">
            <a:xfrm>
              <a:off x="1922954" y="1313148"/>
              <a:ext cx="2050352" cy="624685"/>
            </a:xfrm>
            <a:custGeom>
              <a:avLst/>
              <a:gdLst>
                <a:gd name="T0" fmla="*/ 10 w 850"/>
                <a:gd name="T1" fmla="*/ 124 h 259"/>
                <a:gd name="T2" fmla="*/ 43 w 850"/>
                <a:gd name="T3" fmla="*/ 148 h 259"/>
                <a:gd name="T4" fmla="*/ 175 w 850"/>
                <a:gd name="T5" fmla="*/ 74 h 259"/>
                <a:gd name="T6" fmla="*/ 238 w 850"/>
                <a:gd name="T7" fmla="*/ 90 h 259"/>
                <a:gd name="T8" fmla="*/ 727 w 850"/>
                <a:gd name="T9" fmla="*/ 199 h 259"/>
                <a:gd name="T10" fmla="*/ 806 w 850"/>
                <a:gd name="T11" fmla="*/ 254 h 259"/>
                <a:gd name="T12" fmla="*/ 848 w 850"/>
                <a:gd name="T13" fmla="*/ 255 h 259"/>
                <a:gd name="T14" fmla="*/ 836 w 850"/>
                <a:gd name="T15" fmla="*/ 253 h 259"/>
                <a:gd name="T16" fmla="*/ 726 w 850"/>
                <a:gd name="T17" fmla="*/ 193 h 259"/>
                <a:gd name="T18" fmla="*/ 237 w 850"/>
                <a:gd name="T19" fmla="*/ 84 h 259"/>
                <a:gd name="T20" fmla="*/ 172 w 850"/>
                <a:gd name="T21" fmla="*/ 69 h 259"/>
                <a:gd name="T22" fmla="*/ 28 w 850"/>
                <a:gd name="T23" fmla="*/ 142 h 259"/>
                <a:gd name="T24" fmla="*/ 23 w 850"/>
                <a:gd name="T25" fmla="*/ 136 h 259"/>
                <a:gd name="T26" fmla="*/ 39 w 850"/>
                <a:gd name="T27" fmla="*/ 124 h 259"/>
                <a:gd name="T28" fmla="*/ 55 w 850"/>
                <a:gd name="T29" fmla="*/ 113 h 259"/>
                <a:gd name="T30" fmla="*/ 71 w 850"/>
                <a:gd name="T31" fmla="*/ 103 h 259"/>
                <a:gd name="T32" fmla="*/ 83 w 850"/>
                <a:gd name="T33" fmla="*/ 83 h 259"/>
                <a:gd name="T34" fmla="*/ 100 w 850"/>
                <a:gd name="T35" fmla="*/ 73 h 259"/>
                <a:gd name="T36" fmla="*/ 118 w 850"/>
                <a:gd name="T37" fmla="*/ 64 h 259"/>
                <a:gd name="T38" fmla="*/ 136 w 850"/>
                <a:gd name="T39" fmla="*/ 56 h 259"/>
                <a:gd name="T40" fmla="*/ 154 w 850"/>
                <a:gd name="T41" fmla="*/ 48 h 259"/>
                <a:gd name="T42" fmla="*/ 173 w 850"/>
                <a:gd name="T43" fmla="*/ 41 h 259"/>
                <a:gd name="T44" fmla="*/ 192 w 850"/>
                <a:gd name="T45" fmla="*/ 34 h 259"/>
                <a:gd name="T46" fmla="*/ 203 w 850"/>
                <a:gd name="T47" fmla="*/ 43 h 259"/>
                <a:gd name="T48" fmla="*/ 222 w 850"/>
                <a:gd name="T49" fmla="*/ 37 h 259"/>
                <a:gd name="T50" fmla="*/ 241 w 850"/>
                <a:gd name="T51" fmla="*/ 33 h 259"/>
                <a:gd name="T52" fmla="*/ 260 w 850"/>
                <a:gd name="T53" fmla="*/ 29 h 259"/>
                <a:gd name="T54" fmla="*/ 279 w 850"/>
                <a:gd name="T55" fmla="*/ 25 h 259"/>
                <a:gd name="T56" fmla="*/ 298 w 850"/>
                <a:gd name="T57" fmla="*/ 22 h 259"/>
                <a:gd name="T58" fmla="*/ 318 w 850"/>
                <a:gd name="T59" fmla="*/ 20 h 259"/>
                <a:gd name="T60" fmla="*/ 337 w 850"/>
                <a:gd name="T61" fmla="*/ 19 h 259"/>
                <a:gd name="T62" fmla="*/ 357 w 850"/>
                <a:gd name="T63" fmla="*/ 18 h 259"/>
                <a:gd name="T64" fmla="*/ 376 w 850"/>
                <a:gd name="T65" fmla="*/ 18 h 259"/>
                <a:gd name="T66" fmla="*/ 396 w 850"/>
                <a:gd name="T67" fmla="*/ 19 h 259"/>
                <a:gd name="T68" fmla="*/ 415 w 850"/>
                <a:gd name="T69" fmla="*/ 20 h 259"/>
                <a:gd name="T70" fmla="*/ 434 w 850"/>
                <a:gd name="T71" fmla="*/ 22 h 259"/>
                <a:gd name="T72" fmla="*/ 446 w 850"/>
                <a:gd name="T73" fmla="*/ 23 h 259"/>
                <a:gd name="T74" fmla="*/ 465 w 850"/>
                <a:gd name="T75" fmla="*/ 26 h 259"/>
                <a:gd name="T76" fmla="*/ 484 w 850"/>
                <a:gd name="T77" fmla="*/ 29 h 259"/>
                <a:gd name="T78" fmla="*/ 503 w 850"/>
                <a:gd name="T79" fmla="*/ 34 h 259"/>
                <a:gd name="T80" fmla="*/ 522 w 850"/>
                <a:gd name="T81" fmla="*/ 39 h 259"/>
                <a:gd name="T82" fmla="*/ 541 w 850"/>
                <a:gd name="T83" fmla="*/ 44 h 259"/>
                <a:gd name="T84" fmla="*/ 559 w 850"/>
                <a:gd name="T85" fmla="*/ 50 h 259"/>
                <a:gd name="T86" fmla="*/ 578 w 850"/>
                <a:gd name="T87" fmla="*/ 57 h 259"/>
                <a:gd name="T88" fmla="*/ 596 w 850"/>
                <a:gd name="T89" fmla="*/ 65 h 259"/>
                <a:gd name="T90" fmla="*/ 613 w 850"/>
                <a:gd name="T91" fmla="*/ 73 h 259"/>
                <a:gd name="T92" fmla="*/ 631 w 850"/>
                <a:gd name="T93" fmla="*/ 81 h 259"/>
                <a:gd name="T94" fmla="*/ 648 w 850"/>
                <a:gd name="T95" fmla="*/ 91 h 259"/>
                <a:gd name="T96" fmla="*/ 665 w 850"/>
                <a:gd name="T97" fmla="*/ 101 h 259"/>
                <a:gd name="T98" fmla="*/ 681 w 850"/>
                <a:gd name="T99" fmla="*/ 111 h 259"/>
                <a:gd name="T100" fmla="*/ 698 w 850"/>
                <a:gd name="T101" fmla="*/ 122 h 259"/>
                <a:gd name="T102" fmla="*/ 713 w 850"/>
                <a:gd name="T103" fmla="*/ 134 h 259"/>
                <a:gd name="T104" fmla="*/ 729 w 850"/>
                <a:gd name="T105" fmla="*/ 146 h 259"/>
                <a:gd name="T106" fmla="*/ 744 w 850"/>
                <a:gd name="T107" fmla="*/ 158 h 259"/>
                <a:gd name="T108" fmla="*/ 758 w 850"/>
                <a:gd name="T109" fmla="*/ 171 h 259"/>
                <a:gd name="T110" fmla="*/ 772 w 850"/>
                <a:gd name="T111" fmla="*/ 185 h 259"/>
                <a:gd name="T112" fmla="*/ 786 w 850"/>
                <a:gd name="T113" fmla="*/ 199 h 259"/>
                <a:gd name="T114" fmla="*/ 800 w 850"/>
                <a:gd name="T115" fmla="*/ 197 h 259"/>
                <a:gd name="T116" fmla="*/ 814 w 850"/>
                <a:gd name="T117" fmla="*/ 212 h 259"/>
                <a:gd name="T118" fmla="*/ 826 w 850"/>
                <a:gd name="T119" fmla="*/ 227 h 259"/>
                <a:gd name="T120" fmla="*/ 839 w 850"/>
                <a:gd name="T121" fmla="*/ 24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0" h="259">
                  <a:moveTo>
                    <a:pt x="845" y="242"/>
                  </a:moveTo>
                  <a:cubicBezTo>
                    <a:pt x="735" y="91"/>
                    <a:pt x="558" y="0"/>
                    <a:pt x="371" y="0"/>
                  </a:cubicBezTo>
                  <a:cubicBezTo>
                    <a:pt x="265" y="0"/>
                    <a:pt x="162" y="28"/>
                    <a:pt x="72" y="82"/>
                  </a:cubicBezTo>
                  <a:cubicBezTo>
                    <a:pt x="50" y="95"/>
                    <a:pt x="30" y="109"/>
                    <a:pt x="10" y="124"/>
                  </a:cubicBezTo>
                  <a:cubicBezTo>
                    <a:pt x="8" y="126"/>
                    <a:pt x="0" y="132"/>
                    <a:pt x="0" y="138"/>
                  </a:cubicBezTo>
                  <a:cubicBezTo>
                    <a:pt x="2" y="146"/>
                    <a:pt x="8" y="148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32" y="148"/>
                    <a:pt x="37" y="148"/>
                    <a:pt x="43" y="148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57" y="139"/>
                    <a:pt x="76" y="125"/>
                    <a:pt x="92" y="116"/>
                  </a:cubicBezTo>
                  <a:cubicBezTo>
                    <a:pt x="121" y="98"/>
                    <a:pt x="155" y="83"/>
                    <a:pt x="175" y="74"/>
                  </a:cubicBezTo>
                  <a:cubicBezTo>
                    <a:pt x="177" y="73"/>
                    <a:pt x="180" y="73"/>
                    <a:pt x="182" y="73"/>
                  </a:cubicBezTo>
                  <a:cubicBezTo>
                    <a:pt x="190" y="73"/>
                    <a:pt x="198" y="77"/>
                    <a:pt x="206" y="81"/>
                  </a:cubicBezTo>
                  <a:cubicBezTo>
                    <a:pt x="215" y="86"/>
                    <a:pt x="223" y="90"/>
                    <a:pt x="232" y="90"/>
                  </a:cubicBezTo>
                  <a:cubicBezTo>
                    <a:pt x="234" y="90"/>
                    <a:pt x="236" y="90"/>
                    <a:pt x="238" y="90"/>
                  </a:cubicBezTo>
                  <a:cubicBezTo>
                    <a:pt x="284" y="79"/>
                    <a:pt x="333" y="73"/>
                    <a:pt x="371" y="73"/>
                  </a:cubicBezTo>
                  <a:cubicBezTo>
                    <a:pt x="502" y="73"/>
                    <a:pt x="607" y="111"/>
                    <a:pt x="703" y="195"/>
                  </a:cubicBezTo>
                  <a:cubicBezTo>
                    <a:pt x="708" y="199"/>
                    <a:pt x="714" y="199"/>
                    <a:pt x="719" y="199"/>
                  </a:cubicBezTo>
                  <a:cubicBezTo>
                    <a:pt x="721" y="199"/>
                    <a:pt x="724" y="199"/>
                    <a:pt x="727" y="199"/>
                  </a:cubicBezTo>
                  <a:cubicBezTo>
                    <a:pt x="729" y="199"/>
                    <a:pt x="732" y="199"/>
                    <a:pt x="735" y="199"/>
                  </a:cubicBezTo>
                  <a:cubicBezTo>
                    <a:pt x="746" y="199"/>
                    <a:pt x="758" y="200"/>
                    <a:pt x="769" y="212"/>
                  </a:cubicBezTo>
                  <a:cubicBezTo>
                    <a:pt x="782" y="225"/>
                    <a:pt x="796" y="242"/>
                    <a:pt x="805" y="254"/>
                  </a:cubicBezTo>
                  <a:cubicBezTo>
                    <a:pt x="806" y="254"/>
                    <a:pt x="806" y="254"/>
                    <a:pt x="806" y="254"/>
                  </a:cubicBezTo>
                  <a:cubicBezTo>
                    <a:pt x="807" y="255"/>
                    <a:pt x="807" y="255"/>
                    <a:pt x="807" y="255"/>
                  </a:cubicBezTo>
                  <a:cubicBezTo>
                    <a:pt x="808" y="255"/>
                    <a:pt x="822" y="258"/>
                    <a:pt x="836" y="259"/>
                  </a:cubicBezTo>
                  <a:cubicBezTo>
                    <a:pt x="837" y="259"/>
                    <a:pt x="838" y="259"/>
                    <a:pt x="839" y="259"/>
                  </a:cubicBezTo>
                  <a:cubicBezTo>
                    <a:pt x="844" y="259"/>
                    <a:pt x="847" y="258"/>
                    <a:pt x="848" y="255"/>
                  </a:cubicBezTo>
                  <a:cubicBezTo>
                    <a:pt x="850" y="252"/>
                    <a:pt x="849" y="247"/>
                    <a:pt x="845" y="242"/>
                  </a:cubicBezTo>
                  <a:close/>
                  <a:moveTo>
                    <a:pt x="843" y="252"/>
                  </a:moveTo>
                  <a:cubicBezTo>
                    <a:pt x="843" y="252"/>
                    <a:pt x="842" y="253"/>
                    <a:pt x="839" y="253"/>
                  </a:cubicBezTo>
                  <a:cubicBezTo>
                    <a:pt x="838" y="253"/>
                    <a:pt x="837" y="253"/>
                    <a:pt x="836" y="253"/>
                  </a:cubicBezTo>
                  <a:cubicBezTo>
                    <a:pt x="825" y="252"/>
                    <a:pt x="813" y="250"/>
                    <a:pt x="809" y="249"/>
                  </a:cubicBezTo>
                  <a:cubicBezTo>
                    <a:pt x="800" y="237"/>
                    <a:pt x="786" y="221"/>
                    <a:pt x="774" y="208"/>
                  </a:cubicBezTo>
                  <a:cubicBezTo>
                    <a:pt x="761" y="194"/>
                    <a:pt x="746" y="193"/>
                    <a:pt x="735" y="193"/>
                  </a:cubicBezTo>
                  <a:cubicBezTo>
                    <a:pt x="732" y="193"/>
                    <a:pt x="729" y="193"/>
                    <a:pt x="726" y="193"/>
                  </a:cubicBezTo>
                  <a:cubicBezTo>
                    <a:pt x="724" y="193"/>
                    <a:pt x="721" y="193"/>
                    <a:pt x="719" y="193"/>
                  </a:cubicBezTo>
                  <a:cubicBezTo>
                    <a:pt x="713" y="193"/>
                    <a:pt x="709" y="192"/>
                    <a:pt x="707" y="190"/>
                  </a:cubicBezTo>
                  <a:cubicBezTo>
                    <a:pt x="610" y="106"/>
                    <a:pt x="503" y="67"/>
                    <a:pt x="371" y="67"/>
                  </a:cubicBezTo>
                  <a:cubicBezTo>
                    <a:pt x="332" y="67"/>
                    <a:pt x="283" y="73"/>
                    <a:pt x="237" y="84"/>
                  </a:cubicBezTo>
                  <a:cubicBezTo>
                    <a:pt x="235" y="84"/>
                    <a:pt x="234" y="84"/>
                    <a:pt x="232" y="84"/>
                  </a:cubicBezTo>
                  <a:cubicBezTo>
                    <a:pt x="225" y="84"/>
                    <a:pt x="217" y="80"/>
                    <a:pt x="209" y="76"/>
                  </a:cubicBezTo>
                  <a:cubicBezTo>
                    <a:pt x="200" y="71"/>
                    <a:pt x="191" y="67"/>
                    <a:pt x="182" y="67"/>
                  </a:cubicBezTo>
                  <a:cubicBezTo>
                    <a:pt x="179" y="67"/>
                    <a:pt x="175" y="67"/>
                    <a:pt x="172" y="69"/>
                  </a:cubicBezTo>
                  <a:cubicBezTo>
                    <a:pt x="152" y="77"/>
                    <a:pt x="118" y="93"/>
                    <a:pt x="89" y="111"/>
                  </a:cubicBezTo>
                  <a:cubicBezTo>
                    <a:pt x="73" y="120"/>
                    <a:pt x="54" y="133"/>
                    <a:pt x="42" y="142"/>
                  </a:cubicBezTo>
                  <a:cubicBezTo>
                    <a:pt x="36" y="142"/>
                    <a:pt x="32" y="142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7" y="142"/>
                    <a:pt x="7" y="140"/>
                    <a:pt x="6" y="137"/>
                  </a:cubicBezTo>
                  <a:cubicBezTo>
                    <a:pt x="6" y="136"/>
                    <a:pt x="10" y="132"/>
                    <a:pt x="14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6" y="120"/>
                    <a:pt x="29" y="117"/>
                    <a:pt x="32" y="115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2" y="108"/>
                    <a:pt x="46" y="106"/>
                    <a:pt x="49" y="104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9" y="97"/>
                    <a:pt x="62" y="95"/>
                    <a:pt x="66" y="9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8"/>
                    <a:pt x="74" y="88"/>
                    <a:pt x="75" y="87"/>
                  </a:cubicBezTo>
                  <a:cubicBezTo>
                    <a:pt x="77" y="86"/>
                    <a:pt x="80" y="84"/>
                    <a:pt x="83" y="8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7"/>
                    <a:pt x="97" y="75"/>
                    <a:pt x="100" y="7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11" y="68"/>
                    <a:pt x="114" y="66"/>
                    <a:pt x="118" y="6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9" y="59"/>
                    <a:pt x="132" y="57"/>
                    <a:pt x="136" y="5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7" y="51"/>
                    <a:pt x="151" y="49"/>
                    <a:pt x="154" y="48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6" y="43"/>
                    <a:pt x="169" y="42"/>
                    <a:pt x="173" y="41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4" y="37"/>
                    <a:pt x="188" y="36"/>
                    <a:pt x="192" y="34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4"/>
                    <a:pt x="200" y="44"/>
                    <a:pt x="201" y="43"/>
                  </a:cubicBezTo>
                  <a:cubicBezTo>
                    <a:pt x="203" y="43"/>
                    <a:pt x="203" y="43"/>
                    <a:pt x="203" y="43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3" y="31"/>
                    <a:pt x="207" y="30"/>
                    <a:pt x="211" y="2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222" y="37"/>
                    <a:pt x="222" y="37"/>
                    <a:pt x="222" y="37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3" y="25"/>
                    <a:pt x="226" y="24"/>
                    <a:pt x="230" y="23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42" y="21"/>
                    <a:pt x="246" y="20"/>
                    <a:pt x="250" y="19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61" y="16"/>
                    <a:pt x="265" y="16"/>
                    <a:pt x="269" y="15"/>
                  </a:cubicBezTo>
                  <a:cubicBezTo>
                    <a:pt x="271" y="27"/>
                    <a:pt x="271" y="27"/>
                    <a:pt x="271" y="27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81" y="13"/>
                    <a:pt x="285" y="12"/>
                    <a:pt x="289" y="12"/>
                  </a:cubicBezTo>
                  <a:cubicBezTo>
                    <a:pt x="290" y="23"/>
                    <a:pt x="290" y="23"/>
                    <a:pt x="290" y="23"/>
                  </a:cubicBezTo>
                  <a:cubicBezTo>
                    <a:pt x="298" y="22"/>
                    <a:pt x="298" y="22"/>
                    <a:pt x="298" y="22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1" y="10"/>
                    <a:pt x="305" y="10"/>
                    <a:pt x="309" y="9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18" y="20"/>
                    <a:pt x="318" y="20"/>
                    <a:pt x="318" y="20"/>
                  </a:cubicBezTo>
                  <a:cubicBezTo>
                    <a:pt x="317" y="9"/>
                    <a:pt x="317" y="9"/>
                    <a:pt x="317" y="9"/>
                  </a:cubicBezTo>
                  <a:cubicBezTo>
                    <a:pt x="321" y="8"/>
                    <a:pt x="324" y="8"/>
                    <a:pt x="328" y="8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37" y="19"/>
                    <a:pt x="337" y="19"/>
                    <a:pt x="337" y="19"/>
                  </a:cubicBezTo>
                  <a:cubicBezTo>
                    <a:pt x="336" y="7"/>
                    <a:pt x="336" y="7"/>
                    <a:pt x="336" y="7"/>
                  </a:cubicBezTo>
                  <a:cubicBezTo>
                    <a:pt x="340" y="7"/>
                    <a:pt x="344" y="7"/>
                    <a:pt x="348" y="6"/>
                  </a:cubicBezTo>
                  <a:cubicBezTo>
                    <a:pt x="349" y="18"/>
                    <a:pt x="349" y="18"/>
                    <a:pt x="349" y="18"/>
                  </a:cubicBezTo>
                  <a:cubicBezTo>
                    <a:pt x="357" y="18"/>
                    <a:pt x="357" y="18"/>
                    <a:pt x="357" y="18"/>
                  </a:cubicBezTo>
                  <a:cubicBezTo>
                    <a:pt x="356" y="6"/>
                    <a:pt x="356" y="6"/>
                    <a:pt x="356" y="6"/>
                  </a:cubicBezTo>
                  <a:cubicBezTo>
                    <a:pt x="360" y="6"/>
                    <a:pt x="364" y="6"/>
                    <a:pt x="368" y="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6" y="18"/>
                    <a:pt x="376" y="18"/>
                    <a:pt x="376" y="18"/>
                  </a:cubicBezTo>
                  <a:cubicBezTo>
                    <a:pt x="376" y="6"/>
                    <a:pt x="376" y="6"/>
                    <a:pt x="376" y="6"/>
                  </a:cubicBezTo>
                  <a:cubicBezTo>
                    <a:pt x="380" y="6"/>
                    <a:pt x="384" y="6"/>
                    <a:pt x="388" y="6"/>
                  </a:cubicBezTo>
                  <a:cubicBezTo>
                    <a:pt x="388" y="18"/>
                    <a:pt x="388" y="18"/>
                    <a:pt x="388" y="18"/>
                  </a:cubicBezTo>
                  <a:cubicBezTo>
                    <a:pt x="396" y="19"/>
                    <a:pt x="396" y="19"/>
                    <a:pt x="396" y="19"/>
                  </a:cubicBezTo>
                  <a:cubicBezTo>
                    <a:pt x="396" y="7"/>
                    <a:pt x="396" y="7"/>
                    <a:pt x="396" y="7"/>
                  </a:cubicBezTo>
                  <a:cubicBezTo>
                    <a:pt x="400" y="7"/>
                    <a:pt x="404" y="7"/>
                    <a:pt x="408" y="7"/>
                  </a:cubicBezTo>
                  <a:cubicBezTo>
                    <a:pt x="407" y="19"/>
                    <a:pt x="407" y="19"/>
                    <a:pt x="407" y="19"/>
                  </a:cubicBezTo>
                  <a:cubicBezTo>
                    <a:pt x="415" y="20"/>
                    <a:pt x="415" y="20"/>
                    <a:pt x="415" y="20"/>
                  </a:cubicBezTo>
                  <a:cubicBezTo>
                    <a:pt x="416" y="8"/>
                    <a:pt x="416" y="8"/>
                    <a:pt x="416" y="8"/>
                  </a:cubicBezTo>
                  <a:cubicBezTo>
                    <a:pt x="420" y="8"/>
                    <a:pt x="424" y="9"/>
                    <a:pt x="428" y="9"/>
                  </a:cubicBezTo>
                  <a:cubicBezTo>
                    <a:pt x="426" y="21"/>
                    <a:pt x="426" y="21"/>
                    <a:pt x="426" y="21"/>
                  </a:cubicBezTo>
                  <a:cubicBezTo>
                    <a:pt x="434" y="22"/>
                    <a:pt x="434" y="22"/>
                    <a:pt x="434" y="22"/>
                  </a:cubicBezTo>
                  <a:cubicBezTo>
                    <a:pt x="436" y="10"/>
                    <a:pt x="436" y="10"/>
                    <a:pt x="436" y="10"/>
                  </a:cubicBezTo>
                  <a:cubicBezTo>
                    <a:pt x="440" y="10"/>
                    <a:pt x="444" y="11"/>
                    <a:pt x="448" y="11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54" y="24"/>
                    <a:pt x="454" y="24"/>
                    <a:pt x="454" y="24"/>
                  </a:cubicBezTo>
                  <a:cubicBezTo>
                    <a:pt x="456" y="12"/>
                    <a:pt x="456" y="12"/>
                    <a:pt x="456" y="12"/>
                  </a:cubicBezTo>
                  <a:cubicBezTo>
                    <a:pt x="459" y="13"/>
                    <a:pt x="463" y="14"/>
                    <a:pt x="467" y="14"/>
                  </a:cubicBezTo>
                  <a:cubicBezTo>
                    <a:pt x="465" y="26"/>
                    <a:pt x="465" y="26"/>
                    <a:pt x="465" y="26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5" y="16"/>
                    <a:pt x="475" y="16"/>
                    <a:pt x="475" y="16"/>
                  </a:cubicBezTo>
                  <a:cubicBezTo>
                    <a:pt x="479" y="16"/>
                    <a:pt x="483" y="17"/>
                    <a:pt x="487" y="18"/>
                  </a:cubicBezTo>
                  <a:cubicBezTo>
                    <a:pt x="484" y="29"/>
                    <a:pt x="484" y="29"/>
                    <a:pt x="484" y="29"/>
                  </a:cubicBezTo>
                  <a:cubicBezTo>
                    <a:pt x="492" y="31"/>
                    <a:pt x="492" y="31"/>
                    <a:pt x="492" y="31"/>
                  </a:cubicBezTo>
                  <a:cubicBezTo>
                    <a:pt x="495" y="20"/>
                    <a:pt x="495" y="20"/>
                    <a:pt x="495" y="20"/>
                  </a:cubicBezTo>
                  <a:cubicBezTo>
                    <a:pt x="499" y="20"/>
                    <a:pt x="502" y="21"/>
                    <a:pt x="506" y="22"/>
                  </a:cubicBezTo>
                  <a:cubicBezTo>
                    <a:pt x="503" y="34"/>
                    <a:pt x="503" y="34"/>
                    <a:pt x="503" y="34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4" y="24"/>
                    <a:pt x="514" y="24"/>
                    <a:pt x="514" y="24"/>
                  </a:cubicBezTo>
                  <a:cubicBezTo>
                    <a:pt x="518" y="25"/>
                    <a:pt x="522" y="26"/>
                    <a:pt x="526" y="27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30" y="41"/>
                    <a:pt x="530" y="41"/>
                    <a:pt x="530" y="41"/>
                  </a:cubicBezTo>
                  <a:cubicBezTo>
                    <a:pt x="533" y="30"/>
                    <a:pt x="533" y="30"/>
                    <a:pt x="533" y="30"/>
                  </a:cubicBezTo>
                  <a:cubicBezTo>
                    <a:pt x="537" y="31"/>
                    <a:pt x="541" y="32"/>
                    <a:pt x="545" y="33"/>
                  </a:cubicBezTo>
                  <a:cubicBezTo>
                    <a:pt x="541" y="44"/>
                    <a:pt x="541" y="44"/>
                    <a:pt x="541" y="44"/>
                  </a:cubicBezTo>
                  <a:cubicBezTo>
                    <a:pt x="548" y="47"/>
                    <a:pt x="548" y="47"/>
                    <a:pt x="548" y="47"/>
                  </a:cubicBezTo>
                  <a:cubicBezTo>
                    <a:pt x="552" y="35"/>
                    <a:pt x="552" y="35"/>
                    <a:pt x="552" y="35"/>
                  </a:cubicBezTo>
                  <a:cubicBezTo>
                    <a:pt x="556" y="37"/>
                    <a:pt x="560" y="38"/>
                    <a:pt x="564" y="39"/>
                  </a:cubicBezTo>
                  <a:cubicBezTo>
                    <a:pt x="559" y="50"/>
                    <a:pt x="559" y="50"/>
                    <a:pt x="559" y="50"/>
                  </a:cubicBezTo>
                  <a:cubicBezTo>
                    <a:pt x="567" y="53"/>
                    <a:pt x="567" y="53"/>
                    <a:pt x="567" y="53"/>
                  </a:cubicBezTo>
                  <a:cubicBezTo>
                    <a:pt x="571" y="42"/>
                    <a:pt x="571" y="42"/>
                    <a:pt x="571" y="42"/>
                  </a:cubicBezTo>
                  <a:cubicBezTo>
                    <a:pt x="575" y="43"/>
                    <a:pt x="579" y="45"/>
                    <a:pt x="582" y="46"/>
                  </a:cubicBezTo>
                  <a:cubicBezTo>
                    <a:pt x="578" y="57"/>
                    <a:pt x="578" y="57"/>
                    <a:pt x="578" y="57"/>
                  </a:cubicBezTo>
                  <a:cubicBezTo>
                    <a:pt x="585" y="60"/>
                    <a:pt x="585" y="60"/>
                    <a:pt x="585" y="60"/>
                  </a:cubicBezTo>
                  <a:cubicBezTo>
                    <a:pt x="590" y="49"/>
                    <a:pt x="590" y="49"/>
                    <a:pt x="590" y="49"/>
                  </a:cubicBezTo>
                  <a:cubicBezTo>
                    <a:pt x="593" y="51"/>
                    <a:pt x="597" y="52"/>
                    <a:pt x="601" y="54"/>
                  </a:cubicBezTo>
                  <a:cubicBezTo>
                    <a:pt x="596" y="65"/>
                    <a:pt x="596" y="65"/>
                    <a:pt x="596" y="65"/>
                  </a:cubicBezTo>
                  <a:cubicBezTo>
                    <a:pt x="603" y="68"/>
                    <a:pt x="603" y="68"/>
                    <a:pt x="603" y="68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2" y="59"/>
                    <a:pt x="615" y="60"/>
                    <a:pt x="619" y="62"/>
                  </a:cubicBezTo>
                  <a:cubicBezTo>
                    <a:pt x="613" y="73"/>
                    <a:pt x="613" y="73"/>
                    <a:pt x="613" y="73"/>
                  </a:cubicBezTo>
                  <a:cubicBezTo>
                    <a:pt x="621" y="76"/>
                    <a:pt x="621" y="76"/>
                    <a:pt x="621" y="76"/>
                  </a:cubicBezTo>
                  <a:cubicBezTo>
                    <a:pt x="626" y="66"/>
                    <a:pt x="626" y="66"/>
                    <a:pt x="626" y="66"/>
                  </a:cubicBezTo>
                  <a:cubicBezTo>
                    <a:pt x="630" y="67"/>
                    <a:pt x="633" y="69"/>
                    <a:pt x="637" y="71"/>
                  </a:cubicBezTo>
                  <a:cubicBezTo>
                    <a:pt x="631" y="81"/>
                    <a:pt x="631" y="81"/>
                    <a:pt x="631" y="81"/>
                  </a:cubicBezTo>
                  <a:cubicBezTo>
                    <a:pt x="638" y="85"/>
                    <a:pt x="638" y="85"/>
                    <a:pt x="638" y="85"/>
                  </a:cubicBezTo>
                  <a:cubicBezTo>
                    <a:pt x="644" y="75"/>
                    <a:pt x="644" y="75"/>
                    <a:pt x="644" y="75"/>
                  </a:cubicBezTo>
                  <a:cubicBezTo>
                    <a:pt x="647" y="77"/>
                    <a:pt x="651" y="79"/>
                    <a:pt x="654" y="80"/>
                  </a:cubicBezTo>
                  <a:cubicBezTo>
                    <a:pt x="648" y="91"/>
                    <a:pt x="648" y="91"/>
                    <a:pt x="648" y="91"/>
                  </a:cubicBezTo>
                  <a:cubicBezTo>
                    <a:pt x="655" y="95"/>
                    <a:pt x="655" y="95"/>
                    <a:pt x="655" y="95"/>
                  </a:cubicBezTo>
                  <a:cubicBezTo>
                    <a:pt x="661" y="84"/>
                    <a:pt x="661" y="84"/>
                    <a:pt x="661" y="84"/>
                  </a:cubicBezTo>
                  <a:cubicBezTo>
                    <a:pt x="665" y="86"/>
                    <a:pt x="668" y="88"/>
                    <a:pt x="671" y="91"/>
                  </a:cubicBezTo>
                  <a:cubicBezTo>
                    <a:pt x="665" y="101"/>
                    <a:pt x="665" y="101"/>
                    <a:pt x="665" y="101"/>
                  </a:cubicBezTo>
                  <a:cubicBezTo>
                    <a:pt x="672" y="105"/>
                    <a:pt x="672" y="105"/>
                    <a:pt x="672" y="105"/>
                  </a:cubicBezTo>
                  <a:cubicBezTo>
                    <a:pt x="678" y="95"/>
                    <a:pt x="678" y="95"/>
                    <a:pt x="678" y="95"/>
                  </a:cubicBezTo>
                  <a:cubicBezTo>
                    <a:pt x="682" y="97"/>
                    <a:pt x="685" y="99"/>
                    <a:pt x="688" y="101"/>
                  </a:cubicBezTo>
                  <a:cubicBezTo>
                    <a:pt x="681" y="111"/>
                    <a:pt x="681" y="111"/>
                    <a:pt x="681" y="111"/>
                  </a:cubicBezTo>
                  <a:cubicBezTo>
                    <a:pt x="688" y="115"/>
                    <a:pt x="688" y="115"/>
                    <a:pt x="688" y="115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8" y="108"/>
                    <a:pt x="702" y="110"/>
                    <a:pt x="705" y="112"/>
                  </a:cubicBezTo>
                  <a:cubicBezTo>
                    <a:pt x="698" y="122"/>
                    <a:pt x="698" y="122"/>
                    <a:pt x="698" y="122"/>
                  </a:cubicBezTo>
                  <a:cubicBezTo>
                    <a:pt x="704" y="127"/>
                    <a:pt x="704" y="127"/>
                    <a:pt x="704" y="127"/>
                  </a:cubicBezTo>
                  <a:cubicBezTo>
                    <a:pt x="711" y="117"/>
                    <a:pt x="711" y="117"/>
                    <a:pt x="711" y="117"/>
                  </a:cubicBezTo>
                  <a:cubicBezTo>
                    <a:pt x="715" y="119"/>
                    <a:pt x="718" y="122"/>
                    <a:pt x="721" y="124"/>
                  </a:cubicBezTo>
                  <a:cubicBezTo>
                    <a:pt x="713" y="134"/>
                    <a:pt x="713" y="134"/>
                    <a:pt x="713" y="134"/>
                  </a:cubicBezTo>
                  <a:cubicBezTo>
                    <a:pt x="720" y="139"/>
                    <a:pt x="720" y="139"/>
                    <a:pt x="720" y="139"/>
                  </a:cubicBezTo>
                  <a:cubicBezTo>
                    <a:pt x="727" y="129"/>
                    <a:pt x="727" y="129"/>
                    <a:pt x="727" y="129"/>
                  </a:cubicBezTo>
                  <a:cubicBezTo>
                    <a:pt x="730" y="131"/>
                    <a:pt x="734" y="134"/>
                    <a:pt x="737" y="136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5" y="151"/>
                    <a:pt x="735" y="151"/>
                    <a:pt x="735" y="151"/>
                  </a:cubicBezTo>
                  <a:cubicBezTo>
                    <a:pt x="743" y="142"/>
                    <a:pt x="743" y="142"/>
                    <a:pt x="743" y="142"/>
                  </a:cubicBezTo>
                  <a:cubicBezTo>
                    <a:pt x="746" y="144"/>
                    <a:pt x="749" y="147"/>
                    <a:pt x="752" y="149"/>
                  </a:cubicBezTo>
                  <a:cubicBezTo>
                    <a:pt x="744" y="158"/>
                    <a:pt x="744" y="158"/>
                    <a:pt x="744" y="158"/>
                  </a:cubicBezTo>
                  <a:cubicBezTo>
                    <a:pt x="750" y="164"/>
                    <a:pt x="750" y="164"/>
                    <a:pt x="750" y="164"/>
                  </a:cubicBezTo>
                  <a:cubicBezTo>
                    <a:pt x="758" y="155"/>
                    <a:pt x="758" y="155"/>
                    <a:pt x="758" y="155"/>
                  </a:cubicBezTo>
                  <a:cubicBezTo>
                    <a:pt x="761" y="157"/>
                    <a:pt x="764" y="160"/>
                    <a:pt x="767" y="163"/>
                  </a:cubicBezTo>
                  <a:cubicBezTo>
                    <a:pt x="758" y="171"/>
                    <a:pt x="758" y="171"/>
                    <a:pt x="758" y="171"/>
                  </a:cubicBezTo>
                  <a:cubicBezTo>
                    <a:pt x="764" y="177"/>
                    <a:pt x="764" y="177"/>
                    <a:pt x="764" y="177"/>
                  </a:cubicBezTo>
                  <a:cubicBezTo>
                    <a:pt x="773" y="168"/>
                    <a:pt x="773" y="168"/>
                    <a:pt x="773" y="168"/>
                  </a:cubicBezTo>
                  <a:cubicBezTo>
                    <a:pt x="775" y="171"/>
                    <a:pt x="778" y="174"/>
                    <a:pt x="781" y="177"/>
                  </a:cubicBezTo>
                  <a:cubicBezTo>
                    <a:pt x="772" y="185"/>
                    <a:pt x="772" y="185"/>
                    <a:pt x="772" y="185"/>
                  </a:cubicBezTo>
                  <a:cubicBezTo>
                    <a:pt x="778" y="191"/>
                    <a:pt x="778" y="191"/>
                    <a:pt x="778" y="191"/>
                  </a:cubicBezTo>
                  <a:cubicBezTo>
                    <a:pt x="787" y="182"/>
                    <a:pt x="787" y="182"/>
                    <a:pt x="787" y="182"/>
                  </a:cubicBezTo>
                  <a:cubicBezTo>
                    <a:pt x="790" y="185"/>
                    <a:pt x="792" y="188"/>
                    <a:pt x="795" y="191"/>
                  </a:cubicBezTo>
                  <a:cubicBezTo>
                    <a:pt x="786" y="199"/>
                    <a:pt x="786" y="199"/>
                    <a:pt x="786" y="199"/>
                  </a:cubicBezTo>
                  <a:cubicBezTo>
                    <a:pt x="788" y="202"/>
                    <a:pt x="788" y="202"/>
                    <a:pt x="788" y="202"/>
                  </a:cubicBezTo>
                  <a:cubicBezTo>
                    <a:pt x="789" y="202"/>
                    <a:pt x="789" y="203"/>
                    <a:pt x="790" y="204"/>
                  </a:cubicBezTo>
                  <a:cubicBezTo>
                    <a:pt x="791" y="205"/>
                    <a:pt x="791" y="205"/>
                    <a:pt x="791" y="205"/>
                  </a:cubicBezTo>
                  <a:cubicBezTo>
                    <a:pt x="800" y="197"/>
                    <a:pt x="800" y="197"/>
                    <a:pt x="800" y="197"/>
                  </a:cubicBezTo>
                  <a:cubicBezTo>
                    <a:pt x="803" y="200"/>
                    <a:pt x="806" y="203"/>
                    <a:pt x="809" y="206"/>
                  </a:cubicBezTo>
                  <a:cubicBezTo>
                    <a:pt x="799" y="214"/>
                    <a:pt x="799" y="214"/>
                    <a:pt x="799" y="214"/>
                  </a:cubicBezTo>
                  <a:cubicBezTo>
                    <a:pt x="804" y="220"/>
                    <a:pt x="804" y="220"/>
                    <a:pt x="804" y="220"/>
                  </a:cubicBezTo>
                  <a:cubicBezTo>
                    <a:pt x="814" y="212"/>
                    <a:pt x="814" y="212"/>
                    <a:pt x="814" y="212"/>
                  </a:cubicBezTo>
                  <a:cubicBezTo>
                    <a:pt x="816" y="215"/>
                    <a:pt x="819" y="218"/>
                    <a:pt x="821" y="221"/>
                  </a:cubicBezTo>
                  <a:cubicBezTo>
                    <a:pt x="811" y="229"/>
                    <a:pt x="811" y="229"/>
                    <a:pt x="811" y="229"/>
                  </a:cubicBezTo>
                  <a:cubicBezTo>
                    <a:pt x="816" y="235"/>
                    <a:pt x="816" y="235"/>
                    <a:pt x="816" y="235"/>
                  </a:cubicBezTo>
                  <a:cubicBezTo>
                    <a:pt x="826" y="227"/>
                    <a:pt x="826" y="227"/>
                    <a:pt x="826" y="227"/>
                  </a:cubicBezTo>
                  <a:cubicBezTo>
                    <a:pt x="829" y="231"/>
                    <a:pt x="831" y="234"/>
                    <a:pt x="834" y="237"/>
                  </a:cubicBezTo>
                  <a:cubicBezTo>
                    <a:pt x="823" y="244"/>
                    <a:pt x="823" y="244"/>
                    <a:pt x="823" y="244"/>
                  </a:cubicBezTo>
                  <a:cubicBezTo>
                    <a:pt x="828" y="251"/>
                    <a:pt x="828" y="251"/>
                    <a:pt x="828" y="251"/>
                  </a:cubicBezTo>
                  <a:cubicBezTo>
                    <a:pt x="839" y="243"/>
                    <a:pt x="839" y="243"/>
                    <a:pt x="839" y="243"/>
                  </a:cubicBezTo>
                  <a:cubicBezTo>
                    <a:pt x="839" y="244"/>
                    <a:pt x="840" y="245"/>
                    <a:pt x="840" y="246"/>
                  </a:cubicBezTo>
                  <a:cubicBezTo>
                    <a:pt x="843" y="250"/>
                    <a:pt x="843" y="252"/>
                    <a:pt x="843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04574" y="1394673"/>
              <a:ext cx="916137" cy="299605"/>
              <a:chOff x="2704574" y="1394673"/>
              <a:chExt cx="916137" cy="299605"/>
            </a:xfrm>
            <a:grpFill/>
          </p:grpSpPr>
          <p:sp>
            <p:nvSpPr>
              <p:cNvPr id="302" name="Oval 169"/>
              <p:cNvSpPr>
                <a:spLocks noChangeArrowheads="1"/>
              </p:cNvSpPr>
              <p:nvPr/>
            </p:nvSpPr>
            <p:spPr bwMode="auto">
              <a:xfrm>
                <a:off x="3574852" y="1648419"/>
                <a:ext cx="45859" cy="458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3" name="Oval 170"/>
              <p:cNvSpPr>
                <a:spLocks noChangeArrowheads="1"/>
              </p:cNvSpPr>
              <p:nvPr/>
            </p:nvSpPr>
            <p:spPr bwMode="auto">
              <a:xfrm>
                <a:off x="3479061" y="1583200"/>
                <a:ext cx="44838" cy="438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4" name="Oval 171"/>
              <p:cNvSpPr>
                <a:spLocks noChangeArrowheads="1"/>
              </p:cNvSpPr>
              <p:nvPr/>
            </p:nvSpPr>
            <p:spPr bwMode="auto">
              <a:xfrm>
                <a:off x="3377155" y="1530208"/>
                <a:ext cx="43820" cy="428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5" name="Oval 172"/>
              <p:cNvSpPr>
                <a:spLocks noChangeArrowheads="1"/>
              </p:cNvSpPr>
              <p:nvPr/>
            </p:nvSpPr>
            <p:spPr bwMode="auto">
              <a:xfrm>
                <a:off x="3269134" y="1484350"/>
                <a:ext cx="45859" cy="458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6" name="Oval 173"/>
              <p:cNvSpPr>
                <a:spLocks noChangeArrowheads="1"/>
              </p:cNvSpPr>
              <p:nvPr/>
            </p:nvSpPr>
            <p:spPr bwMode="auto">
              <a:xfrm>
                <a:off x="3163152" y="1447665"/>
                <a:ext cx="45859" cy="438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7" name="Oval 174"/>
              <p:cNvSpPr>
                <a:spLocks noChangeArrowheads="1"/>
              </p:cNvSpPr>
              <p:nvPr/>
            </p:nvSpPr>
            <p:spPr bwMode="auto">
              <a:xfrm>
                <a:off x="3049017" y="1417093"/>
                <a:ext cx="43820" cy="4585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8" name="Oval 175"/>
              <p:cNvSpPr>
                <a:spLocks noChangeArrowheads="1"/>
              </p:cNvSpPr>
              <p:nvPr/>
            </p:nvSpPr>
            <p:spPr bwMode="auto">
              <a:xfrm>
                <a:off x="2933863" y="1401806"/>
                <a:ext cx="42801" cy="4585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9" name="Oval 176"/>
              <p:cNvSpPr>
                <a:spLocks noChangeArrowheads="1"/>
              </p:cNvSpPr>
              <p:nvPr/>
            </p:nvSpPr>
            <p:spPr bwMode="auto">
              <a:xfrm>
                <a:off x="2827881" y="1394673"/>
                <a:ext cx="45859" cy="438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0" name="Oval 177"/>
              <p:cNvSpPr>
                <a:spLocks noChangeArrowheads="1"/>
              </p:cNvSpPr>
              <p:nvPr/>
            </p:nvSpPr>
            <p:spPr bwMode="auto">
              <a:xfrm>
                <a:off x="2704574" y="1394673"/>
                <a:ext cx="43820" cy="438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sp>
        <p:nvSpPr>
          <p:cNvPr id="313" name="Freeform 180"/>
          <p:cNvSpPr>
            <a:spLocks noEditPoints="1"/>
          </p:cNvSpPr>
          <p:nvPr/>
        </p:nvSpPr>
        <p:spPr bwMode="auto">
          <a:xfrm>
            <a:off x="1992378" y="1866438"/>
            <a:ext cx="1687566" cy="1717119"/>
          </a:xfrm>
          <a:custGeom>
            <a:avLst/>
            <a:gdLst>
              <a:gd name="T0" fmla="*/ 700 w 700"/>
              <a:gd name="T1" fmla="*/ 356 h 712"/>
              <a:gd name="T2" fmla="*/ 660 w 700"/>
              <a:gd name="T3" fmla="*/ 196 h 712"/>
              <a:gd name="T4" fmla="*/ 672 w 700"/>
              <a:gd name="T5" fmla="*/ 190 h 712"/>
              <a:gd name="T6" fmla="*/ 555 w 700"/>
              <a:gd name="T7" fmla="*/ 60 h 712"/>
              <a:gd name="T8" fmla="*/ 548 w 700"/>
              <a:gd name="T9" fmla="*/ 71 h 712"/>
              <a:gd name="T10" fmla="*/ 356 w 700"/>
              <a:gd name="T11" fmla="*/ 13 h 712"/>
              <a:gd name="T12" fmla="*/ 356 w 700"/>
              <a:gd name="T13" fmla="*/ 13 h 712"/>
              <a:gd name="T14" fmla="*/ 356 w 700"/>
              <a:gd name="T15" fmla="*/ 0 h 712"/>
              <a:gd name="T16" fmla="*/ 284 w 700"/>
              <a:gd name="T17" fmla="*/ 7 h 712"/>
              <a:gd name="T18" fmla="*/ 130 w 700"/>
              <a:gd name="T19" fmla="*/ 81 h 712"/>
              <a:gd name="T20" fmla="*/ 138 w 700"/>
              <a:gd name="T21" fmla="*/ 91 h 712"/>
              <a:gd name="T22" fmla="*/ 17 w 700"/>
              <a:gd name="T23" fmla="*/ 304 h 712"/>
              <a:gd name="T24" fmla="*/ 4 w 700"/>
              <a:gd name="T25" fmla="*/ 302 h 712"/>
              <a:gd name="T26" fmla="*/ 0 w 700"/>
              <a:gd name="T27" fmla="*/ 356 h 712"/>
              <a:gd name="T28" fmla="*/ 19 w 700"/>
              <a:gd name="T29" fmla="*/ 469 h 712"/>
              <a:gd name="T30" fmla="*/ 31 w 700"/>
              <a:gd name="T31" fmla="*/ 465 h 712"/>
              <a:gd name="T32" fmla="*/ 203 w 700"/>
              <a:gd name="T33" fmla="*/ 663 h 712"/>
              <a:gd name="T34" fmla="*/ 197 w 700"/>
              <a:gd name="T35" fmla="*/ 674 h 712"/>
              <a:gd name="T36" fmla="*/ 356 w 700"/>
              <a:gd name="T37" fmla="*/ 712 h 712"/>
              <a:gd name="T38" fmla="*/ 357 w 700"/>
              <a:gd name="T39" fmla="*/ 712 h 712"/>
              <a:gd name="T40" fmla="*/ 357 w 700"/>
              <a:gd name="T41" fmla="*/ 699 h 712"/>
              <a:gd name="T42" fmla="*/ 604 w 700"/>
              <a:gd name="T43" fmla="*/ 593 h 712"/>
              <a:gd name="T44" fmla="*/ 613 w 700"/>
              <a:gd name="T45" fmla="*/ 603 h 712"/>
              <a:gd name="T46" fmla="*/ 698 w 700"/>
              <a:gd name="T47" fmla="*/ 457 h 712"/>
              <a:gd name="T48" fmla="*/ 685 w 700"/>
              <a:gd name="T49" fmla="*/ 453 h 712"/>
              <a:gd name="T50" fmla="*/ 700 w 700"/>
              <a:gd name="T51" fmla="*/ 356 h 712"/>
              <a:gd name="T52" fmla="*/ 356 w 700"/>
              <a:gd name="T53" fmla="*/ 689 h 712"/>
              <a:gd name="T54" fmla="*/ 126 w 700"/>
              <a:gd name="T55" fmla="*/ 596 h 712"/>
              <a:gd name="T56" fmla="*/ 133 w 700"/>
              <a:gd name="T57" fmla="*/ 589 h 712"/>
              <a:gd name="T58" fmla="*/ 34 w 700"/>
              <a:gd name="T59" fmla="*/ 356 h 712"/>
              <a:gd name="T60" fmla="*/ 41 w 700"/>
              <a:gd name="T61" fmla="*/ 288 h 712"/>
              <a:gd name="T62" fmla="*/ 31 w 700"/>
              <a:gd name="T63" fmla="*/ 285 h 712"/>
              <a:gd name="T64" fmla="*/ 356 w 700"/>
              <a:gd name="T65" fmla="*/ 23 h 712"/>
              <a:gd name="T66" fmla="*/ 356 w 700"/>
              <a:gd name="T67" fmla="*/ 33 h 712"/>
              <a:gd name="T68" fmla="*/ 356 w 700"/>
              <a:gd name="T69" fmla="*/ 33 h 712"/>
              <a:gd name="T70" fmla="*/ 632 w 700"/>
              <a:gd name="T71" fmla="*/ 188 h 712"/>
              <a:gd name="T72" fmla="*/ 641 w 700"/>
              <a:gd name="T73" fmla="*/ 183 h 712"/>
              <a:gd name="T74" fmla="*/ 690 w 700"/>
              <a:gd name="T75" fmla="*/ 356 h 712"/>
              <a:gd name="T76" fmla="*/ 356 w 700"/>
              <a:gd name="T77" fmla="*/ 689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0" h="712">
                <a:moveTo>
                  <a:pt x="700" y="356"/>
                </a:moveTo>
                <a:cubicBezTo>
                  <a:pt x="700" y="298"/>
                  <a:pt x="685" y="244"/>
                  <a:pt x="660" y="196"/>
                </a:cubicBezTo>
                <a:cubicBezTo>
                  <a:pt x="672" y="190"/>
                  <a:pt x="672" y="190"/>
                  <a:pt x="672" y="190"/>
                </a:cubicBezTo>
                <a:cubicBezTo>
                  <a:pt x="644" y="138"/>
                  <a:pt x="604" y="93"/>
                  <a:pt x="555" y="60"/>
                </a:cubicBezTo>
                <a:cubicBezTo>
                  <a:pt x="548" y="71"/>
                  <a:pt x="548" y="71"/>
                  <a:pt x="548" y="71"/>
                </a:cubicBezTo>
                <a:cubicBezTo>
                  <a:pt x="493" y="34"/>
                  <a:pt x="427" y="13"/>
                  <a:pt x="356" y="13"/>
                </a:cubicBezTo>
                <a:cubicBezTo>
                  <a:pt x="356" y="13"/>
                  <a:pt x="356" y="13"/>
                  <a:pt x="356" y="13"/>
                </a:cubicBezTo>
                <a:cubicBezTo>
                  <a:pt x="356" y="0"/>
                  <a:pt x="356" y="0"/>
                  <a:pt x="356" y="0"/>
                </a:cubicBezTo>
                <a:cubicBezTo>
                  <a:pt x="332" y="0"/>
                  <a:pt x="308" y="2"/>
                  <a:pt x="284" y="7"/>
                </a:cubicBezTo>
                <a:cubicBezTo>
                  <a:pt x="228" y="19"/>
                  <a:pt x="174" y="44"/>
                  <a:pt x="130" y="81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74" y="144"/>
                  <a:pt x="30" y="219"/>
                  <a:pt x="17" y="304"/>
                </a:cubicBezTo>
                <a:cubicBezTo>
                  <a:pt x="4" y="302"/>
                  <a:pt x="4" y="302"/>
                  <a:pt x="4" y="302"/>
                </a:cubicBezTo>
                <a:cubicBezTo>
                  <a:pt x="2" y="320"/>
                  <a:pt x="0" y="338"/>
                  <a:pt x="0" y="356"/>
                </a:cubicBezTo>
                <a:cubicBezTo>
                  <a:pt x="0" y="395"/>
                  <a:pt x="6" y="433"/>
                  <a:pt x="19" y="469"/>
                </a:cubicBezTo>
                <a:cubicBezTo>
                  <a:pt x="31" y="465"/>
                  <a:pt x="31" y="465"/>
                  <a:pt x="31" y="465"/>
                </a:cubicBezTo>
                <a:cubicBezTo>
                  <a:pt x="60" y="551"/>
                  <a:pt x="122" y="622"/>
                  <a:pt x="203" y="663"/>
                </a:cubicBezTo>
                <a:cubicBezTo>
                  <a:pt x="197" y="674"/>
                  <a:pt x="197" y="674"/>
                  <a:pt x="197" y="674"/>
                </a:cubicBezTo>
                <a:cubicBezTo>
                  <a:pt x="247" y="699"/>
                  <a:pt x="300" y="712"/>
                  <a:pt x="356" y="712"/>
                </a:cubicBezTo>
                <a:cubicBezTo>
                  <a:pt x="357" y="712"/>
                  <a:pt x="357" y="712"/>
                  <a:pt x="357" y="712"/>
                </a:cubicBezTo>
                <a:cubicBezTo>
                  <a:pt x="357" y="699"/>
                  <a:pt x="357" y="699"/>
                  <a:pt x="357" y="699"/>
                </a:cubicBezTo>
                <a:cubicBezTo>
                  <a:pt x="454" y="699"/>
                  <a:pt x="541" y="658"/>
                  <a:pt x="604" y="593"/>
                </a:cubicBezTo>
                <a:cubicBezTo>
                  <a:pt x="613" y="603"/>
                  <a:pt x="613" y="603"/>
                  <a:pt x="613" y="603"/>
                </a:cubicBezTo>
                <a:cubicBezTo>
                  <a:pt x="653" y="562"/>
                  <a:pt x="682" y="511"/>
                  <a:pt x="698" y="457"/>
                </a:cubicBezTo>
                <a:cubicBezTo>
                  <a:pt x="685" y="453"/>
                  <a:pt x="685" y="453"/>
                  <a:pt x="685" y="453"/>
                </a:cubicBezTo>
                <a:cubicBezTo>
                  <a:pt x="695" y="422"/>
                  <a:pt x="700" y="390"/>
                  <a:pt x="700" y="356"/>
                </a:cubicBezTo>
                <a:close/>
                <a:moveTo>
                  <a:pt x="356" y="689"/>
                </a:moveTo>
                <a:cubicBezTo>
                  <a:pt x="267" y="689"/>
                  <a:pt x="186" y="654"/>
                  <a:pt x="126" y="596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69" y="527"/>
                  <a:pt x="34" y="445"/>
                  <a:pt x="34" y="356"/>
                </a:cubicBezTo>
                <a:cubicBezTo>
                  <a:pt x="34" y="333"/>
                  <a:pt x="37" y="310"/>
                  <a:pt x="41" y="288"/>
                </a:cubicBezTo>
                <a:cubicBezTo>
                  <a:pt x="31" y="285"/>
                  <a:pt x="31" y="285"/>
                  <a:pt x="31" y="285"/>
                </a:cubicBezTo>
                <a:cubicBezTo>
                  <a:pt x="63" y="135"/>
                  <a:pt x="197" y="23"/>
                  <a:pt x="356" y="23"/>
                </a:cubicBezTo>
                <a:cubicBezTo>
                  <a:pt x="356" y="33"/>
                  <a:pt x="356" y="33"/>
                  <a:pt x="356" y="33"/>
                </a:cubicBezTo>
                <a:cubicBezTo>
                  <a:pt x="356" y="33"/>
                  <a:pt x="356" y="33"/>
                  <a:pt x="356" y="33"/>
                </a:cubicBezTo>
                <a:cubicBezTo>
                  <a:pt x="470" y="33"/>
                  <a:pt x="573" y="91"/>
                  <a:pt x="632" y="188"/>
                </a:cubicBezTo>
                <a:cubicBezTo>
                  <a:pt x="641" y="183"/>
                  <a:pt x="641" y="183"/>
                  <a:pt x="641" y="183"/>
                </a:cubicBezTo>
                <a:cubicBezTo>
                  <a:pt x="672" y="233"/>
                  <a:pt x="690" y="293"/>
                  <a:pt x="690" y="356"/>
                </a:cubicBezTo>
                <a:cubicBezTo>
                  <a:pt x="690" y="540"/>
                  <a:pt x="540" y="689"/>
                  <a:pt x="356" y="68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14" name="组合 13"/>
          <p:cNvGrpSpPr/>
          <p:nvPr/>
        </p:nvGrpSpPr>
        <p:grpSpPr>
          <a:xfrm>
            <a:off x="1652011" y="1536263"/>
            <a:ext cx="2385623" cy="2379508"/>
            <a:chOff x="1633540" y="1535304"/>
            <a:chExt cx="2385623" cy="2379508"/>
          </a:xfrm>
          <a:solidFill>
            <a:srgbClr val="45D8FF"/>
          </a:solidFill>
        </p:grpSpPr>
        <p:sp>
          <p:nvSpPr>
            <p:cNvPr id="311" name="Freeform 178"/>
            <p:cNvSpPr>
              <a:spLocks noEditPoints="1"/>
            </p:cNvSpPr>
            <p:nvPr/>
          </p:nvSpPr>
          <p:spPr bwMode="auto">
            <a:xfrm>
              <a:off x="2791194" y="1535304"/>
              <a:ext cx="1227969" cy="1400190"/>
            </a:xfrm>
            <a:custGeom>
              <a:avLst/>
              <a:gdLst>
                <a:gd name="T0" fmla="*/ 22 w 509"/>
                <a:gd name="T1" fmla="*/ 45 h 581"/>
                <a:gd name="T2" fmla="*/ 13 w 509"/>
                <a:gd name="T3" fmla="*/ 40 h 581"/>
                <a:gd name="T4" fmla="*/ 31 w 509"/>
                <a:gd name="T5" fmla="*/ 32 h 581"/>
                <a:gd name="T6" fmla="*/ 68 w 509"/>
                <a:gd name="T7" fmla="*/ 48 h 581"/>
                <a:gd name="T8" fmla="*/ 83 w 509"/>
                <a:gd name="T9" fmla="*/ 4 h 581"/>
                <a:gd name="T10" fmla="*/ 61 w 509"/>
                <a:gd name="T11" fmla="*/ 34 h 581"/>
                <a:gd name="T12" fmla="*/ 89 w 509"/>
                <a:gd name="T13" fmla="*/ 18 h 581"/>
                <a:gd name="T14" fmla="*/ 114 w 509"/>
                <a:gd name="T15" fmla="*/ 52 h 581"/>
                <a:gd name="T16" fmla="*/ 150 w 509"/>
                <a:gd name="T17" fmla="*/ 22 h 581"/>
                <a:gd name="T18" fmla="*/ 118 w 509"/>
                <a:gd name="T19" fmla="*/ 50 h 581"/>
                <a:gd name="T20" fmla="*/ 146 w 509"/>
                <a:gd name="T21" fmla="*/ 24 h 581"/>
                <a:gd name="T22" fmla="*/ 166 w 509"/>
                <a:gd name="T23" fmla="*/ 58 h 581"/>
                <a:gd name="T24" fmla="*/ 206 w 509"/>
                <a:gd name="T25" fmla="*/ 52 h 581"/>
                <a:gd name="T26" fmla="*/ 171 w 509"/>
                <a:gd name="T27" fmla="*/ 66 h 581"/>
                <a:gd name="T28" fmla="*/ 202 w 509"/>
                <a:gd name="T29" fmla="*/ 50 h 581"/>
                <a:gd name="T30" fmla="*/ 217 w 509"/>
                <a:gd name="T31" fmla="*/ 89 h 581"/>
                <a:gd name="T32" fmla="*/ 260 w 509"/>
                <a:gd name="T33" fmla="*/ 68 h 581"/>
                <a:gd name="T34" fmla="*/ 222 w 509"/>
                <a:gd name="T35" fmla="*/ 88 h 581"/>
                <a:gd name="T36" fmla="*/ 255 w 509"/>
                <a:gd name="T37" fmla="*/ 70 h 581"/>
                <a:gd name="T38" fmla="*/ 279 w 509"/>
                <a:gd name="T39" fmla="*/ 91 h 581"/>
                <a:gd name="T40" fmla="*/ 296 w 509"/>
                <a:gd name="T41" fmla="*/ 127 h 581"/>
                <a:gd name="T42" fmla="*/ 273 w 509"/>
                <a:gd name="T43" fmla="*/ 121 h 581"/>
                <a:gd name="T44" fmla="*/ 302 w 509"/>
                <a:gd name="T45" fmla="*/ 97 h 581"/>
                <a:gd name="T46" fmla="*/ 326 w 509"/>
                <a:gd name="T47" fmla="*/ 126 h 581"/>
                <a:gd name="T48" fmla="*/ 339 w 509"/>
                <a:gd name="T49" fmla="*/ 164 h 581"/>
                <a:gd name="T50" fmla="*/ 317 w 509"/>
                <a:gd name="T51" fmla="*/ 156 h 581"/>
                <a:gd name="T52" fmla="*/ 348 w 509"/>
                <a:gd name="T53" fmla="*/ 135 h 581"/>
                <a:gd name="T54" fmla="*/ 368 w 509"/>
                <a:gd name="T55" fmla="*/ 167 h 581"/>
                <a:gd name="T56" fmla="*/ 377 w 509"/>
                <a:gd name="T57" fmla="*/ 206 h 581"/>
                <a:gd name="T58" fmla="*/ 356 w 509"/>
                <a:gd name="T59" fmla="*/ 195 h 581"/>
                <a:gd name="T60" fmla="*/ 389 w 509"/>
                <a:gd name="T61" fmla="*/ 178 h 581"/>
                <a:gd name="T62" fmla="*/ 413 w 509"/>
                <a:gd name="T63" fmla="*/ 210 h 581"/>
                <a:gd name="T64" fmla="*/ 409 w 509"/>
                <a:gd name="T65" fmla="*/ 252 h 581"/>
                <a:gd name="T66" fmla="*/ 390 w 509"/>
                <a:gd name="T67" fmla="*/ 239 h 581"/>
                <a:gd name="T68" fmla="*/ 426 w 509"/>
                <a:gd name="T69" fmla="*/ 232 h 581"/>
                <a:gd name="T70" fmla="*/ 443 w 509"/>
                <a:gd name="T71" fmla="*/ 260 h 581"/>
                <a:gd name="T72" fmla="*/ 429 w 509"/>
                <a:gd name="T73" fmla="*/ 304 h 581"/>
                <a:gd name="T74" fmla="*/ 421 w 509"/>
                <a:gd name="T75" fmla="*/ 275 h 581"/>
                <a:gd name="T76" fmla="*/ 451 w 509"/>
                <a:gd name="T77" fmla="*/ 289 h 581"/>
                <a:gd name="T78" fmla="*/ 479 w 509"/>
                <a:gd name="T79" fmla="*/ 323 h 581"/>
                <a:gd name="T80" fmla="*/ 439 w 509"/>
                <a:gd name="T81" fmla="*/ 347 h 581"/>
                <a:gd name="T82" fmla="*/ 440 w 509"/>
                <a:gd name="T83" fmla="*/ 330 h 581"/>
                <a:gd name="T84" fmla="*/ 477 w 509"/>
                <a:gd name="T85" fmla="*/ 339 h 581"/>
                <a:gd name="T86" fmla="*/ 496 w 509"/>
                <a:gd name="T87" fmla="*/ 399 h 581"/>
                <a:gd name="T88" fmla="*/ 453 w 509"/>
                <a:gd name="T89" fmla="*/ 381 h 581"/>
                <a:gd name="T90" fmla="*/ 456 w 509"/>
                <a:gd name="T91" fmla="*/ 390 h 581"/>
                <a:gd name="T92" fmla="*/ 493 w 509"/>
                <a:gd name="T93" fmla="*/ 391 h 581"/>
                <a:gd name="T94" fmla="*/ 472 w 509"/>
                <a:gd name="T95" fmla="*/ 430 h 581"/>
                <a:gd name="T96" fmla="*/ 496 w 509"/>
                <a:gd name="T97" fmla="*/ 463 h 581"/>
                <a:gd name="T98" fmla="*/ 502 w 509"/>
                <a:gd name="T99" fmla="*/ 450 h 581"/>
                <a:gd name="T100" fmla="*/ 467 w 509"/>
                <a:gd name="T101" fmla="*/ 438 h 581"/>
                <a:gd name="T102" fmla="*/ 496 w 509"/>
                <a:gd name="T103" fmla="*/ 487 h 581"/>
                <a:gd name="T104" fmla="*/ 496 w 509"/>
                <a:gd name="T105" fmla="*/ 522 h 581"/>
                <a:gd name="T106" fmla="*/ 496 w 509"/>
                <a:gd name="T107" fmla="*/ 520 h 581"/>
                <a:gd name="T108" fmla="*/ 496 w 509"/>
                <a:gd name="T109" fmla="*/ 492 h 581"/>
                <a:gd name="T110" fmla="*/ 459 w 509"/>
                <a:gd name="T111" fmla="*/ 554 h 581"/>
                <a:gd name="T112" fmla="*/ 505 w 509"/>
                <a:gd name="T113" fmla="*/ 560 h 581"/>
                <a:gd name="T114" fmla="*/ 470 w 509"/>
                <a:gd name="T115" fmla="*/ 573 h 581"/>
                <a:gd name="T116" fmla="*/ 498 w 509"/>
                <a:gd name="T117" fmla="*/ 55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581">
                  <a:moveTo>
                    <a:pt x="2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6" y="45"/>
                    <a:pt x="13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30" y="45"/>
                    <a:pt x="35" y="39"/>
                    <a:pt x="35" y="3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5"/>
                    <a:pt x="30" y="0"/>
                    <a:pt x="22" y="0"/>
                  </a:cubicBezTo>
                  <a:close/>
                  <a:moveTo>
                    <a:pt x="31" y="32"/>
                  </a:moveTo>
                  <a:cubicBezTo>
                    <a:pt x="31" y="37"/>
                    <a:pt x="27" y="40"/>
                    <a:pt x="2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9" y="40"/>
                    <a:pt x="5" y="37"/>
                    <a:pt x="5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8"/>
                    <a:pt x="9" y="4"/>
                    <a:pt x="1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4"/>
                    <a:pt x="31" y="8"/>
                    <a:pt x="31" y="13"/>
                  </a:cubicBezTo>
                  <a:lnTo>
                    <a:pt x="31" y="32"/>
                  </a:lnTo>
                  <a:close/>
                  <a:moveTo>
                    <a:pt x="83" y="4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66" y="2"/>
                    <a:pt x="60" y="7"/>
                    <a:pt x="59" y="1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7" y="41"/>
                    <a:pt x="59" y="43"/>
                  </a:cubicBezTo>
                  <a:cubicBezTo>
                    <a:pt x="61" y="46"/>
                    <a:pt x="64" y="48"/>
                    <a:pt x="68" y="48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8" y="50"/>
                    <a:pt x="79" y="50"/>
                  </a:cubicBezTo>
                  <a:cubicBezTo>
                    <a:pt x="85" y="50"/>
                    <a:pt x="91" y="45"/>
                    <a:pt x="91" y="38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5"/>
                    <a:pt x="93" y="12"/>
                    <a:pt x="91" y="9"/>
                  </a:cubicBezTo>
                  <a:cubicBezTo>
                    <a:pt x="89" y="6"/>
                    <a:pt x="86" y="5"/>
                    <a:pt x="83" y="4"/>
                  </a:cubicBezTo>
                  <a:close/>
                  <a:moveTo>
                    <a:pt x="89" y="18"/>
                  </a:moveTo>
                  <a:cubicBezTo>
                    <a:pt x="87" y="38"/>
                    <a:pt x="87" y="38"/>
                    <a:pt x="87" y="38"/>
                  </a:cubicBezTo>
                  <a:cubicBezTo>
                    <a:pt x="86" y="42"/>
                    <a:pt x="82" y="45"/>
                    <a:pt x="78" y="45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6" y="43"/>
                    <a:pt x="64" y="42"/>
                    <a:pt x="63" y="41"/>
                  </a:cubicBezTo>
                  <a:cubicBezTo>
                    <a:pt x="61" y="39"/>
                    <a:pt x="61" y="37"/>
                    <a:pt x="61" y="3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1"/>
                    <a:pt x="68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9"/>
                    <a:pt x="86" y="10"/>
                    <a:pt x="87" y="12"/>
                  </a:cubicBezTo>
                  <a:cubicBezTo>
                    <a:pt x="89" y="14"/>
                    <a:pt x="89" y="16"/>
                    <a:pt x="89" y="18"/>
                  </a:cubicBezTo>
                  <a:close/>
                  <a:moveTo>
                    <a:pt x="142" y="16"/>
                  </a:moveTo>
                  <a:cubicBezTo>
                    <a:pt x="133" y="14"/>
                    <a:pt x="133" y="14"/>
                    <a:pt x="133" y="14"/>
                  </a:cubicBezTo>
                  <a:cubicBezTo>
                    <a:pt x="132" y="13"/>
                    <a:pt x="131" y="13"/>
                    <a:pt x="130" y="13"/>
                  </a:cubicBezTo>
                  <a:cubicBezTo>
                    <a:pt x="124" y="13"/>
                    <a:pt x="118" y="17"/>
                    <a:pt x="117" y="23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1" y="46"/>
                    <a:pt x="112" y="49"/>
                    <a:pt x="114" y="52"/>
                  </a:cubicBezTo>
                  <a:cubicBezTo>
                    <a:pt x="115" y="55"/>
                    <a:pt x="118" y="57"/>
                    <a:pt x="122" y="58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32" y="61"/>
                    <a:pt x="133" y="61"/>
                    <a:pt x="134" y="61"/>
                  </a:cubicBezTo>
                  <a:cubicBezTo>
                    <a:pt x="140" y="61"/>
                    <a:pt x="145" y="57"/>
                    <a:pt x="146" y="51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52" y="28"/>
                    <a:pt x="151" y="25"/>
                    <a:pt x="150" y="22"/>
                  </a:cubicBezTo>
                  <a:cubicBezTo>
                    <a:pt x="148" y="19"/>
                    <a:pt x="145" y="17"/>
                    <a:pt x="142" y="16"/>
                  </a:cubicBezTo>
                  <a:close/>
                  <a:moveTo>
                    <a:pt x="147" y="31"/>
                  </a:moveTo>
                  <a:cubicBezTo>
                    <a:pt x="142" y="50"/>
                    <a:pt x="142" y="50"/>
                    <a:pt x="142" y="50"/>
                  </a:cubicBezTo>
                  <a:cubicBezTo>
                    <a:pt x="141" y="54"/>
                    <a:pt x="136" y="57"/>
                    <a:pt x="132" y="56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1" y="53"/>
                    <a:pt x="119" y="52"/>
                    <a:pt x="118" y="50"/>
                  </a:cubicBezTo>
                  <a:cubicBezTo>
                    <a:pt x="117" y="48"/>
                    <a:pt x="116" y="46"/>
                    <a:pt x="117" y="4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1"/>
                    <a:pt x="126" y="18"/>
                    <a:pt x="130" y="18"/>
                  </a:cubicBezTo>
                  <a:cubicBezTo>
                    <a:pt x="130" y="18"/>
                    <a:pt x="131" y="18"/>
                    <a:pt x="132" y="1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3" y="21"/>
                    <a:pt x="144" y="22"/>
                    <a:pt x="146" y="24"/>
                  </a:cubicBezTo>
                  <a:cubicBezTo>
                    <a:pt x="147" y="26"/>
                    <a:pt x="147" y="28"/>
                    <a:pt x="147" y="31"/>
                  </a:cubicBezTo>
                  <a:close/>
                  <a:moveTo>
                    <a:pt x="199" y="35"/>
                  </a:moveTo>
                  <a:cubicBezTo>
                    <a:pt x="190" y="32"/>
                    <a:pt x="190" y="32"/>
                    <a:pt x="190" y="32"/>
                  </a:cubicBezTo>
                  <a:cubicBezTo>
                    <a:pt x="189" y="31"/>
                    <a:pt x="187" y="31"/>
                    <a:pt x="186" y="31"/>
                  </a:cubicBezTo>
                  <a:cubicBezTo>
                    <a:pt x="180" y="31"/>
                    <a:pt x="175" y="34"/>
                    <a:pt x="173" y="39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5" y="61"/>
                    <a:pt x="165" y="64"/>
                    <a:pt x="167" y="67"/>
                  </a:cubicBezTo>
                  <a:cubicBezTo>
                    <a:pt x="168" y="71"/>
                    <a:pt x="171" y="73"/>
                    <a:pt x="174" y="74"/>
                  </a:cubicBezTo>
                  <a:cubicBezTo>
                    <a:pt x="183" y="78"/>
                    <a:pt x="183" y="78"/>
                    <a:pt x="183" y="78"/>
                  </a:cubicBezTo>
                  <a:cubicBezTo>
                    <a:pt x="184" y="78"/>
                    <a:pt x="186" y="79"/>
                    <a:pt x="187" y="79"/>
                  </a:cubicBezTo>
                  <a:cubicBezTo>
                    <a:pt x="193" y="79"/>
                    <a:pt x="197" y="75"/>
                    <a:pt x="199" y="70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09" y="45"/>
                    <a:pt x="206" y="38"/>
                    <a:pt x="199" y="35"/>
                  </a:cubicBezTo>
                  <a:close/>
                  <a:moveTo>
                    <a:pt x="202" y="50"/>
                  </a:moveTo>
                  <a:cubicBezTo>
                    <a:pt x="195" y="68"/>
                    <a:pt x="195" y="68"/>
                    <a:pt x="195" y="68"/>
                  </a:cubicBezTo>
                  <a:cubicBezTo>
                    <a:pt x="193" y="73"/>
                    <a:pt x="188" y="75"/>
                    <a:pt x="184" y="73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4" y="69"/>
                    <a:pt x="172" y="68"/>
                    <a:pt x="171" y="66"/>
                  </a:cubicBezTo>
                  <a:cubicBezTo>
                    <a:pt x="170" y="64"/>
                    <a:pt x="170" y="61"/>
                    <a:pt x="171" y="59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9" y="38"/>
                    <a:pt x="182" y="36"/>
                    <a:pt x="186" y="36"/>
                  </a:cubicBezTo>
                  <a:cubicBezTo>
                    <a:pt x="187" y="36"/>
                    <a:pt x="188" y="36"/>
                    <a:pt x="189" y="36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41"/>
                    <a:pt x="204" y="46"/>
                    <a:pt x="202" y="50"/>
                  </a:cubicBezTo>
                  <a:close/>
                  <a:moveTo>
                    <a:pt x="253" y="61"/>
                  </a:moveTo>
                  <a:cubicBezTo>
                    <a:pt x="245" y="56"/>
                    <a:pt x="245" y="56"/>
                    <a:pt x="245" y="56"/>
                  </a:cubicBezTo>
                  <a:cubicBezTo>
                    <a:pt x="243" y="55"/>
                    <a:pt x="241" y="55"/>
                    <a:pt x="239" y="55"/>
                  </a:cubicBezTo>
                  <a:cubicBezTo>
                    <a:pt x="234" y="55"/>
                    <a:pt x="230" y="58"/>
                    <a:pt x="228" y="62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7" y="82"/>
                    <a:pt x="216" y="86"/>
                    <a:pt x="217" y="89"/>
                  </a:cubicBezTo>
                  <a:cubicBezTo>
                    <a:pt x="218" y="92"/>
                    <a:pt x="221" y="95"/>
                    <a:pt x="224" y="97"/>
                  </a:cubicBezTo>
                  <a:cubicBezTo>
                    <a:pt x="232" y="101"/>
                    <a:pt x="232" y="101"/>
                    <a:pt x="232" y="101"/>
                  </a:cubicBezTo>
                  <a:cubicBezTo>
                    <a:pt x="234" y="102"/>
                    <a:pt x="236" y="103"/>
                    <a:pt x="238" y="103"/>
                  </a:cubicBezTo>
                  <a:cubicBezTo>
                    <a:pt x="243" y="103"/>
                    <a:pt x="247" y="100"/>
                    <a:pt x="250" y="96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0" y="75"/>
                    <a:pt x="261" y="72"/>
                    <a:pt x="260" y="68"/>
                  </a:cubicBezTo>
                  <a:cubicBezTo>
                    <a:pt x="259" y="65"/>
                    <a:pt x="257" y="62"/>
                    <a:pt x="253" y="61"/>
                  </a:cubicBezTo>
                  <a:close/>
                  <a:moveTo>
                    <a:pt x="255" y="76"/>
                  </a:moveTo>
                  <a:cubicBezTo>
                    <a:pt x="245" y="94"/>
                    <a:pt x="245" y="94"/>
                    <a:pt x="245" y="94"/>
                  </a:cubicBezTo>
                  <a:cubicBezTo>
                    <a:pt x="243" y="97"/>
                    <a:pt x="238" y="99"/>
                    <a:pt x="234" y="97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4" y="92"/>
                    <a:pt x="223" y="90"/>
                    <a:pt x="222" y="88"/>
                  </a:cubicBezTo>
                  <a:cubicBezTo>
                    <a:pt x="221" y="86"/>
                    <a:pt x="222" y="83"/>
                    <a:pt x="223" y="81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3" y="61"/>
                    <a:pt x="236" y="60"/>
                    <a:pt x="239" y="60"/>
                  </a:cubicBezTo>
                  <a:cubicBezTo>
                    <a:pt x="241" y="60"/>
                    <a:pt x="242" y="60"/>
                    <a:pt x="243" y="61"/>
                  </a:cubicBezTo>
                  <a:cubicBezTo>
                    <a:pt x="251" y="65"/>
                    <a:pt x="251" y="65"/>
                    <a:pt x="251" y="65"/>
                  </a:cubicBezTo>
                  <a:cubicBezTo>
                    <a:pt x="253" y="66"/>
                    <a:pt x="255" y="68"/>
                    <a:pt x="255" y="70"/>
                  </a:cubicBezTo>
                  <a:cubicBezTo>
                    <a:pt x="256" y="72"/>
                    <a:pt x="256" y="74"/>
                    <a:pt x="255" y="76"/>
                  </a:cubicBezTo>
                  <a:close/>
                  <a:moveTo>
                    <a:pt x="310" y="101"/>
                  </a:moveTo>
                  <a:cubicBezTo>
                    <a:pt x="309" y="98"/>
                    <a:pt x="307" y="95"/>
                    <a:pt x="304" y="93"/>
                  </a:cubicBezTo>
                  <a:cubicBezTo>
                    <a:pt x="297" y="88"/>
                    <a:pt x="297" y="88"/>
                    <a:pt x="297" y="88"/>
                  </a:cubicBezTo>
                  <a:cubicBezTo>
                    <a:pt x="295" y="86"/>
                    <a:pt x="292" y="85"/>
                    <a:pt x="289" y="85"/>
                  </a:cubicBezTo>
                  <a:cubicBezTo>
                    <a:pt x="285" y="85"/>
                    <a:pt x="281" y="87"/>
                    <a:pt x="279" y="91"/>
                  </a:cubicBezTo>
                  <a:cubicBezTo>
                    <a:pt x="267" y="107"/>
                    <a:pt x="267" y="107"/>
                    <a:pt x="267" y="107"/>
                  </a:cubicBezTo>
                  <a:cubicBezTo>
                    <a:pt x="265" y="110"/>
                    <a:pt x="265" y="113"/>
                    <a:pt x="265" y="117"/>
                  </a:cubicBezTo>
                  <a:cubicBezTo>
                    <a:pt x="266" y="120"/>
                    <a:pt x="268" y="123"/>
                    <a:pt x="271" y="125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80" y="132"/>
                    <a:pt x="283" y="133"/>
                    <a:pt x="286" y="133"/>
                  </a:cubicBezTo>
                  <a:cubicBezTo>
                    <a:pt x="290" y="133"/>
                    <a:pt x="294" y="131"/>
                    <a:pt x="296" y="127"/>
                  </a:cubicBezTo>
                  <a:cubicBezTo>
                    <a:pt x="308" y="111"/>
                    <a:pt x="308" y="111"/>
                    <a:pt x="308" y="111"/>
                  </a:cubicBezTo>
                  <a:cubicBezTo>
                    <a:pt x="310" y="108"/>
                    <a:pt x="310" y="105"/>
                    <a:pt x="310" y="101"/>
                  </a:cubicBezTo>
                  <a:close/>
                  <a:moveTo>
                    <a:pt x="304" y="108"/>
                  </a:moveTo>
                  <a:cubicBezTo>
                    <a:pt x="292" y="125"/>
                    <a:pt x="292" y="125"/>
                    <a:pt x="292" y="125"/>
                  </a:cubicBezTo>
                  <a:cubicBezTo>
                    <a:pt x="290" y="128"/>
                    <a:pt x="285" y="129"/>
                    <a:pt x="281" y="127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20"/>
                    <a:pt x="270" y="118"/>
                    <a:pt x="270" y="116"/>
                  </a:cubicBezTo>
                  <a:cubicBezTo>
                    <a:pt x="270" y="114"/>
                    <a:pt x="270" y="112"/>
                    <a:pt x="271" y="110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1"/>
                    <a:pt x="287" y="90"/>
                    <a:pt x="289" y="90"/>
                  </a:cubicBezTo>
                  <a:cubicBezTo>
                    <a:pt x="291" y="90"/>
                    <a:pt x="293" y="91"/>
                    <a:pt x="294" y="92"/>
                  </a:cubicBezTo>
                  <a:cubicBezTo>
                    <a:pt x="302" y="97"/>
                    <a:pt x="302" y="97"/>
                    <a:pt x="302" y="97"/>
                  </a:cubicBezTo>
                  <a:cubicBezTo>
                    <a:pt x="303" y="98"/>
                    <a:pt x="305" y="100"/>
                    <a:pt x="305" y="102"/>
                  </a:cubicBezTo>
                  <a:cubicBezTo>
                    <a:pt x="305" y="104"/>
                    <a:pt x="305" y="107"/>
                    <a:pt x="304" y="108"/>
                  </a:cubicBezTo>
                  <a:close/>
                  <a:moveTo>
                    <a:pt x="355" y="140"/>
                  </a:moveTo>
                  <a:cubicBezTo>
                    <a:pt x="355" y="137"/>
                    <a:pt x="354" y="134"/>
                    <a:pt x="351" y="131"/>
                  </a:cubicBezTo>
                  <a:cubicBezTo>
                    <a:pt x="344" y="125"/>
                    <a:pt x="344" y="125"/>
                    <a:pt x="344" y="125"/>
                  </a:cubicBezTo>
                  <a:cubicBezTo>
                    <a:pt x="339" y="120"/>
                    <a:pt x="330" y="121"/>
                    <a:pt x="326" y="126"/>
                  </a:cubicBezTo>
                  <a:cubicBezTo>
                    <a:pt x="313" y="141"/>
                    <a:pt x="313" y="141"/>
                    <a:pt x="313" y="141"/>
                  </a:cubicBezTo>
                  <a:cubicBezTo>
                    <a:pt x="310" y="143"/>
                    <a:pt x="309" y="147"/>
                    <a:pt x="309" y="150"/>
                  </a:cubicBezTo>
                  <a:cubicBezTo>
                    <a:pt x="309" y="154"/>
                    <a:pt x="311" y="157"/>
                    <a:pt x="314" y="159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3" y="167"/>
                    <a:pt x="326" y="169"/>
                    <a:pt x="329" y="169"/>
                  </a:cubicBezTo>
                  <a:cubicBezTo>
                    <a:pt x="333" y="169"/>
                    <a:pt x="336" y="167"/>
                    <a:pt x="339" y="164"/>
                  </a:cubicBezTo>
                  <a:cubicBezTo>
                    <a:pt x="352" y="150"/>
                    <a:pt x="352" y="150"/>
                    <a:pt x="352" y="150"/>
                  </a:cubicBezTo>
                  <a:cubicBezTo>
                    <a:pt x="354" y="147"/>
                    <a:pt x="356" y="144"/>
                    <a:pt x="355" y="140"/>
                  </a:cubicBezTo>
                  <a:close/>
                  <a:moveTo>
                    <a:pt x="348" y="146"/>
                  </a:moveTo>
                  <a:cubicBezTo>
                    <a:pt x="335" y="161"/>
                    <a:pt x="335" y="161"/>
                    <a:pt x="335" y="161"/>
                  </a:cubicBezTo>
                  <a:cubicBezTo>
                    <a:pt x="332" y="164"/>
                    <a:pt x="327" y="165"/>
                    <a:pt x="324" y="162"/>
                  </a:cubicBezTo>
                  <a:cubicBezTo>
                    <a:pt x="317" y="156"/>
                    <a:pt x="317" y="156"/>
                    <a:pt x="317" y="156"/>
                  </a:cubicBezTo>
                  <a:cubicBezTo>
                    <a:pt x="315" y="154"/>
                    <a:pt x="314" y="152"/>
                    <a:pt x="314" y="150"/>
                  </a:cubicBezTo>
                  <a:cubicBezTo>
                    <a:pt x="314" y="148"/>
                    <a:pt x="315" y="146"/>
                    <a:pt x="316" y="144"/>
                  </a:cubicBezTo>
                  <a:cubicBezTo>
                    <a:pt x="329" y="129"/>
                    <a:pt x="329" y="129"/>
                    <a:pt x="329" y="129"/>
                  </a:cubicBezTo>
                  <a:cubicBezTo>
                    <a:pt x="331" y="128"/>
                    <a:pt x="333" y="127"/>
                    <a:pt x="335" y="127"/>
                  </a:cubicBezTo>
                  <a:cubicBezTo>
                    <a:pt x="338" y="127"/>
                    <a:pt x="339" y="127"/>
                    <a:pt x="341" y="129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9" y="136"/>
                    <a:pt x="350" y="138"/>
                    <a:pt x="351" y="141"/>
                  </a:cubicBezTo>
                  <a:cubicBezTo>
                    <a:pt x="351" y="143"/>
                    <a:pt x="350" y="145"/>
                    <a:pt x="348" y="146"/>
                  </a:cubicBezTo>
                  <a:close/>
                  <a:moveTo>
                    <a:pt x="396" y="184"/>
                  </a:moveTo>
                  <a:cubicBezTo>
                    <a:pt x="396" y="181"/>
                    <a:pt x="395" y="178"/>
                    <a:pt x="393" y="175"/>
                  </a:cubicBezTo>
                  <a:cubicBezTo>
                    <a:pt x="387" y="168"/>
                    <a:pt x="387" y="168"/>
                    <a:pt x="387" y="168"/>
                  </a:cubicBezTo>
                  <a:cubicBezTo>
                    <a:pt x="382" y="163"/>
                    <a:pt x="373" y="162"/>
                    <a:pt x="368" y="167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1" y="182"/>
                    <a:pt x="349" y="185"/>
                    <a:pt x="349" y="189"/>
                  </a:cubicBezTo>
                  <a:cubicBezTo>
                    <a:pt x="349" y="192"/>
                    <a:pt x="350" y="195"/>
                    <a:pt x="352" y="198"/>
                  </a:cubicBezTo>
                  <a:cubicBezTo>
                    <a:pt x="358" y="205"/>
                    <a:pt x="358" y="205"/>
                    <a:pt x="358" y="205"/>
                  </a:cubicBezTo>
                  <a:cubicBezTo>
                    <a:pt x="361" y="208"/>
                    <a:pt x="364" y="209"/>
                    <a:pt x="368" y="209"/>
                  </a:cubicBezTo>
                  <a:cubicBezTo>
                    <a:pt x="371" y="209"/>
                    <a:pt x="374" y="208"/>
                    <a:pt x="377" y="206"/>
                  </a:cubicBezTo>
                  <a:cubicBezTo>
                    <a:pt x="391" y="193"/>
                    <a:pt x="391" y="193"/>
                    <a:pt x="391" y="193"/>
                  </a:cubicBezTo>
                  <a:cubicBezTo>
                    <a:pt x="394" y="191"/>
                    <a:pt x="396" y="188"/>
                    <a:pt x="396" y="184"/>
                  </a:cubicBezTo>
                  <a:close/>
                  <a:moveTo>
                    <a:pt x="388" y="190"/>
                  </a:moveTo>
                  <a:cubicBezTo>
                    <a:pt x="373" y="203"/>
                    <a:pt x="373" y="203"/>
                    <a:pt x="373" y="203"/>
                  </a:cubicBezTo>
                  <a:cubicBezTo>
                    <a:pt x="370" y="206"/>
                    <a:pt x="365" y="205"/>
                    <a:pt x="362" y="202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54" y="193"/>
                    <a:pt x="354" y="191"/>
                    <a:pt x="354" y="189"/>
                  </a:cubicBezTo>
                  <a:cubicBezTo>
                    <a:pt x="354" y="187"/>
                    <a:pt x="355" y="185"/>
                    <a:pt x="357" y="183"/>
                  </a:cubicBezTo>
                  <a:cubicBezTo>
                    <a:pt x="371" y="170"/>
                    <a:pt x="371" y="170"/>
                    <a:pt x="371" y="170"/>
                  </a:cubicBezTo>
                  <a:cubicBezTo>
                    <a:pt x="373" y="169"/>
                    <a:pt x="375" y="168"/>
                    <a:pt x="377" y="168"/>
                  </a:cubicBezTo>
                  <a:cubicBezTo>
                    <a:pt x="379" y="168"/>
                    <a:pt x="381" y="169"/>
                    <a:pt x="383" y="171"/>
                  </a:cubicBezTo>
                  <a:cubicBezTo>
                    <a:pt x="389" y="178"/>
                    <a:pt x="389" y="178"/>
                    <a:pt x="389" y="178"/>
                  </a:cubicBezTo>
                  <a:cubicBezTo>
                    <a:pt x="391" y="180"/>
                    <a:pt x="391" y="182"/>
                    <a:pt x="391" y="184"/>
                  </a:cubicBezTo>
                  <a:cubicBezTo>
                    <a:pt x="391" y="186"/>
                    <a:pt x="390" y="188"/>
                    <a:pt x="388" y="190"/>
                  </a:cubicBezTo>
                  <a:close/>
                  <a:moveTo>
                    <a:pt x="431" y="233"/>
                  </a:moveTo>
                  <a:cubicBezTo>
                    <a:pt x="431" y="230"/>
                    <a:pt x="431" y="226"/>
                    <a:pt x="429" y="223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421" y="212"/>
                    <a:pt x="417" y="210"/>
                    <a:pt x="413" y="210"/>
                  </a:cubicBezTo>
                  <a:cubicBezTo>
                    <a:pt x="410" y="210"/>
                    <a:pt x="408" y="211"/>
                    <a:pt x="405" y="212"/>
                  </a:cubicBezTo>
                  <a:cubicBezTo>
                    <a:pt x="389" y="223"/>
                    <a:pt x="389" y="223"/>
                    <a:pt x="389" y="223"/>
                  </a:cubicBezTo>
                  <a:cubicBezTo>
                    <a:pt x="383" y="227"/>
                    <a:pt x="382" y="235"/>
                    <a:pt x="386" y="241"/>
                  </a:cubicBezTo>
                  <a:cubicBezTo>
                    <a:pt x="391" y="249"/>
                    <a:pt x="391" y="249"/>
                    <a:pt x="391" y="249"/>
                  </a:cubicBezTo>
                  <a:cubicBezTo>
                    <a:pt x="393" y="253"/>
                    <a:pt x="397" y="255"/>
                    <a:pt x="402" y="255"/>
                  </a:cubicBezTo>
                  <a:cubicBezTo>
                    <a:pt x="404" y="255"/>
                    <a:pt x="407" y="254"/>
                    <a:pt x="409" y="252"/>
                  </a:cubicBezTo>
                  <a:cubicBezTo>
                    <a:pt x="425" y="241"/>
                    <a:pt x="425" y="241"/>
                    <a:pt x="425" y="241"/>
                  </a:cubicBezTo>
                  <a:cubicBezTo>
                    <a:pt x="428" y="239"/>
                    <a:pt x="430" y="237"/>
                    <a:pt x="431" y="233"/>
                  </a:cubicBezTo>
                  <a:close/>
                  <a:moveTo>
                    <a:pt x="423" y="237"/>
                  </a:moveTo>
                  <a:cubicBezTo>
                    <a:pt x="406" y="248"/>
                    <a:pt x="406" y="248"/>
                    <a:pt x="406" y="248"/>
                  </a:cubicBezTo>
                  <a:cubicBezTo>
                    <a:pt x="403" y="251"/>
                    <a:pt x="397" y="250"/>
                    <a:pt x="395" y="246"/>
                  </a:cubicBezTo>
                  <a:cubicBezTo>
                    <a:pt x="390" y="239"/>
                    <a:pt x="390" y="239"/>
                    <a:pt x="390" y="239"/>
                  </a:cubicBezTo>
                  <a:cubicBezTo>
                    <a:pt x="387" y="235"/>
                    <a:pt x="388" y="230"/>
                    <a:pt x="392" y="227"/>
                  </a:cubicBezTo>
                  <a:cubicBezTo>
                    <a:pt x="408" y="216"/>
                    <a:pt x="408" y="216"/>
                    <a:pt x="408" y="216"/>
                  </a:cubicBezTo>
                  <a:cubicBezTo>
                    <a:pt x="410" y="215"/>
                    <a:pt x="411" y="215"/>
                    <a:pt x="413" y="215"/>
                  </a:cubicBezTo>
                  <a:cubicBezTo>
                    <a:pt x="415" y="215"/>
                    <a:pt x="418" y="216"/>
                    <a:pt x="420" y="218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426" y="228"/>
                    <a:pt x="426" y="230"/>
                    <a:pt x="426" y="232"/>
                  </a:cubicBezTo>
                  <a:cubicBezTo>
                    <a:pt x="426" y="234"/>
                    <a:pt x="424" y="236"/>
                    <a:pt x="423" y="237"/>
                  </a:cubicBezTo>
                  <a:close/>
                  <a:moveTo>
                    <a:pt x="453" y="293"/>
                  </a:moveTo>
                  <a:cubicBezTo>
                    <a:pt x="456" y="292"/>
                    <a:pt x="458" y="289"/>
                    <a:pt x="459" y="286"/>
                  </a:cubicBezTo>
                  <a:cubicBezTo>
                    <a:pt x="460" y="282"/>
                    <a:pt x="460" y="279"/>
                    <a:pt x="459" y="276"/>
                  </a:cubicBezTo>
                  <a:cubicBezTo>
                    <a:pt x="454" y="267"/>
                    <a:pt x="454" y="267"/>
                    <a:pt x="454" y="267"/>
                  </a:cubicBezTo>
                  <a:cubicBezTo>
                    <a:pt x="452" y="263"/>
                    <a:pt x="448" y="260"/>
                    <a:pt x="443" y="260"/>
                  </a:cubicBezTo>
                  <a:cubicBezTo>
                    <a:pt x="441" y="260"/>
                    <a:pt x="439" y="261"/>
                    <a:pt x="437" y="262"/>
                  </a:cubicBezTo>
                  <a:cubicBezTo>
                    <a:pt x="419" y="271"/>
                    <a:pt x="419" y="271"/>
                    <a:pt x="419" y="271"/>
                  </a:cubicBezTo>
                  <a:cubicBezTo>
                    <a:pt x="416" y="272"/>
                    <a:pt x="414" y="275"/>
                    <a:pt x="413" y="278"/>
                  </a:cubicBezTo>
                  <a:cubicBezTo>
                    <a:pt x="412" y="282"/>
                    <a:pt x="412" y="285"/>
                    <a:pt x="414" y="288"/>
                  </a:cubicBezTo>
                  <a:cubicBezTo>
                    <a:pt x="418" y="297"/>
                    <a:pt x="418" y="297"/>
                    <a:pt x="418" y="297"/>
                  </a:cubicBezTo>
                  <a:cubicBezTo>
                    <a:pt x="420" y="301"/>
                    <a:pt x="424" y="304"/>
                    <a:pt x="429" y="304"/>
                  </a:cubicBezTo>
                  <a:cubicBezTo>
                    <a:pt x="431" y="304"/>
                    <a:pt x="434" y="303"/>
                    <a:pt x="435" y="302"/>
                  </a:cubicBezTo>
                  <a:lnTo>
                    <a:pt x="453" y="293"/>
                  </a:lnTo>
                  <a:close/>
                  <a:moveTo>
                    <a:pt x="422" y="294"/>
                  </a:moveTo>
                  <a:cubicBezTo>
                    <a:pt x="418" y="286"/>
                    <a:pt x="418" y="286"/>
                    <a:pt x="418" y="286"/>
                  </a:cubicBezTo>
                  <a:cubicBezTo>
                    <a:pt x="417" y="284"/>
                    <a:pt x="417" y="282"/>
                    <a:pt x="417" y="280"/>
                  </a:cubicBezTo>
                  <a:cubicBezTo>
                    <a:pt x="418" y="278"/>
                    <a:pt x="420" y="276"/>
                    <a:pt x="421" y="275"/>
                  </a:cubicBezTo>
                  <a:cubicBezTo>
                    <a:pt x="439" y="266"/>
                    <a:pt x="439" y="266"/>
                    <a:pt x="439" y="266"/>
                  </a:cubicBezTo>
                  <a:cubicBezTo>
                    <a:pt x="440" y="265"/>
                    <a:pt x="441" y="265"/>
                    <a:pt x="443" y="265"/>
                  </a:cubicBezTo>
                  <a:cubicBezTo>
                    <a:pt x="446" y="265"/>
                    <a:pt x="449" y="267"/>
                    <a:pt x="450" y="270"/>
                  </a:cubicBezTo>
                  <a:cubicBezTo>
                    <a:pt x="454" y="278"/>
                    <a:pt x="454" y="278"/>
                    <a:pt x="454" y="278"/>
                  </a:cubicBezTo>
                  <a:cubicBezTo>
                    <a:pt x="455" y="280"/>
                    <a:pt x="455" y="282"/>
                    <a:pt x="455" y="284"/>
                  </a:cubicBezTo>
                  <a:cubicBezTo>
                    <a:pt x="454" y="286"/>
                    <a:pt x="453" y="288"/>
                    <a:pt x="451" y="289"/>
                  </a:cubicBezTo>
                  <a:cubicBezTo>
                    <a:pt x="433" y="298"/>
                    <a:pt x="433" y="298"/>
                    <a:pt x="433" y="298"/>
                  </a:cubicBezTo>
                  <a:cubicBezTo>
                    <a:pt x="429" y="300"/>
                    <a:pt x="424" y="298"/>
                    <a:pt x="422" y="294"/>
                  </a:cubicBezTo>
                  <a:close/>
                  <a:moveTo>
                    <a:pt x="474" y="348"/>
                  </a:moveTo>
                  <a:cubicBezTo>
                    <a:pt x="477" y="347"/>
                    <a:pt x="480" y="345"/>
                    <a:pt x="481" y="341"/>
                  </a:cubicBezTo>
                  <a:cubicBezTo>
                    <a:pt x="483" y="338"/>
                    <a:pt x="483" y="335"/>
                    <a:pt x="482" y="331"/>
                  </a:cubicBezTo>
                  <a:cubicBezTo>
                    <a:pt x="479" y="323"/>
                    <a:pt x="479" y="323"/>
                    <a:pt x="479" y="323"/>
                  </a:cubicBezTo>
                  <a:cubicBezTo>
                    <a:pt x="477" y="318"/>
                    <a:pt x="472" y="314"/>
                    <a:pt x="466" y="314"/>
                  </a:cubicBezTo>
                  <a:cubicBezTo>
                    <a:pt x="465" y="314"/>
                    <a:pt x="463" y="314"/>
                    <a:pt x="462" y="315"/>
                  </a:cubicBezTo>
                  <a:cubicBezTo>
                    <a:pt x="443" y="322"/>
                    <a:pt x="443" y="322"/>
                    <a:pt x="443" y="322"/>
                  </a:cubicBezTo>
                  <a:cubicBezTo>
                    <a:pt x="440" y="323"/>
                    <a:pt x="438" y="325"/>
                    <a:pt x="436" y="328"/>
                  </a:cubicBezTo>
                  <a:cubicBezTo>
                    <a:pt x="435" y="332"/>
                    <a:pt x="434" y="335"/>
                    <a:pt x="436" y="338"/>
                  </a:cubicBezTo>
                  <a:cubicBezTo>
                    <a:pt x="439" y="347"/>
                    <a:pt x="439" y="347"/>
                    <a:pt x="439" y="347"/>
                  </a:cubicBezTo>
                  <a:cubicBezTo>
                    <a:pt x="441" y="352"/>
                    <a:pt x="446" y="356"/>
                    <a:pt x="451" y="356"/>
                  </a:cubicBezTo>
                  <a:cubicBezTo>
                    <a:pt x="453" y="356"/>
                    <a:pt x="454" y="355"/>
                    <a:pt x="456" y="355"/>
                  </a:cubicBezTo>
                  <a:lnTo>
                    <a:pt x="474" y="348"/>
                  </a:lnTo>
                  <a:close/>
                  <a:moveTo>
                    <a:pt x="443" y="345"/>
                  </a:moveTo>
                  <a:cubicBezTo>
                    <a:pt x="440" y="337"/>
                    <a:pt x="440" y="337"/>
                    <a:pt x="440" y="337"/>
                  </a:cubicBezTo>
                  <a:cubicBezTo>
                    <a:pt x="439" y="335"/>
                    <a:pt x="439" y="332"/>
                    <a:pt x="440" y="330"/>
                  </a:cubicBezTo>
                  <a:cubicBezTo>
                    <a:pt x="441" y="328"/>
                    <a:pt x="443" y="327"/>
                    <a:pt x="445" y="326"/>
                  </a:cubicBezTo>
                  <a:cubicBezTo>
                    <a:pt x="464" y="319"/>
                    <a:pt x="464" y="319"/>
                    <a:pt x="464" y="319"/>
                  </a:cubicBezTo>
                  <a:cubicBezTo>
                    <a:pt x="464" y="319"/>
                    <a:pt x="465" y="319"/>
                    <a:pt x="466" y="319"/>
                  </a:cubicBezTo>
                  <a:cubicBezTo>
                    <a:pt x="470" y="319"/>
                    <a:pt x="473" y="321"/>
                    <a:pt x="474" y="324"/>
                  </a:cubicBezTo>
                  <a:cubicBezTo>
                    <a:pt x="477" y="333"/>
                    <a:pt x="477" y="333"/>
                    <a:pt x="477" y="333"/>
                  </a:cubicBezTo>
                  <a:cubicBezTo>
                    <a:pt x="478" y="335"/>
                    <a:pt x="478" y="337"/>
                    <a:pt x="477" y="339"/>
                  </a:cubicBezTo>
                  <a:cubicBezTo>
                    <a:pt x="476" y="341"/>
                    <a:pt x="474" y="343"/>
                    <a:pt x="472" y="344"/>
                  </a:cubicBezTo>
                  <a:cubicBezTo>
                    <a:pt x="454" y="350"/>
                    <a:pt x="454" y="350"/>
                    <a:pt x="454" y="350"/>
                  </a:cubicBezTo>
                  <a:cubicBezTo>
                    <a:pt x="450" y="352"/>
                    <a:pt x="445" y="350"/>
                    <a:pt x="443" y="345"/>
                  </a:cubicBezTo>
                  <a:close/>
                  <a:moveTo>
                    <a:pt x="469" y="410"/>
                  </a:moveTo>
                  <a:cubicBezTo>
                    <a:pt x="488" y="405"/>
                    <a:pt x="488" y="405"/>
                    <a:pt x="488" y="405"/>
                  </a:cubicBezTo>
                  <a:cubicBezTo>
                    <a:pt x="492" y="404"/>
                    <a:pt x="495" y="402"/>
                    <a:pt x="496" y="399"/>
                  </a:cubicBezTo>
                  <a:cubicBezTo>
                    <a:pt x="498" y="396"/>
                    <a:pt x="499" y="393"/>
                    <a:pt x="498" y="390"/>
                  </a:cubicBezTo>
                  <a:cubicBezTo>
                    <a:pt x="496" y="380"/>
                    <a:pt x="496" y="380"/>
                    <a:pt x="496" y="380"/>
                  </a:cubicBezTo>
                  <a:cubicBezTo>
                    <a:pt x="495" y="375"/>
                    <a:pt x="489" y="370"/>
                    <a:pt x="483" y="370"/>
                  </a:cubicBezTo>
                  <a:cubicBezTo>
                    <a:pt x="482" y="370"/>
                    <a:pt x="481" y="370"/>
                    <a:pt x="480" y="371"/>
                  </a:cubicBezTo>
                  <a:cubicBezTo>
                    <a:pt x="461" y="375"/>
                    <a:pt x="461" y="375"/>
                    <a:pt x="461" y="375"/>
                  </a:cubicBezTo>
                  <a:cubicBezTo>
                    <a:pt x="458" y="376"/>
                    <a:pt x="455" y="378"/>
                    <a:pt x="453" y="381"/>
                  </a:cubicBezTo>
                  <a:cubicBezTo>
                    <a:pt x="451" y="384"/>
                    <a:pt x="451" y="387"/>
                    <a:pt x="451" y="391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5" y="406"/>
                    <a:pt x="460" y="410"/>
                    <a:pt x="466" y="410"/>
                  </a:cubicBezTo>
                  <a:cubicBezTo>
                    <a:pt x="467" y="410"/>
                    <a:pt x="468" y="410"/>
                    <a:pt x="469" y="410"/>
                  </a:cubicBezTo>
                  <a:close/>
                  <a:moveTo>
                    <a:pt x="458" y="399"/>
                  </a:moveTo>
                  <a:cubicBezTo>
                    <a:pt x="456" y="390"/>
                    <a:pt x="456" y="390"/>
                    <a:pt x="456" y="390"/>
                  </a:cubicBezTo>
                  <a:cubicBezTo>
                    <a:pt x="456" y="388"/>
                    <a:pt x="456" y="385"/>
                    <a:pt x="457" y="383"/>
                  </a:cubicBezTo>
                  <a:cubicBezTo>
                    <a:pt x="458" y="382"/>
                    <a:pt x="460" y="380"/>
                    <a:pt x="462" y="380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3" y="375"/>
                    <a:pt x="483" y="375"/>
                  </a:cubicBezTo>
                  <a:cubicBezTo>
                    <a:pt x="487" y="375"/>
                    <a:pt x="490" y="378"/>
                    <a:pt x="491" y="382"/>
                  </a:cubicBezTo>
                  <a:cubicBezTo>
                    <a:pt x="493" y="391"/>
                    <a:pt x="493" y="391"/>
                    <a:pt x="493" y="391"/>
                  </a:cubicBezTo>
                  <a:cubicBezTo>
                    <a:pt x="494" y="393"/>
                    <a:pt x="494" y="395"/>
                    <a:pt x="492" y="397"/>
                  </a:cubicBezTo>
                  <a:cubicBezTo>
                    <a:pt x="491" y="399"/>
                    <a:pt x="489" y="400"/>
                    <a:pt x="487" y="400"/>
                  </a:cubicBezTo>
                  <a:cubicBezTo>
                    <a:pt x="468" y="405"/>
                    <a:pt x="468" y="405"/>
                    <a:pt x="468" y="405"/>
                  </a:cubicBezTo>
                  <a:cubicBezTo>
                    <a:pt x="464" y="406"/>
                    <a:pt x="459" y="403"/>
                    <a:pt x="458" y="399"/>
                  </a:cubicBezTo>
                  <a:close/>
                  <a:moveTo>
                    <a:pt x="492" y="428"/>
                  </a:moveTo>
                  <a:cubicBezTo>
                    <a:pt x="472" y="430"/>
                    <a:pt x="472" y="430"/>
                    <a:pt x="472" y="430"/>
                  </a:cubicBezTo>
                  <a:cubicBezTo>
                    <a:pt x="469" y="431"/>
                    <a:pt x="466" y="432"/>
                    <a:pt x="464" y="435"/>
                  </a:cubicBezTo>
                  <a:cubicBezTo>
                    <a:pt x="461" y="438"/>
                    <a:pt x="460" y="441"/>
                    <a:pt x="461" y="445"/>
                  </a:cubicBezTo>
                  <a:cubicBezTo>
                    <a:pt x="462" y="454"/>
                    <a:pt x="462" y="454"/>
                    <a:pt x="462" y="454"/>
                  </a:cubicBezTo>
                  <a:cubicBezTo>
                    <a:pt x="462" y="461"/>
                    <a:pt x="468" y="466"/>
                    <a:pt x="475" y="466"/>
                  </a:cubicBezTo>
                  <a:cubicBezTo>
                    <a:pt x="475" y="466"/>
                    <a:pt x="476" y="466"/>
                    <a:pt x="476" y="466"/>
                  </a:cubicBezTo>
                  <a:cubicBezTo>
                    <a:pt x="496" y="463"/>
                    <a:pt x="496" y="463"/>
                    <a:pt x="496" y="463"/>
                  </a:cubicBezTo>
                  <a:cubicBezTo>
                    <a:pt x="499" y="463"/>
                    <a:pt x="502" y="461"/>
                    <a:pt x="504" y="459"/>
                  </a:cubicBezTo>
                  <a:cubicBezTo>
                    <a:pt x="507" y="456"/>
                    <a:pt x="508" y="453"/>
                    <a:pt x="507" y="449"/>
                  </a:cubicBezTo>
                  <a:cubicBezTo>
                    <a:pt x="506" y="440"/>
                    <a:pt x="506" y="440"/>
                    <a:pt x="506" y="440"/>
                  </a:cubicBezTo>
                  <a:cubicBezTo>
                    <a:pt x="505" y="433"/>
                    <a:pt x="499" y="428"/>
                    <a:pt x="492" y="428"/>
                  </a:cubicBezTo>
                  <a:close/>
                  <a:moveTo>
                    <a:pt x="501" y="440"/>
                  </a:moveTo>
                  <a:cubicBezTo>
                    <a:pt x="502" y="450"/>
                    <a:pt x="502" y="450"/>
                    <a:pt x="502" y="450"/>
                  </a:cubicBezTo>
                  <a:cubicBezTo>
                    <a:pt x="503" y="452"/>
                    <a:pt x="502" y="454"/>
                    <a:pt x="501" y="456"/>
                  </a:cubicBezTo>
                  <a:cubicBezTo>
                    <a:pt x="499" y="457"/>
                    <a:pt x="497" y="458"/>
                    <a:pt x="495" y="459"/>
                  </a:cubicBezTo>
                  <a:cubicBezTo>
                    <a:pt x="475" y="461"/>
                    <a:pt x="475" y="461"/>
                    <a:pt x="475" y="461"/>
                  </a:cubicBezTo>
                  <a:cubicBezTo>
                    <a:pt x="471" y="461"/>
                    <a:pt x="467" y="458"/>
                    <a:pt x="466" y="453"/>
                  </a:cubicBezTo>
                  <a:cubicBezTo>
                    <a:pt x="465" y="444"/>
                    <a:pt x="465" y="444"/>
                    <a:pt x="465" y="444"/>
                  </a:cubicBezTo>
                  <a:cubicBezTo>
                    <a:pt x="465" y="442"/>
                    <a:pt x="466" y="440"/>
                    <a:pt x="467" y="438"/>
                  </a:cubicBezTo>
                  <a:cubicBezTo>
                    <a:pt x="469" y="436"/>
                    <a:pt x="471" y="435"/>
                    <a:pt x="473" y="435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493" y="433"/>
                    <a:pt x="493" y="433"/>
                    <a:pt x="493" y="433"/>
                  </a:cubicBezTo>
                  <a:cubicBezTo>
                    <a:pt x="497" y="433"/>
                    <a:pt x="501" y="436"/>
                    <a:pt x="501" y="440"/>
                  </a:cubicBezTo>
                  <a:close/>
                  <a:moveTo>
                    <a:pt x="505" y="491"/>
                  </a:moveTo>
                  <a:cubicBezTo>
                    <a:pt x="503" y="488"/>
                    <a:pt x="500" y="487"/>
                    <a:pt x="496" y="487"/>
                  </a:cubicBezTo>
                  <a:cubicBezTo>
                    <a:pt x="476" y="487"/>
                    <a:pt x="476" y="487"/>
                    <a:pt x="476" y="487"/>
                  </a:cubicBezTo>
                  <a:cubicBezTo>
                    <a:pt x="469" y="487"/>
                    <a:pt x="463" y="492"/>
                    <a:pt x="463" y="499"/>
                  </a:cubicBezTo>
                  <a:cubicBezTo>
                    <a:pt x="463" y="509"/>
                    <a:pt x="463" y="509"/>
                    <a:pt x="463" y="509"/>
                  </a:cubicBezTo>
                  <a:cubicBezTo>
                    <a:pt x="463" y="516"/>
                    <a:pt x="469" y="522"/>
                    <a:pt x="476" y="522"/>
                  </a:cubicBezTo>
                  <a:cubicBezTo>
                    <a:pt x="496" y="522"/>
                    <a:pt x="496" y="522"/>
                    <a:pt x="496" y="522"/>
                  </a:cubicBezTo>
                  <a:cubicBezTo>
                    <a:pt x="496" y="522"/>
                    <a:pt x="496" y="522"/>
                    <a:pt x="496" y="522"/>
                  </a:cubicBezTo>
                  <a:cubicBezTo>
                    <a:pt x="503" y="522"/>
                    <a:pt x="509" y="517"/>
                    <a:pt x="509" y="509"/>
                  </a:cubicBezTo>
                  <a:cubicBezTo>
                    <a:pt x="509" y="500"/>
                    <a:pt x="509" y="500"/>
                    <a:pt x="509" y="500"/>
                  </a:cubicBezTo>
                  <a:cubicBezTo>
                    <a:pt x="509" y="497"/>
                    <a:pt x="508" y="493"/>
                    <a:pt x="505" y="491"/>
                  </a:cubicBezTo>
                  <a:close/>
                  <a:moveTo>
                    <a:pt x="504" y="509"/>
                  </a:moveTo>
                  <a:cubicBezTo>
                    <a:pt x="504" y="514"/>
                    <a:pt x="500" y="517"/>
                    <a:pt x="496" y="517"/>
                  </a:cubicBezTo>
                  <a:cubicBezTo>
                    <a:pt x="496" y="520"/>
                    <a:pt x="496" y="520"/>
                    <a:pt x="496" y="520"/>
                  </a:cubicBezTo>
                  <a:cubicBezTo>
                    <a:pt x="496" y="517"/>
                    <a:pt x="496" y="517"/>
                    <a:pt x="496" y="517"/>
                  </a:cubicBezTo>
                  <a:cubicBezTo>
                    <a:pt x="476" y="517"/>
                    <a:pt x="476" y="517"/>
                    <a:pt x="476" y="517"/>
                  </a:cubicBezTo>
                  <a:cubicBezTo>
                    <a:pt x="471" y="517"/>
                    <a:pt x="468" y="513"/>
                    <a:pt x="468" y="509"/>
                  </a:cubicBezTo>
                  <a:cubicBezTo>
                    <a:pt x="468" y="499"/>
                    <a:pt x="468" y="499"/>
                    <a:pt x="468" y="499"/>
                  </a:cubicBezTo>
                  <a:cubicBezTo>
                    <a:pt x="468" y="495"/>
                    <a:pt x="472" y="491"/>
                    <a:pt x="476" y="491"/>
                  </a:cubicBezTo>
                  <a:cubicBezTo>
                    <a:pt x="496" y="492"/>
                    <a:pt x="496" y="492"/>
                    <a:pt x="496" y="492"/>
                  </a:cubicBezTo>
                  <a:cubicBezTo>
                    <a:pt x="498" y="492"/>
                    <a:pt x="500" y="493"/>
                    <a:pt x="502" y="494"/>
                  </a:cubicBezTo>
                  <a:cubicBezTo>
                    <a:pt x="504" y="496"/>
                    <a:pt x="504" y="498"/>
                    <a:pt x="504" y="500"/>
                  </a:cubicBezTo>
                  <a:lnTo>
                    <a:pt x="504" y="509"/>
                  </a:lnTo>
                  <a:close/>
                  <a:moveTo>
                    <a:pt x="493" y="546"/>
                  </a:moveTo>
                  <a:cubicBezTo>
                    <a:pt x="474" y="543"/>
                    <a:pt x="474" y="543"/>
                    <a:pt x="474" y="543"/>
                  </a:cubicBezTo>
                  <a:cubicBezTo>
                    <a:pt x="467" y="542"/>
                    <a:pt x="460" y="547"/>
                    <a:pt x="459" y="554"/>
                  </a:cubicBezTo>
                  <a:cubicBezTo>
                    <a:pt x="458" y="563"/>
                    <a:pt x="458" y="563"/>
                    <a:pt x="458" y="563"/>
                  </a:cubicBezTo>
                  <a:cubicBezTo>
                    <a:pt x="457" y="570"/>
                    <a:pt x="462" y="577"/>
                    <a:pt x="469" y="578"/>
                  </a:cubicBezTo>
                  <a:cubicBezTo>
                    <a:pt x="489" y="581"/>
                    <a:pt x="489" y="581"/>
                    <a:pt x="489" y="581"/>
                  </a:cubicBezTo>
                  <a:cubicBezTo>
                    <a:pt x="489" y="581"/>
                    <a:pt x="490" y="581"/>
                    <a:pt x="490" y="581"/>
                  </a:cubicBezTo>
                  <a:cubicBezTo>
                    <a:pt x="497" y="581"/>
                    <a:pt x="502" y="576"/>
                    <a:pt x="503" y="570"/>
                  </a:cubicBezTo>
                  <a:cubicBezTo>
                    <a:pt x="505" y="560"/>
                    <a:pt x="505" y="560"/>
                    <a:pt x="505" y="560"/>
                  </a:cubicBezTo>
                  <a:cubicBezTo>
                    <a:pt x="505" y="557"/>
                    <a:pt x="504" y="553"/>
                    <a:pt x="502" y="551"/>
                  </a:cubicBezTo>
                  <a:cubicBezTo>
                    <a:pt x="500" y="548"/>
                    <a:pt x="497" y="546"/>
                    <a:pt x="493" y="546"/>
                  </a:cubicBezTo>
                  <a:close/>
                  <a:moveTo>
                    <a:pt x="500" y="560"/>
                  </a:moveTo>
                  <a:cubicBezTo>
                    <a:pt x="499" y="569"/>
                    <a:pt x="499" y="569"/>
                    <a:pt x="499" y="569"/>
                  </a:cubicBezTo>
                  <a:cubicBezTo>
                    <a:pt x="498" y="573"/>
                    <a:pt x="494" y="577"/>
                    <a:pt x="489" y="576"/>
                  </a:cubicBezTo>
                  <a:cubicBezTo>
                    <a:pt x="470" y="573"/>
                    <a:pt x="470" y="573"/>
                    <a:pt x="470" y="573"/>
                  </a:cubicBezTo>
                  <a:cubicBezTo>
                    <a:pt x="465" y="572"/>
                    <a:pt x="462" y="568"/>
                    <a:pt x="463" y="564"/>
                  </a:cubicBezTo>
                  <a:cubicBezTo>
                    <a:pt x="464" y="555"/>
                    <a:pt x="464" y="555"/>
                    <a:pt x="464" y="555"/>
                  </a:cubicBezTo>
                  <a:cubicBezTo>
                    <a:pt x="465" y="551"/>
                    <a:pt x="468" y="548"/>
                    <a:pt x="472" y="548"/>
                  </a:cubicBezTo>
                  <a:cubicBezTo>
                    <a:pt x="473" y="548"/>
                    <a:pt x="473" y="548"/>
                    <a:pt x="473" y="548"/>
                  </a:cubicBezTo>
                  <a:cubicBezTo>
                    <a:pt x="493" y="550"/>
                    <a:pt x="493" y="550"/>
                    <a:pt x="493" y="550"/>
                  </a:cubicBezTo>
                  <a:cubicBezTo>
                    <a:pt x="495" y="551"/>
                    <a:pt x="497" y="552"/>
                    <a:pt x="498" y="554"/>
                  </a:cubicBezTo>
                  <a:cubicBezTo>
                    <a:pt x="500" y="555"/>
                    <a:pt x="500" y="557"/>
                    <a:pt x="500" y="5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2" name="Freeform 179"/>
            <p:cNvSpPr>
              <a:spLocks noEditPoints="1"/>
            </p:cNvSpPr>
            <p:nvPr/>
          </p:nvSpPr>
          <p:spPr bwMode="auto">
            <a:xfrm>
              <a:off x="1926012" y="3454196"/>
              <a:ext cx="1366562" cy="460616"/>
            </a:xfrm>
            <a:custGeom>
              <a:avLst/>
              <a:gdLst>
                <a:gd name="T0" fmla="*/ 536 w 567"/>
                <a:gd name="T1" fmla="*/ 129 h 191"/>
                <a:gd name="T2" fmla="*/ 566 w 567"/>
                <a:gd name="T3" fmla="*/ 147 h 191"/>
                <a:gd name="T4" fmla="*/ 541 w 567"/>
                <a:gd name="T5" fmla="*/ 136 h 191"/>
                <a:gd name="T6" fmla="*/ 561 w 567"/>
                <a:gd name="T7" fmla="*/ 139 h 191"/>
                <a:gd name="T8" fmla="*/ 498 w 567"/>
                <a:gd name="T9" fmla="*/ 142 h 191"/>
                <a:gd name="T10" fmla="*/ 526 w 567"/>
                <a:gd name="T11" fmla="*/ 162 h 191"/>
                <a:gd name="T12" fmla="*/ 505 w 567"/>
                <a:gd name="T13" fmla="*/ 160 h 191"/>
                <a:gd name="T14" fmla="*/ 519 w 567"/>
                <a:gd name="T15" fmla="*/ 144 h 191"/>
                <a:gd name="T16" fmla="*/ 459 w 567"/>
                <a:gd name="T17" fmla="*/ 151 h 191"/>
                <a:gd name="T18" fmla="*/ 485 w 567"/>
                <a:gd name="T19" fmla="*/ 174 h 191"/>
                <a:gd name="T20" fmla="*/ 464 w 567"/>
                <a:gd name="T21" fmla="*/ 170 h 191"/>
                <a:gd name="T22" fmla="*/ 479 w 567"/>
                <a:gd name="T23" fmla="*/ 155 h 191"/>
                <a:gd name="T24" fmla="*/ 419 w 567"/>
                <a:gd name="T25" fmla="*/ 157 h 191"/>
                <a:gd name="T26" fmla="*/ 443 w 567"/>
                <a:gd name="T27" fmla="*/ 182 h 191"/>
                <a:gd name="T28" fmla="*/ 423 w 567"/>
                <a:gd name="T29" fmla="*/ 176 h 191"/>
                <a:gd name="T30" fmla="*/ 439 w 567"/>
                <a:gd name="T31" fmla="*/ 163 h 191"/>
                <a:gd name="T32" fmla="*/ 376 w 567"/>
                <a:gd name="T33" fmla="*/ 168 h 191"/>
                <a:gd name="T34" fmla="*/ 403 w 567"/>
                <a:gd name="T35" fmla="*/ 167 h 191"/>
                <a:gd name="T36" fmla="*/ 380 w 567"/>
                <a:gd name="T37" fmla="*/ 168 h 191"/>
                <a:gd name="T38" fmla="*/ 397 w 567"/>
                <a:gd name="T39" fmla="*/ 183 h 191"/>
                <a:gd name="T40" fmla="*/ 349 w 567"/>
                <a:gd name="T41" fmla="*/ 191 h 191"/>
                <a:gd name="T42" fmla="*/ 346 w 567"/>
                <a:gd name="T43" fmla="*/ 186 h 191"/>
                <a:gd name="T44" fmla="*/ 357 w 567"/>
                <a:gd name="T45" fmla="*/ 168 h 191"/>
                <a:gd name="T46" fmla="*/ 303 w 567"/>
                <a:gd name="T47" fmla="*/ 187 h 191"/>
                <a:gd name="T48" fmla="*/ 316 w 567"/>
                <a:gd name="T49" fmla="*/ 165 h 191"/>
                <a:gd name="T50" fmla="*/ 306 w 567"/>
                <a:gd name="T51" fmla="*/ 156 h 191"/>
                <a:gd name="T52" fmla="*/ 254 w 567"/>
                <a:gd name="T53" fmla="*/ 154 h 191"/>
                <a:gd name="T54" fmla="*/ 280 w 567"/>
                <a:gd name="T55" fmla="*/ 160 h 191"/>
                <a:gd name="T56" fmla="*/ 256 w 567"/>
                <a:gd name="T57" fmla="*/ 165 h 191"/>
                <a:gd name="T58" fmla="*/ 233 w 567"/>
                <a:gd name="T59" fmla="*/ 135 h 191"/>
                <a:gd name="T60" fmla="*/ 222 w 567"/>
                <a:gd name="T61" fmla="*/ 168 h 191"/>
                <a:gd name="T62" fmla="*/ 233 w 567"/>
                <a:gd name="T63" fmla="*/ 159 h 191"/>
                <a:gd name="T64" fmla="*/ 228 w 567"/>
                <a:gd name="T65" fmla="*/ 139 h 191"/>
                <a:gd name="T66" fmla="*/ 176 w 567"/>
                <a:gd name="T67" fmla="*/ 127 h 191"/>
                <a:gd name="T68" fmla="*/ 201 w 567"/>
                <a:gd name="T69" fmla="*/ 137 h 191"/>
                <a:gd name="T70" fmla="*/ 176 w 567"/>
                <a:gd name="T71" fmla="*/ 139 h 191"/>
                <a:gd name="T72" fmla="*/ 159 w 567"/>
                <a:gd name="T73" fmla="*/ 104 h 191"/>
                <a:gd name="T74" fmla="*/ 142 w 567"/>
                <a:gd name="T75" fmla="*/ 136 h 191"/>
                <a:gd name="T76" fmla="*/ 155 w 567"/>
                <a:gd name="T77" fmla="*/ 128 h 191"/>
                <a:gd name="T78" fmla="*/ 154 w 567"/>
                <a:gd name="T79" fmla="*/ 107 h 191"/>
                <a:gd name="T80" fmla="*/ 105 w 567"/>
                <a:gd name="T81" fmla="*/ 86 h 191"/>
                <a:gd name="T82" fmla="*/ 128 w 567"/>
                <a:gd name="T83" fmla="*/ 101 h 191"/>
                <a:gd name="T84" fmla="*/ 103 w 567"/>
                <a:gd name="T85" fmla="*/ 98 h 191"/>
                <a:gd name="T86" fmla="*/ 91 w 567"/>
                <a:gd name="T87" fmla="*/ 62 h 191"/>
                <a:gd name="T88" fmla="*/ 70 w 567"/>
                <a:gd name="T89" fmla="*/ 89 h 191"/>
                <a:gd name="T90" fmla="*/ 83 w 567"/>
                <a:gd name="T91" fmla="*/ 84 h 191"/>
                <a:gd name="T92" fmla="*/ 86 w 567"/>
                <a:gd name="T93" fmla="*/ 63 h 191"/>
                <a:gd name="T94" fmla="*/ 34 w 567"/>
                <a:gd name="T95" fmla="*/ 43 h 191"/>
                <a:gd name="T96" fmla="*/ 61 w 567"/>
                <a:gd name="T97" fmla="*/ 36 h 191"/>
                <a:gd name="T98" fmla="*/ 45 w 567"/>
                <a:gd name="T99" fmla="*/ 38 h 191"/>
                <a:gd name="T100" fmla="*/ 30 w 567"/>
                <a:gd name="T101" fmla="*/ 5 h 191"/>
                <a:gd name="T102" fmla="*/ 23 w 567"/>
                <a:gd name="T103" fmla="*/ 32 h 191"/>
                <a:gd name="T104" fmla="*/ 8 w 567"/>
                <a:gd name="T105" fmla="*/ 26 h 191"/>
                <a:gd name="T106" fmla="*/ 28 w 567"/>
                <a:gd name="T107" fmla="*/ 2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191">
                  <a:moveTo>
                    <a:pt x="566" y="137"/>
                  </a:moveTo>
                  <a:cubicBezTo>
                    <a:pt x="562" y="127"/>
                    <a:pt x="562" y="127"/>
                    <a:pt x="562" y="127"/>
                  </a:cubicBezTo>
                  <a:cubicBezTo>
                    <a:pt x="560" y="123"/>
                    <a:pt x="555" y="120"/>
                    <a:pt x="550" y="120"/>
                  </a:cubicBezTo>
                  <a:cubicBezTo>
                    <a:pt x="549" y="120"/>
                    <a:pt x="547" y="120"/>
                    <a:pt x="546" y="121"/>
                  </a:cubicBezTo>
                  <a:cubicBezTo>
                    <a:pt x="543" y="122"/>
                    <a:pt x="543" y="122"/>
                    <a:pt x="543" y="122"/>
                  </a:cubicBezTo>
                  <a:cubicBezTo>
                    <a:pt x="540" y="123"/>
                    <a:pt x="537" y="126"/>
                    <a:pt x="536" y="129"/>
                  </a:cubicBezTo>
                  <a:cubicBezTo>
                    <a:pt x="535" y="132"/>
                    <a:pt x="535" y="135"/>
                    <a:pt x="536" y="138"/>
                  </a:cubicBezTo>
                  <a:cubicBezTo>
                    <a:pt x="540" y="148"/>
                    <a:pt x="540" y="148"/>
                    <a:pt x="540" y="148"/>
                  </a:cubicBezTo>
                  <a:cubicBezTo>
                    <a:pt x="542" y="153"/>
                    <a:pt x="547" y="155"/>
                    <a:pt x="552" y="155"/>
                  </a:cubicBezTo>
                  <a:cubicBezTo>
                    <a:pt x="553" y="155"/>
                    <a:pt x="555" y="155"/>
                    <a:pt x="556" y="155"/>
                  </a:cubicBezTo>
                  <a:cubicBezTo>
                    <a:pt x="559" y="153"/>
                    <a:pt x="559" y="153"/>
                    <a:pt x="559" y="153"/>
                  </a:cubicBezTo>
                  <a:cubicBezTo>
                    <a:pt x="562" y="152"/>
                    <a:pt x="565" y="150"/>
                    <a:pt x="566" y="147"/>
                  </a:cubicBezTo>
                  <a:cubicBezTo>
                    <a:pt x="567" y="144"/>
                    <a:pt x="567" y="140"/>
                    <a:pt x="566" y="137"/>
                  </a:cubicBezTo>
                  <a:close/>
                  <a:moveTo>
                    <a:pt x="561" y="145"/>
                  </a:moveTo>
                  <a:cubicBezTo>
                    <a:pt x="561" y="147"/>
                    <a:pt x="559" y="148"/>
                    <a:pt x="557" y="149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1" y="152"/>
                    <a:pt x="546" y="150"/>
                    <a:pt x="545" y="146"/>
                  </a:cubicBezTo>
                  <a:cubicBezTo>
                    <a:pt x="541" y="136"/>
                    <a:pt x="541" y="136"/>
                    <a:pt x="541" y="136"/>
                  </a:cubicBezTo>
                  <a:cubicBezTo>
                    <a:pt x="540" y="134"/>
                    <a:pt x="540" y="132"/>
                    <a:pt x="541" y="130"/>
                  </a:cubicBezTo>
                  <a:cubicBezTo>
                    <a:pt x="541" y="129"/>
                    <a:pt x="543" y="127"/>
                    <a:pt x="545" y="127"/>
                  </a:cubicBezTo>
                  <a:cubicBezTo>
                    <a:pt x="548" y="125"/>
                    <a:pt x="548" y="125"/>
                    <a:pt x="548" y="125"/>
                  </a:cubicBezTo>
                  <a:cubicBezTo>
                    <a:pt x="549" y="125"/>
                    <a:pt x="549" y="125"/>
                    <a:pt x="550" y="125"/>
                  </a:cubicBezTo>
                  <a:cubicBezTo>
                    <a:pt x="553" y="125"/>
                    <a:pt x="556" y="126"/>
                    <a:pt x="557" y="129"/>
                  </a:cubicBezTo>
                  <a:cubicBezTo>
                    <a:pt x="561" y="139"/>
                    <a:pt x="561" y="139"/>
                    <a:pt x="561" y="139"/>
                  </a:cubicBezTo>
                  <a:cubicBezTo>
                    <a:pt x="562" y="141"/>
                    <a:pt x="562" y="143"/>
                    <a:pt x="561" y="145"/>
                  </a:cubicBezTo>
                  <a:close/>
                  <a:moveTo>
                    <a:pt x="523" y="142"/>
                  </a:moveTo>
                  <a:cubicBezTo>
                    <a:pt x="522" y="137"/>
                    <a:pt x="517" y="134"/>
                    <a:pt x="512" y="134"/>
                  </a:cubicBezTo>
                  <a:cubicBezTo>
                    <a:pt x="511" y="134"/>
                    <a:pt x="509" y="134"/>
                    <a:pt x="508" y="135"/>
                  </a:cubicBezTo>
                  <a:cubicBezTo>
                    <a:pt x="505" y="136"/>
                    <a:pt x="505" y="136"/>
                    <a:pt x="505" y="136"/>
                  </a:cubicBezTo>
                  <a:cubicBezTo>
                    <a:pt x="502" y="137"/>
                    <a:pt x="500" y="139"/>
                    <a:pt x="498" y="142"/>
                  </a:cubicBezTo>
                  <a:cubicBezTo>
                    <a:pt x="497" y="144"/>
                    <a:pt x="496" y="148"/>
                    <a:pt x="497" y="15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2" y="166"/>
                    <a:pt x="507" y="170"/>
                    <a:pt x="512" y="170"/>
                  </a:cubicBezTo>
                  <a:cubicBezTo>
                    <a:pt x="513" y="170"/>
                    <a:pt x="515" y="169"/>
                    <a:pt x="516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2" y="167"/>
                    <a:pt x="524" y="165"/>
                    <a:pt x="526" y="162"/>
                  </a:cubicBezTo>
                  <a:cubicBezTo>
                    <a:pt x="527" y="159"/>
                    <a:pt x="528" y="156"/>
                    <a:pt x="527" y="153"/>
                  </a:cubicBezTo>
                  <a:lnTo>
                    <a:pt x="523" y="142"/>
                  </a:lnTo>
                  <a:close/>
                  <a:moveTo>
                    <a:pt x="522" y="160"/>
                  </a:moveTo>
                  <a:cubicBezTo>
                    <a:pt x="521" y="162"/>
                    <a:pt x="519" y="163"/>
                    <a:pt x="517" y="163"/>
                  </a:cubicBezTo>
                  <a:cubicBezTo>
                    <a:pt x="514" y="164"/>
                    <a:pt x="514" y="164"/>
                    <a:pt x="514" y="164"/>
                  </a:cubicBezTo>
                  <a:cubicBezTo>
                    <a:pt x="510" y="166"/>
                    <a:pt x="506" y="163"/>
                    <a:pt x="505" y="160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1" y="147"/>
                    <a:pt x="501" y="145"/>
                    <a:pt x="502" y="144"/>
                  </a:cubicBezTo>
                  <a:cubicBezTo>
                    <a:pt x="503" y="142"/>
                    <a:pt x="505" y="141"/>
                    <a:pt x="507" y="140"/>
                  </a:cubicBezTo>
                  <a:cubicBezTo>
                    <a:pt x="510" y="139"/>
                    <a:pt x="510" y="139"/>
                    <a:pt x="510" y="139"/>
                  </a:cubicBezTo>
                  <a:cubicBezTo>
                    <a:pt x="510" y="139"/>
                    <a:pt x="511" y="139"/>
                    <a:pt x="512" y="139"/>
                  </a:cubicBezTo>
                  <a:cubicBezTo>
                    <a:pt x="515" y="139"/>
                    <a:pt x="518" y="141"/>
                    <a:pt x="519" y="14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3" y="156"/>
                    <a:pt x="523" y="158"/>
                    <a:pt x="522" y="160"/>
                  </a:cubicBezTo>
                  <a:close/>
                  <a:moveTo>
                    <a:pt x="484" y="154"/>
                  </a:moveTo>
                  <a:cubicBezTo>
                    <a:pt x="483" y="148"/>
                    <a:pt x="476" y="144"/>
                    <a:pt x="470" y="145"/>
                  </a:cubicBezTo>
                  <a:cubicBezTo>
                    <a:pt x="466" y="146"/>
                    <a:pt x="466" y="146"/>
                    <a:pt x="466" y="146"/>
                  </a:cubicBezTo>
                  <a:cubicBezTo>
                    <a:pt x="463" y="146"/>
                    <a:pt x="461" y="148"/>
                    <a:pt x="459" y="151"/>
                  </a:cubicBezTo>
                  <a:cubicBezTo>
                    <a:pt x="457" y="154"/>
                    <a:pt x="457" y="157"/>
                    <a:pt x="457" y="160"/>
                  </a:cubicBezTo>
                  <a:cubicBezTo>
                    <a:pt x="460" y="171"/>
                    <a:pt x="460" y="171"/>
                    <a:pt x="460" y="171"/>
                  </a:cubicBezTo>
                  <a:cubicBezTo>
                    <a:pt x="461" y="176"/>
                    <a:pt x="466" y="180"/>
                    <a:pt x="471" y="180"/>
                  </a:cubicBezTo>
                  <a:cubicBezTo>
                    <a:pt x="472" y="180"/>
                    <a:pt x="473" y="180"/>
                    <a:pt x="474" y="180"/>
                  </a:cubicBezTo>
                  <a:cubicBezTo>
                    <a:pt x="477" y="179"/>
                    <a:pt x="477" y="179"/>
                    <a:pt x="477" y="179"/>
                  </a:cubicBezTo>
                  <a:cubicBezTo>
                    <a:pt x="480" y="179"/>
                    <a:pt x="483" y="177"/>
                    <a:pt x="485" y="174"/>
                  </a:cubicBezTo>
                  <a:cubicBezTo>
                    <a:pt x="487" y="171"/>
                    <a:pt x="487" y="168"/>
                    <a:pt x="486" y="165"/>
                  </a:cubicBezTo>
                  <a:lnTo>
                    <a:pt x="484" y="154"/>
                  </a:lnTo>
                  <a:close/>
                  <a:moveTo>
                    <a:pt x="481" y="171"/>
                  </a:moveTo>
                  <a:cubicBezTo>
                    <a:pt x="480" y="173"/>
                    <a:pt x="478" y="174"/>
                    <a:pt x="476" y="175"/>
                  </a:cubicBezTo>
                  <a:cubicBezTo>
                    <a:pt x="473" y="175"/>
                    <a:pt x="473" y="175"/>
                    <a:pt x="473" y="175"/>
                  </a:cubicBezTo>
                  <a:cubicBezTo>
                    <a:pt x="469" y="176"/>
                    <a:pt x="465" y="174"/>
                    <a:pt x="464" y="170"/>
                  </a:cubicBezTo>
                  <a:cubicBezTo>
                    <a:pt x="462" y="159"/>
                    <a:pt x="462" y="159"/>
                    <a:pt x="462" y="159"/>
                  </a:cubicBezTo>
                  <a:cubicBezTo>
                    <a:pt x="462" y="157"/>
                    <a:pt x="462" y="155"/>
                    <a:pt x="463" y="154"/>
                  </a:cubicBezTo>
                  <a:cubicBezTo>
                    <a:pt x="464" y="152"/>
                    <a:pt x="466" y="151"/>
                    <a:pt x="467" y="150"/>
                  </a:cubicBezTo>
                  <a:cubicBezTo>
                    <a:pt x="471" y="150"/>
                    <a:pt x="471" y="150"/>
                    <a:pt x="471" y="150"/>
                  </a:cubicBezTo>
                  <a:cubicBezTo>
                    <a:pt x="471" y="150"/>
                    <a:pt x="472" y="149"/>
                    <a:pt x="472" y="149"/>
                  </a:cubicBezTo>
                  <a:cubicBezTo>
                    <a:pt x="476" y="149"/>
                    <a:pt x="479" y="152"/>
                    <a:pt x="479" y="155"/>
                  </a:cubicBezTo>
                  <a:cubicBezTo>
                    <a:pt x="482" y="166"/>
                    <a:pt x="482" y="166"/>
                    <a:pt x="482" y="166"/>
                  </a:cubicBezTo>
                  <a:cubicBezTo>
                    <a:pt x="482" y="168"/>
                    <a:pt x="482" y="170"/>
                    <a:pt x="481" y="171"/>
                  </a:cubicBezTo>
                  <a:close/>
                  <a:moveTo>
                    <a:pt x="444" y="162"/>
                  </a:moveTo>
                  <a:cubicBezTo>
                    <a:pt x="443" y="156"/>
                    <a:pt x="437" y="151"/>
                    <a:pt x="430" y="152"/>
                  </a:cubicBezTo>
                  <a:cubicBezTo>
                    <a:pt x="427" y="152"/>
                    <a:pt x="427" y="152"/>
                    <a:pt x="427" y="152"/>
                  </a:cubicBezTo>
                  <a:cubicBezTo>
                    <a:pt x="424" y="153"/>
                    <a:pt x="421" y="154"/>
                    <a:pt x="419" y="157"/>
                  </a:cubicBezTo>
                  <a:cubicBezTo>
                    <a:pt x="417" y="160"/>
                    <a:pt x="416" y="163"/>
                    <a:pt x="417" y="166"/>
                  </a:cubicBezTo>
                  <a:cubicBezTo>
                    <a:pt x="418" y="177"/>
                    <a:pt x="418" y="177"/>
                    <a:pt x="418" y="177"/>
                  </a:cubicBezTo>
                  <a:cubicBezTo>
                    <a:pt x="419" y="183"/>
                    <a:pt x="424" y="187"/>
                    <a:pt x="430" y="187"/>
                  </a:cubicBezTo>
                  <a:cubicBezTo>
                    <a:pt x="431" y="187"/>
                    <a:pt x="431" y="187"/>
                    <a:pt x="432" y="187"/>
                  </a:cubicBezTo>
                  <a:cubicBezTo>
                    <a:pt x="435" y="187"/>
                    <a:pt x="435" y="187"/>
                    <a:pt x="435" y="187"/>
                  </a:cubicBezTo>
                  <a:cubicBezTo>
                    <a:pt x="438" y="186"/>
                    <a:pt x="441" y="185"/>
                    <a:pt x="443" y="182"/>
                  </a:cubicBezTo>
                  <a:cubicBezTo>
                    <a:pt x="445" y="180"/>
                    <a:pt x="446" y="176"/>
                    <a:pt x="445" y="173"/>
                  </a:cubicBezTo>
                  <a:lnTo>
                    <a:pt x="444" y="162"/>
                  </a:lnTo>
                  <a:close/>
                  <a:moveTo>
                    <a:pt x="439" y="179"/>
                  </a:moveTo>
                  <a:cubicBezTo>
                    <a:pt x="438" y="181"/>
                    <a:pt x="436" y="182"/>
                    <a:pt x="434" y="182"/>
                  </a:cubicBezTo>
                  <a:cubicBezTo>
                    <a:pt x="431" y="182"/>
                    <a:pt x="431" y="182"/>
                    <a:pt x="431" y="182"/>
                  </a:cubicBezTo>
                  <a:cubicBezTo>
                    <a:pt x="427" y="183"/>
                    <a:pt x="423" y="180"/>
                    <a:pt x="423" y="176"/>
                  </a:cubicBezTo>
                  <a:cubicBezTo>
                    <a:pt x="421" y="165"/>
                    <a:pt x="421" y="165"/>
                    <a:pt x="421" y="165"/>
                  </a:cubicBezTo>
                  <a:cubicBezTo>
                    <a:pt x="421" y="163"/>
                    <a:pt x="422" y="161"/>
                    <a:pt x="423" y="160"/>
                  </a:cubicBezTo>
                  <a:cubicBezTo>
                    <a:pt x="424" y="158"/>
                    <a:pt x="426" y="157"/>
                    <a:pt x="428" y="157"/>
                  </a:cubicBezTo>
                  <a:cubicBezTo>
                    <a:pt x="431" y="157"/>
                    <a:pt x="431" y="157"/>
                    <a:pt x="431" y="157"/>
                  </a:cubicBezTo>
                  <a:cubicBezTo>
                    <a:pt x="432" y="157"/>
                    <a:pt x="432" y="157"/>
                    <a:pt x="432" y="157"/>
                  </a:cubicBezTo>
                  <a:cubicBezTo>
                    <a:pt x="435" y="157"/>
                    <a:pt x="439" y="159"/>
                    <a:pt x="439" y="163"/>
                  </a:cubicBezTo>
                  <a:cubicBezTo>
                    <a:pt x="440" y="174"/>
                    <a:pt x="440" y="174"/>
                    <a:pt x="440" y="174"/>
                  </a:cubicBezTo>
                  <a:cubicBezTo>
                    <a:pt x="441" y="176"/>
                    <a:pt x="440" y="178"/>
                    <a:pt x="439" y="179"/>
                  </a:cubicBezTo>
                  <a:close/>
                  <a:moveTo>
                    <a:pt x="391" y="155"/>
                  </a:moveTo>
                  <a:cubicBezTo>
                    <a:pt x="387" y="156"/>
                    <a:pt x="387" y="156"/>
                    <a:pt x="387" y="156"/>
                  </a:cubicBezTo>
                  <a:cubicBezTo>
                    <a:pt x="384" y="156"/>
                    <a:pt x="381" y="157"/>
                    <a:pt x="379" y="160"/>
                  </a:cubicBezTo>
                  <a:cubicBezTo>
                    <a:pt x="377" y="162"/>
                    <a:pt x="375" y="165"/>
                    <a:pt x="376" y="168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6" y="186"/>
                    <a:pt x="382" y="191"/>
                    <a:pt x="388" y="191"/>
                  </a:cubicBezTo>
                  <a:cubicBezTo>
                    <a:pt x="392" y="191"/>
                    <a:pt x="392" y="191"/>
                    <a:pt x="392" y="191"/>
                  </a:cubicBezTo>
                  <a:cubicBezTo>
                    <a:pt x="395" y="190"/>
                    <a:pt x="398" y="189"/>
                    <a:pt x="400" y="187"/>
                  </a:cubicBezTo>
                  <a:cubicBezTo>
                    <a:pt x="403" y="184"/>
                    <a:pt x="404" y="181"/>
                    <a:pt x="403" y="178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3" y="161"/>
                    <a:pt x="397" y="155"/>
                    <a:pt x="391" y="155"/>
                  </a:cubicBezTo>
                  <a:close/>
                  <a:moveTo>
                    <a:pt x="397" y="183"/>
                  </a:moveTo>
                  <a:cubicBezTo>
                    <a:pt x="395" y="185"/>
                    <a:pt x="394" y="186"/>
                    <a:pt x="392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4" y="186"/>
                    <a:pt x="381" y="183"/>
                    <a:pt x="381" y="179"/>
                  </a:cubicBezTo>
                  <a:cubicBezTo>
                    <a:pt x="380" y="168"/>
                    <a:pt x="380" y="168"/>
                    <a:pt x="380" y="168"/>
                  </a:cubicBezTo>
                  <a:cubicBezTo>
                    <a:pt x="380" y="166"/>
                    <a:pt x="381" y="164"/>
                    <a:pt x="382" y="163"/>
                  </a:cubicBezTo>
                  <a:cubicBezTo>
                    <a:pt x="384" y="161"/>
                    <a:pt x="385" y="161"/>
                    <a:pt x="387" y="160"/>
                  </a:cubicBezTo>
                  <a:cubicBezTo>
                    <a:pt x="391" y="160"/>
                    <a:pt x="391" y="160"/>
                    <a:pt x="391" y="160"/>
                  </a:cubicBezTo>
                  <a:cubicBezTo>
                    <a:pt x="395" y="160"/>
                    <a:pt x="398" y="163"/>
                    <a:pt x="398" y="167"/>
                  </a:cubicBezTo>
                  <a:cubicBezTo>
                    <a:pt x="399" y="178"/>
                    <a:pt x="399" y="178"/>
                    <a:pt x="399" y="178"/>
                  </a:cubicBezTo>
                  <a:cubicBezTo>
                    <a:pt x="399" y="180"/>
                    <a:pt x="398" y="182"/>
                    <a:pt x="397" y="183"/>
                  </a:cubicBezTo>
                  <a:close/>
                  <a:moveTo>
                    <a:pt x="350" y="156"/>
                  </a:moveTo>
                  <a:cubicBezTo>
                    <a:pt x="347" y="155"/>
                    <a:pt x="347" y="155"/>
                    <a:pt x="347" y="155"/>
                  </a:cubicBezTo>
                  <a:cubicBezTo>
                    <a:pt x="340" y="155"/>
                    <a:pt x="335" y="160"/>
                    <a:pt x="335" y="167"/>
                  </a:cubicBezTo>
                  <a:cubicBezTo>
                    <a:pt x="334" y="178"/>
                    <a:pt x="334" y="178"/>
                    <a:pt x="334" y="178"/>
                  </a:cubicBezTo>
                  <a:cubicBezTo>
                    <a:pt x="334" y="185"/>
                    <a:pt x="339" y="190"/>
                    <a:pt x="346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6" y="191"/>
                    <a:pt x="361" y="186"/>
                    <a:pt x="361" y="179"/>
                  </a:cubicBezTo>
                  <a:cubicBezTo>
                    <a:pt x="362" y="168"/>
                    <a:pt x="362" y="168"/>
                    <a:pt x="362" y="168"/>
                  </a:cubicBezTo>
                  <a:cubicBezTo>
                    <a:pt x="362" y="161"/>
                    <a:pt x="357" y="156"/>
                    <a:pt x="350" y="156"/>
                  </a:cubicBezTo>
                  <a:close/>
                  <a:moveTo>
                    <a:pt x="357" y="179"/>
                  </a:moveTo>
                  <a:cubicBezTo>
                    <a:pt x="357" y="183"/>
                    <a:pt x="353" y="186"/>
                    <a:pt x="349" y="186"/>
                  </a:cubicBezTo>
                  <a:cubicBezTo>
                    <a:pt x="346" y="186"/>
                    <a:pt x="346" y="186"/>
                    <a:pt x="346" y="186"/>
                  </a:cubicBezTo>
                  <a:cubicBezTo>
                    <a:pt x="342" y="186"/>
                    <a:pt x="339" y="182"/>
                    <a:pt x="339" y="178"/>
                  </a:cubicBezTo>
                  <a:cubicBezTo>
                    <a:pt x="339" y="167"/>
                    <a:pt x="339" y="167"/>
                    <a:pt x="339" y="167"/>
                  </a:cubicBezTo>
                  <a:cubicBezTo>
                    <a:pt x="340" y="163"/>
                    <a:pt x="343" y="160"/>
                    <a:pt x="347" y="160"/>
                  </a:cubicBezTo>
                  <a:cubicBezTo>
                    <a:pt x="347" y="160"/>
                    <a:pt x="347" y="160"/>
                    <a:pt x="347" y="160"/>
                  </a:cubicBezTo>
                  <a:cubicBezTo>
                    <a:pt x="350" y="160"/>
                    <a:pt x="350" y="160"/>
                    <a:pt x="350" y="160"/>
                  </a:cubicBezTo>
                  <a:cubicBezTo>
                    <a:pt x="354" y="161"/>
                    <a:pt x="357" y="164"/>
                    <a:pt x="357" y="168"/>
                  </a:cubicBezTo>
                  <a:lnTo>
                    <a:pt x="357" y="179"/>
                  </a:lnTo>
                  <a:close/>
                  <a:moveTo>
                    <a:pt x="311" y="152"/>
                  </a:moveTo>
                  <a:cubicBezTo>
                    <a:pt x="307" y="152"/>
                    <a:pt x="307" y="152"/>
                    <a:pt x="307" y="152"/>
                  </a:cubicBezTo>
                  <a:cubicBezTo>
                    <a:pt x="301" y="151"/>
                    <a:pt x="295" y="156"/>
                    <a:pt x="294" y="162"/>
                  </a:cubicBezTo>
                  <a:cubicBezTo>
                    <a:pt x="292" y="173"/>
                    <a:pt x="292" y="173"/>
                    <a:pt x="292" y="173"/>
                  </a:cubicBezTo>
                  <a:cubicBezTo>
                    <a:pt x="291" y="180"/>
                    <a:pt x="296" y="186"/>
                    <a:pt x="303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7" y="187"/>
                    <a:pt x="307" y="187"/>
                    <a:pt x="308" y="187"/>
                  </a:cubicBezTo>
                  <a:cubicBezTo>
                    <a:pt x="314" y="187"/>
                    <a:pt x="319" y="183"/>
                    <a:pt x="320" y="177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2" y="159"/>
                    <a:pt x="317" y="153"/>
                    <a:pt x="311" y="152"/>
                  </a:cubicBezTo>
                  <a:close/>
                  <a:moveTo>
                    <a:pt x="316" y="165"/>
                  </a:moveTo>
                  <a:cubicBezTo>
                    <a:pt x="315" y="176"/>
                    <a:pt x="315" y="176"/>
                    <a:pt x="315" y="176"/>
                  </a:cubicBezTo>
                  <a:cubicBezTo>
                    <a:pt x="314" y="180"/>
                    <a:pt x="311" y="183"/>
                    <a:pt x="307" y="182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99" y="181"/>
                    <a:pt x="297" y="178"/>
                    <a:pt x="297" y="174"/>
                  </a:cubicBezTo>
                  <a:cubicBezTo>
                    <a:pt x="299" y="163"/>
                    <a:pt x="299" y="163"/>
                    <a:pt x="299" y="163"/>
                  </a:cubicBezTo>
                  <a:cubicBezTo>
                    <a:pt x="299" y="159"/>
                    <a:pt x="302" y="156"/>
                    <a:pt x="306" y="156"/>
                  </a:cubicBezTo>
                  <a:cubicBezTo>
                    <a:pt x="307" y="156"/>
                    <a:pt x="307" y="156"/>
                    <a:pt x="307" y="156"/>
                  </a:cubicBezTo>
                  <a:cubicBezTo>
                    <a:pt x="310" y="157"/>
                    <a:pt x="310" y="157"/>
                    <a:pt x="310" y="157"/>
                  </a:cubicBezTo>
                  <a:cubicBezTo>
                    <a:pt x="314" y="157"/>
                    <a:pt x="317" y="161"/>
                    <a:pt x="316" y="165"/>
                  </a:cubicBezTo>
                  <a:close/>
                  <a:moveTo>
                    <a:pt x="271" y="145"/>
                  </a:moveTo>
                  <a:cubicBezTo>
                    <a:pt x="268" y="145"/>
                    <a:pt x="268" y="145"/>
                    <a:pt x="268" y="145"/>
                  </a:cubicBezTo>
                  <a:cubicBezTo>
                    <a:pt x="262" y="143"/>
                    <a:pt x="255" y="147"/>
                    <a:pt x="254" y="154"/>
                  </a:cubicBezTo>
                  <a:cubicBezTo>
                    <a:pt x="251" y="164"/>
                    <a:pt x="251" y="164"/>
                    <a:pt x="251" y="164"/>
                  </a:cubicBezTo>
                  <a:cubicBezTo>
                    <a:pt x="250" y="171"/>
                    <a:pt x="254" y="177"/>
                    <a:pt x="260" y="179"/>
                  </a:cubicBezTo>
                  <a:cubicBezTo>
                    <a:pt x="264" y="180"/>
                    <a:pt x="264" y="180"/>
                    <a:pt x="264" y="180"/>
                  </a:cubicBezTo>
                  <a:cubicBezTo>
                    <a:pt x="264" y="180"/>
                    <a:pt x="265" y="180"/>
                    <a:pt x="266" y="180"/>
                  </a:cubicBezTo>
                  <a:cubicBezTo>
                    <a:pt x="272" y="180"/>
                    <a:pt x="277" y="176"/>
                    <a:pt x="278" y="170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82" y="153"/>
                    <a:pt x="278" y="147"/>
                    <a:pt x="271" y="145"/>
                  </a:cubicBezTo>
                  <a:close/>
                  <a:moveTo>
                    <a:pt x="276" y="159"/>
                  </a:moveTo>
                  <a:cubicBezTo>
                    <a:pt x="273" y="169"/>
                    <a:pt x="273" y="169"/>
                    <a:pt x="273" y="169"/>
                  </a:cubicBezTo>
                  <a:cubicBezTo>
                    <a:pt x="272" y="173"/>
                    <a:pt x="269" y="176"/>
                    <a:pt x="265" y="175"/>
                  </a:cubicBezTo>
                  <a:cubicBezTo>
                    <a:pt x="261" y="174"/>
                    <a:pt x="261" y="174"/>
                    <a:pt x="261" y="174"/>
                  </a:cubicBezTo>
                  <a:cubicBezTo>
                    <a:pt x="258" y="173"/>
                    <a:pt x="255" y="169"/>
                    <a:pt x="256" y="165"/>
                  </a:cubicBezTo>
                  <a:cubicBezTo>
                    <a:pt x="258" y="155"/>
                    <a:pt x="258" y="155"/>
                    <a:pt x="258" y="155"/>
                  </a:cubicBezTo>
                  <a:cubicBezTo>
                    <a:pt x="259" y="151"/>
                    <a:pt x="262" y="149"/>
                    <a:pt x="265" y="149"/>
                  </a:cubicBezTo>
                  <a:cubicBezTo>
                    <a:pt x="266" y="149"/>
                    <a:pt x="266" y="149"/>
                    <a:pt x="267" y="149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4" y="151"/>
                    <a:pt x="277" y="155"/>
                    <a:pt x="276" y="159"/>
                  </a:cubicBezTo>
                  <a:close/>
                  <a:moveTo>
                    <a:pt x="233" y="135"/>
                  </a:moveTo>
                  <a:cubicBezTo>
                    <a:pt x="229" y="134"/>
                    <a:pt x="229" y="134"/>
                    <a:pt x="229" y="134"/>
                  </a:cubicBezTo>
                  <a:cubicBezTo>
                    <a:pt x="228" y="134"/>
                    <a:pt x="227" y="133"/>
                    <a:pt x="226" y="133"/>
                  </a:cubicBezTo>
                  <a:cubicBezTo>
                    <a:pt x="220" y="133"/>
                    <a:pt x="216" y="137"/>
                    <a:pt x="214" y="142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09" y="159"/>
                    <a:pt x="213" y="165"/>
                    <a:pt x="219" y="167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9"/>
                    <a:pt x="224" y="169"/>
                    <a:pt x="226" y="169"/>
                  </a:cubicBezTo>
                  <a:cubicBezTo>
                    <a:pt x="231" y="169"/>
                    <a:pt x="236" y="166"/>
                    <a:pt x="237" y="161"/>
                  </a:cubicBezTo>
                  <a:cubicBezTo>
                    <a:pt x="240" y="150"/>
                    <a:pt x="240" y="150"/>
                    <a:pt x="240" y="150"/>
                  </a:cubicBezTo>
                  <a:cubicBezTo>
                    <a:pt x="242" y="144"/>
                    <a:pt x="239" y="137"/>
                    <a:pt x="233" y="135"/>
                  </a:cubicBezTo>
                  <a:close/>
                  <a:moveTo>
                    <a:pt x="236" y="149"/>
                  </a:moveTo>
                  <a:cubicBezTo>
                    <a:pt x="233" y="159"/>
                    <a:pt x="233" y="159"/>
                    <a:pt x="233" y="159"/>
                  </a:cubicBezTo>
                  <a:cubicBezTo>
                    <a:pt x="231" y="163"/>
                    <a:pt x="227" y="165"/>
                    <a:pt x="223" y="164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16" y="162"/>
                    <a:pt x="214" y="158"/>
                    <a:pt x="216" y="154"/>
                  </a:cubicBezTo>
                  <a:cubicBezTo>
                    <a:pt x="219" y="143"/>
                    <a:pt x="219" y="143"/>
                    <a:pt x="219" y="143"/>
                  </a:cubicBezTo>
                  <a:cubicBezTo>
                    <a:pt x="220" y="140"/>
                    <a:pt x="223" y="138"/>
                    <a:pt x="226" y="138"/>
                  </a:cubicBezTo>
                  <a:cubicBezTo>
                    <a:pt x="227" y="138"/>
                    <a:pt x="227" y="138"/>
                    <a:pt x="228" y="139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5" y="141"/>
                    <a:pt x="237" y="145"/>
                    <a:pt x="236" y="149"/>
                  </a:cubicBezTo>
                  <a:close/>
                  <a:moveTo>
                    <a:pt x="195" y="121"/>
                  </a:moveTo>
                  <a:cubicBezTo>
                    <a:pt x="192" y="120"/>
                    <a:pt x="192" y="120"/>
                    <a:pt x="192" y="120"/>
                  </a:cubicBezTo>
                  <a:cubicBezTo>
                    <a:pt x="190" y="119"/>
                    <a:pt x="189" y="119"/>
                    <a:pt x="187" y="119"/>
                  </a:cubicBezTo>
                  <a:cubicBezTo>
                    <a:pt x="182" y="119"/>
                    <a:pt x="178" y="122"/>
                    <a:pt x="176" y="12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69" y="143"/>
                    <a:pt x="172" y="150"/>
                    <a:pt x="178" y="152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3" y="154"/>
                    <a:pt x="185" y="155"/>
                    <a:pt x="186" y="155"/>
                  </a:cubicBezTo>
                  <a:cubicBezTo>
                    <a:pt x="191" y="155"/>
                    <a:pt x="195" y="152"/>
                    <a:pt x="197" y="147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204" y="131"/>
                    <a:pt x="201" y="124"/>
                    <a:pt x="195" y="121"/>
                  </a:cubicBezTo>
                  <a:close/>
                  <a:moveTo>
                    <a:pt x="197" y="135"/>
                  </a:moveTo>
                  <a:cubicBezTo>
                    <a:pt x="193" y="145"/>
                    <a:pt x="193" y="145"/>
                    <a:pt x="193" y="145"/>
                  </a:cubicBezTo>
                  <a:cubicBezTo>
                    <a:pt x="191" y="149"/>
                    <a:pt x="187" y="151"/>
                    <a:pt x="183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7" y="147"/>
                    <a:pt x="175" y="142"/>
                    <a:pt x="176" y="139"/>
                  </a:cubicBezTo>
                  <a:cubicBezTo>
                    <a:pt x="181" y="128"/>
                    <a:pt x="181" y="128"/>
                    <a:pt x="181" y="128"/>
                  </a:cubicBezTo>
                  <a:cubicBezTo>
                    <a:pt x="182" y="126"/>
                    <a:pt x="184" y="124"/>
                    <a:pt x="187" y="124"/>
                  </a:cubicBezTo>
                  <a:cubicBezTo>
                    <a:pt x="188" y="124"/>
                    <a:pt x="189" y="124"/>
                    <a:pt x="190" y="124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7" y="127"/>
                    <a:pt x="199" y="132"/>
                    <a:pt x="197" y="135"/>
                  </a:cubicBezTo>
                  <a:close/>
                  <a:moveTo>
                    <a:pt x="159" y="104"/>
                  </a:moveTo>
                  <a:cubicBezTo>
                    <a:pt x="156" y="103"/>
                    <a:pt x="156" y="103"/>
                    <a:pt x="156" y="103"/>
                  </a:cubicBezTo>
                  <a:cubicBezTo>
                    <a:pt x="154" y="102"/>
                    <a:pt x="152" y="102"/>
                    <a:pt x="150" y="102"/>
                  </a:cubicBezTo>
                  <a:cubicBezTo>
                    <a:pt x="146" y="102"/>
                    <a:pt x="142" y="104"/>
                    <a:pt x="139" y="108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31" y="124"/>
                    <a:pt x="134" y="131"/>
                    <a:pt x="140" y="134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44" y="136"/>
                    <a:pt x="146" y="137"/>
                    <a:pt x="148" y="137"/>
                  </a:cubicBezTo>
                  <a:cubicBezTo>
                    <a:pt x="153" y="137"/>
                    <a:pt x="157" y="134"/>
                    <a:pt x="159" y="130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67" y="115"/>
                    <a:pt x="165" y="108"/>
                    <a:pt x="159" y="104"/>
                  </a:cubicBezTo>
                  <a:close/>
                  <a:moveTo>
                    <a:pt x="160" y="118"/>
                  </a:moveTo>
                  <a:cubicBezTo>
                    <a:pt x="155" y="128"/>
                    <a:pt x="155" y="128"/>
                    <a:pt x="155" y="128"/>
                  </a:cubicBezTo>
                  <a:cubicBezTo>
                    <a:pt x="153" y="132"/>
                    <a:pt x="148" y="133"/>
                    <a:pt x="145" y="131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38" y="128"/>
                    <a:pt x="137" y="124"/>
                    <a:pt x="139" y="120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5" y="108"/>
                    <a:pt x="147" y="106"/>
                    <a:pt x="150" y="106"/>
                  </a:cubicBezTo>
                  <a:cubicBezTo>
                    <a:pt x="151" y="106"/>
                    <a:pt x="152" y="107"/>
                    <a:pt x="154" y="107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60" y="111"/>
                    <a:pt x="161" y="115"/>
                    <a:pt x="160" y="118"/>
                  </a:cubicBezTo>
                  <a:close/>
                  <a:moveTo>
                    <a:pt x="124" y="84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19" y="81"/>
                    <a:pt x="117" y="81"/>
                    <a:pt x="115" y="81"/>
                  </a:cubicBezTo>
                  <a:cubicBezTo>
                    <a:pt x="111" y="81"/>
                    <a:pt x="107" y="83"/>
                    <a:pt x="105" y="86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5" y="101"/>
                    <a:pt x="97" y="109"/>
                    <a:pt x="102" y="112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7" y="115"/>
                    <a:pt x="109" y="116"/>
                    <a:pt x="112" y="116"/>
                  </a:cubicBezTo>
                  <a:cubicBezTo>
                    <a:pt x="116" y="116"/>
                    <a:pt x="120" y="114"/>
                    <a:pt x="122" y="110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31" y="96"/>
                    <a:pt x="130" y="88"/>
                    <a:pt x="124" y="84"/>
                  </a:cubicBezTo>
                  <a:close/>
                  <a:moveTo>
                    <a:pt x="124" y="99"/>
                  </a:moveTo>
                  <a:cubicBezTo>
                    <a:pt x="118" y="108"/>
                    <a:pt x="118" y="108"/>
                    <a:pt x="118" y="108"/>
                  </a:cubicBezTo>
                  <a:cubicBezTo>
                    <a:pt x="116" y="111"/>
                    <a:pt x="111" y="112"/>
                    <a:pt x="108" y="110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2" y="106"/>
                    <a:pt x="101" y="102"/>
                    <a:pt x="103" y="98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10" y="87"/>
                    <a:pt x="112" y="86"/>
                    <a:pt x="115" y="86"/>
                  </a:cubicBezTo>
                  <a:cubicBezTo>
                    <a:pt x="116" y="86"/>
                    <a:pt x="117" y="86"/>
                    <a:pt x="119" y="87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25" y="91"/>
                    <a:pt x="126" y="95"/>
                    <a:pt x="124" y="99"/>
                  </a:cubicBezTo>
                  <a:close/>
                  <a:moveTo>
                    <a:pt x="91" y="62"/>
                  </a:moveTo>
                  <a:cubicBezTo>
                    <a:pt x="89" y="60"/>
                    <a:pt x="89" y="60"/>
                    <a:pt x="89" y="60"/>
                  </a:cubicBezTo>
                  <a:cubicBezTo>
                    <a:pt x="86" y="58"/>
                    <a:pt x="84" y="57"/>
                    <a:pt x="81" y="57"/>
                  </a:cubicBezTo>
                  <a:cubicBezTo>
                    <a:pt x="77" y="57"/>
                    <a:pt x="74" y="59"/>
                    <a:pt x="72" y="62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1" y="76"/>
                    <a:pt x="62" y="83"/>
                    <a:pt x="67" y="87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2" y="91"/>
                    <a:pt x="75" y="92"/>
                    <a:pt x="77" y="92"/>
                  </a:cubicBezTo>
                  <a:cubicBezTo>
                    <a:pt x="81" y="92"/>
                    <a:pt x="84" y="90"/>
                    <a:pt x="87" y="8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8" y="73"/>
                    <a:pt x="97" y="66"/>
                    <a:pt x="91" y="62"/>
                  </a:cubicBezTo>
                  <a:close/>
                  <a:moveTo>
                    <a:pt x="90" y="76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81" y="87"/>
                    <a:pt x="76" y="88"/>
                    <a:pt x="73" y="86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67" y="81"/>
                    <a:pt x="66" y="77"/>
                    <a:pt x="69" y="73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7" y="63"/>
                    <a:pt x="79" y="62"/>
                    <a:pt x="81" y="62"/>
                  </a:cubicBezTo>
                  <a:cubicBezTo>
                    <a:pt x="83" y="62"/>
                    <a:pt x="84" y="62"/>
                    <a:pt x="86" y="63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1" y="68"/>
                    <a:pt x="92" y="72"/>
                    <a:pt x="90" y="76"/>
                  </a:cubicBezTo>
                  <a:close/>
                  <a:moveTo>
                    <a:pt x="61" y="36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3" y="29"/>
                    <a:pt x="45" y="30"/>
                    <a:pt x="41" y="3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47"/>
                    <a:pt x="30" y="55"/>
                    <a:pt x="34" y="60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4"/>
                    <a:pt x="42" y="65"/>
                    <a:pt x="45" y="65"/>
                  </a:cubicBezTo>
                  <a:cubicBezTo>
                    <a:pt x="48" y="65"/>
                    <a:pt x="52" y="64"/>
                    <a:pt x="54" y="61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6" y="48"/>
                    <a:pt x="65" y="40"/>
                    <a:pt x="61" y="36"/>
                  </a:cubicBezTo>
                  <a:close/>
                  <a:moveTo>
                    <a:pt x="58" y="50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48" y="61"/>
                    <a:pt x="43" y="61"/>
                    <a:pt x="40" y="58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5" y="53"/>
                    <a:pt x="34" y="49"/>
                    <a:pt x="37" y="46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6" y="36"/>
                    <a:pt x="48" y="35"/>
                    <a:pt x="50" y="35"/>
                  </a:cubicBezTo>
                  <a:cubicBezTo>
                    <a:pt x="52" y="35"/>
                    <a:pt x="54" y="36"/>
                    <a:pt x="55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42"/>
                    <a:pt x="60" y="47"/>
                    <a:pt x="58" y="50"/>
                  </a:cubicBezTo>
                  <a:close/>
                  <a:moveTo>
                    <a:pt x="32" y="8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6" y="1"/>
                    <a:pt x="18" y="0"/>
                    <a:pt x="13" y="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6"/>
                    <a:pt x="0" y="24"/>
                    <a:pt x="4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9" y="34"/>
                    <a:pt x="12" y="35"/>
                    <a:pt x="15" y="35"/>
                  </a:cubicBezTo>
                  <a:cubicBezTo>
                    <a:pt x="18" y="35"/>
                    <a:pt x="21" y="34"/>
                    <a:pt x="23" y="3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0"/>
                    <a:pt x="37" y="13"/>
                    <a:pt x="32" y="8"/>
                  </a:cubicBezTo>
                  <a:close/>
                  <a:moveTo>
                    <a:pt x="28" y="21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31"/>
                    <a:pt x="13" y="31"/>
                    <a:pt x="10" y="28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23"/>
                    <a:pt x="5" y="18"/>
                    <a:pt x="8" y="1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7"/>
                    <a:pt x="19" y="6"/>
                    <a:pt x="21" y="6"/>
                  </a:cubicBezTo>
                  <a:cubicBezTo>
                    <a:pt x="23" y="6"/>
                    <a:pt x="25" y="7"/>
                    <a:pt x="26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4"/>
                    <a:pt x="31" y="18"/>
                    <a:pt x="2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4" name="Freeform 181"/>
            <p:cNvSpPr>
              <a:spLocks noEditPoints="1"/>
            </p:cNvSpPr>
            <p:nvPr/>
          </p:nvSpPr>
          <p:spPr bwMode="auto">
            <a:xfrm>
              <a:off x="1633540" y="1937833"/>
              <a:ext cx="379091" cy="1325800"/>
            </a:xfrm>
            <a:custGeom>
              <a:avLst/>
              <a:gdLst>
                <a:gd name="T0" fmla="*/ 125 w 157"/>
                <a:gd name="T1" fmla="*/ 0 h 550"/>
                <a:gd name="T2" fmla="*/ 0 w 157"/>
                <a:gd name="T3" fmla="*/ 327 h 550"/>
                <a:gd name="T4" fmla="*/ 54 w 157"/>
                <a:gd name="T5" fmla="*/ 550 h 550"/>
                <a:gd name="T6" fmla="*/ 91 w 157"/>
                <a:gd name="T7" fmla="*/ 530 h 550"/>
                <a:gd name="T8" fmla="*/ 156 w 157"/>
                <a:gd name="T9" fmla="*/ 28 h 550"/>
                <a:gd name="T10" fmla="*/ 28 w 157"/>
                <a:gd name="T11" fmla="*/ 485 h 550"/>
                <a:gd name="T12" fmla="*/ 62 w 157"/>
                <a:gd name="T13" fmla="*/ 466 h 550"/>
                <a:gd name="T14" fmla="*/ 28 w 157"/>
                <a:gd name="T15" fmla="*/ 485 h 550"/>
                <a:gd name="T16" fmla="*/ 75 w 157"/>
                <a:gd name="T17" fmla="*/ 502 h 550"/>
                <a:gd name="T18" fmla="*/ 37 w 157"/>
                <a:gd name="T19" fmla="*/ 510 h 550"/>
                <a:gd name="T20" fmla="*/ 18 w 157"/>
                <a:gd name="T21" fmla="*/ 452 h 550"/>
                <a:gd name="T22" fmla="*/ 53 w 157"/>
                <a:gd name="T23" fmla="*/ 436 h 550"/>
                <a:gd name="T24" fmla="*/ 18 w 157"/>
                <a:gd name="T25" fmla="*/ 452 h 550"/>
                <a:gd name="T26" fmla="*/ 9 w 157"/>
                <a:gd name="T27" fmla="*/ 412 h 550"/>
                <a:gd name="T28" fmla="*/ 48 w 157"/>
                <a:gd name="T29" fmla="*/ 412 h 550"/>
                <a:gd name="T30" fmla="*/ 5 w 157"/>
                <a:gd name="T31" fmla="*/ 386 h 550"/>
                <a:gd name="T32" fmla="*/ 42 w 157"/>
                <a:gd name="T33" fmla="*/ 375 h 550"/>
                <a:gd name="T34" fmla="*/ 5 w 157"/>
                <a:gd name="T35" fmla="*/ 386 h 550"/>
                <a:gd name="T36" fmla="*/ 2 w 157"/>
                <a:gd name="T37" fmla="*/ 345 h 550"/>
                <a:gd name="T38" fmla="*/ 40 w 157"/>
                <a:gd name="T39" fmla="*/ 350 h 550"/>
                <a:gd name="T40" fmla="*/ 40 w 157"/>
                <a:gd name="T41" fmla="*/ 319 h 550"/>
                <a:gd name="T42" fmla="*/ 2 w 157"/>
                <a:gd name="T43" fmla="*/ 311 h 550"/>
                <a:gd name="T44" fmla="*/ 40 w 157"/>
                <a:gd name="T45" fmla="*/ 319 h 550"/>
                <a:gd name="T46" fmla="*/ 4 w 157"/>
                <a:gd name="T47" fmla="*/ 277 h 550"/>
                <a:gd name="T48" fmla="*/ 41 w 157"/>
                <a:gd name="T49" fmla="*/ 288 h 550"/>
                <a:gd name="T50" fmla="*/ 8 w 157"/>
                <a:gd name="T51" fmla="*/ 250 h 550"/>
                <a:gd name="T52" fmla="*/ 46 w 157"/>
                <a:gd name="T53" fmla="*/ 250 h 550"/>
                <a:gd name="T54" fmla="*/ 8 w 157"/>
                <a:gd name="T55" fmla="*/ 250 h 550"/>
                <a:gd name="T56" fmla="*/ 16 w 157"/>
                <a:gd name="T57" fmla="*/ 210 h 550"/>
                <a:gd name="T58" fmla="*/ 51 w 157"/>
                <a:gd name="T59" fmla="*/ 226 h 550"/>
                <a:gd name="T60" fmla="*/ 23 w 157"/>
                <a:gd name="T61" fmla="*/ 184 h 550"/>
                <a:gd name="T62" fmla="*/ 61 w 157"/>
                <a:gd name="T63" fmla="*/ 189 h 550"/>
                <a:gd name="T64" fmla="*/ 23 w 157"/>
                <a:gd name="T65" fmla="*/ 184 h 550"/>
                <a:gd name="T66" fmla="*/ 37 w 157"/>
                <a:gd name="T67" fmla="*/ 146 h 550"/>
                <a:gd name="T68" fmla="*/ 69 w 157"/>
                <a:gd name="T69" fmla="*/ 166 h 550"/>
                <a:gd name="T70" fmla="*/ 47 w 157"/>
                <a:gd name="T71" fmla="*/ 121 h 550"/>
                <a:gd name="T72" fmla="*/ 84 w 157"/>
                <a:gd name="T73" fmla="*/ 131 h 550"/>
                <a:gd name="T74" fmla="*/ 47 w 157"/>
                <a:gd name="T75" fmla="*/ 121 h 550"/>
                <a:gd name="T76" fmla="*/ 66 w 157"/>
                <a:gd name="T77" fmla="*/ 84 h 550"/>
                <a:gd name="T78" fmla="*/ 96 w 157"/>
                <a:gd name="T79" fmla="*/ 109 h 550"/>
                <a:gd name="T80" fmla="*/ 80 w 157"/>
                <a:gd name="T81" fmla="*/ 61 h 550"/>
                <a:gd name="T82" fmla="*/ 116 w 157"/>
                <a:gd name="T83" fmla="*/ 77 h 550"/>
                <a:gd name="T84" fmla="*/ 80 w 157"/>
                <a:gd name="T85" fmla="*/ 61 h 550"/>
                <a:gd name="T86" fmla="*/ 104 w 157"/>
                <a:gd name="T87" fmla="*/ 28 h 550"/>
                <a:gd name="T88" fmla="*/ 130 w 157"/>
                <a:gd name="T89" fmla="*/ 57 h 550"/>
                <a:gd name="T90" fmla="*/ 54 w 157"/>
                <a:gd name="T91" fmla="*/ 547 h 550"/>
                <a:gd name="T92" fmla="*/ 86 w 157"/>
                <a:gd name="T93" fmla="*/ 524 h 550"/>
                <a:gd name="T94" fmla="*/ 54 w 157"/>
                <a:gd name="T95" fmla="*/ 547 h 550"/>
                <a:gd name="T96" fmla="*/ 121 w 157"/>
                <a:gd name="T97" fmla="*/ 7 h 550"/>
                <a:gd name="T98" fmla="*/ 154 w 157"/>
                <a:gd name="T99" fmla="*/ 28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550">
                  <a:moveTo>
                    <a:pt x="157" y="28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4" y="90"/>
                    <a:pt x="0" y="206"/>
                    <a:pt x="0" y="327"/>
                  </a:cubicBezTo>
                  <a:cubicBezTo>
                    <a:pt x="0" y="405"/>
                    <a:pt x="18" y="480"/>
                    <a:pt x="53" y="549"/>
                  </a:cubicBezTo>
                  <a:cubicBezTo>
                    <a:pt x="54" y="550"/>
                    <a:pt x="54" y="550"/>
                    <a:pt x="54" y="550"/>
                  </a:cubicBezTo>
                  <a:cubicBezTo>
                    <a:pt x="91" y="531"/>
                    <a:pt x="91" y="531"/>
                    <a:pt x="91" y="531"/>
                  </a:cubicBezTo>
                  <a:cubicBezTo>
                    <a:pt x="91" y="530"/>
                    <a:pt x="91" y="530"/>
                    <a:pt x="91" y="530"/>
                  </a:cubicBezTo>
                  <a:cubicBezTo>
                    <a:pt x="58" y="467"/>
                    <a:pt x="42" y="398"/>
                    <a:pt x="42" y="327"/>
                  </a:cubicBezTo>
                  <a:cubicBezTo>
                    <a:pt x="42" y="216"/>
                    <a:pt x="82" y="110"/>
                    <a:pt x="156" y="28"/>
                  </a:cubicBezTo>
                  <a:lnTo>
                    <a:pt x="157" y="28"/>
                  </a:lnTo>
                  <a:close/>
                  <a:moveTo>
                    <a:pt x="28" y="485"/>
                  </a:moveTo>
                  <a:cubicBezTo>
                    <a:pt x="27" y="482"/>
                    <a:pt x="26" y="480"/>
                    <a:pt x="26" y="478"/>
                  </a:cubicBezTo>
                  <a:cubicBezTo>
                    <a:pt x="62" y="466"/>
                    <a:pt x="62" y="466"/>
                    <a:pt x="62" y="466"/>
                  </a:cubicBezTo>
                  <a:cubicBezTo>
                    <a:pt x="63" y="468"/>
                    <a:pt x="63" y="470"/>
                    <a:pt x="64" y="472"/>
                  </a:cubicBezTo>
                  <a:lnTo>
                    <a:pt x="28" y="485"/>
                  </a:lnTo>
                  <a:close/>
                  <a:moveTo>
                    <a:pt x="73" y="496"/>
                  </a:moveTo>
                  <a:cubicBezTo>
                    <a:pt x="74" y="498"/>
                    <a:pt x="74" y="500"/>
                    <a:pt x="75" y="502"/>
                  </a:cubicBezTo>
                  <a:cubicBezTo>
                    <a:pt x="40" y="516"/>
                    <a:pt x="40" y="516"/>
                    <a:pt x="40" y="516"/>
                  </a:cubicBezTo>
                  <a:cubicBezTo>
                    <a:pt x="39" y="514"/>
                    <a:pt x="38" y="512"/>
                    <a:pt x="37" y="510"/>
                  </a:cubicBezTo>
                  <a:lnTo>
                    <a:pt x="73" y="496"/>
                  </a:lnTo>
                  <a:close/>
                  <a:moveTo>
                    <a:pt x="18" y="452"/>
                  </a:moveTo>
                  <a:cubicBezTo>
                    <a:pt x="17" y="450"/>
                    <a:pt x="17" y="448"/>
                    <a:pt x="16" y="445"/>
                  </a:cubicBezTo>
                  <a:cubicBezTo>
                    <a:pt x="53" y="436"/>
                    <a:pt x="53" y="436"/>
                    <a:pt x="53" y="436"/>
                  </a:cubicBezTo>
                  <a:cubicBezTo>
                    <a:pt x="54" y="438"/>
                    <a:pt x="54" y="441"/>
                    <a:pt x="55" y="443"/>
                  </a:cubicBezTo>
                  <a:lnTo>
                    <a:pt x="18" y="452"/>
                  </a:lnTo>
                  <a:close/>
                  <a:moveTo>
                    <a:pt x="11" y="419"/>
                  </a:moveTo>
                  <a:cubicBezTo>
                    <a:pt x="10" y="417"/>
                    <a:pt x="10" y="415"/>
                    <a:pt x="9" y="412"/>
                  </a:cubicBezTo>
                  <a:cubicBezTo>
                    <a:pt x="47" y="406"/>
                    <a:pt x="47" y="406"/>
                    <a:pt x="47" y="406"/>
                  </a:cubicBezTo>
                  <a:cubicBezTo>
                    <a:pt x="47" y="408"/>
                    <a:pt x="47" y="410"/>
                    <a:pt x="48" y="412"/>
                  </a:cubicBezTo>
                  <a:lnTo>
                    <a:pt x="11" y="419"/>
                  </a:lnTo>
                  <a:close/>
                  <a:moveTo>
                    <a:pt x="5" y="386"/>
                  </a:moveTo>
                  <a:cubicBezTo>
                    <a:pt x="5" y="383"/>
                    <a:pt x="5" y="381"/>
                    <a:pt x="5" y="379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7"/>
                    <a:pt x="43" y="379"/>
                    <a:pt x="43" y="381"/>
                  </a:cubicBezTo>
                  <a:lnTo>
                    <a:pt x="5" y="386"/>
                  </a:lnTo>
                  <a:close/>
                  <a:moveTo>
                    <a:pt x="2" y="352"/>
                  </a:moveTo>
                  <a:cubicBezTo>
                    <a:pt x="2" y="350"/>
                    <a:pt x="2" y="347"/>
                    <a:pt x="2" y="345"/>
                  </a:cubicBezTo>
                  <a:cubicBezTo>
                    <a:pt x="40" y="344"/>
                    <a:pt x="40" y="344"/>
                    <a:pt x="40" y="344"/>
                  </a:cubicBezTo>
                  <a:cubicBezTo>
                    <a:pt x="40" y="346"/>
                    <a:pt x="40" y="348"/>
                    <a:pt x="40" y="350"/>
                  </a:cubicBezTo>
                  <a:lnTo>
                    <a:pt x="2" y="352"/>
                  </a:lnTo>
                  <a:close/>
                  <a:moveTo>
                    <a:pt x="40" y="319"/>
                  </a:moveTo>
                  <a:cubicBezTo>
                    <a:pt x="2" y="318"/>
                    <a:pt x="2" y="318"/>
                    <a:pt x="2" y="318"/>
                  </a:cubicBezTo>
                  <a:cubicBezTo>
                    <a:pt x="2" y="316"/>
                    <a:pt x="2" y="313"/>
                    <a:pt x="2" y="311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40" y="315"/>
                    <a:pt x="40" y="317"/>
                    <a:pt x="40" y="319"/>
                  </a:cubicBezTo>
                  <a:close/>
                  <a:moveTo>
                    <a:pt x="4" y="284"/>
                  </a:moveTo>
                  <a:cubicBezTo>
                    <a:pt x="4" y="282"/>
                    <a:pt x="4" y="279"/>
                    <a:pt x="4" y="277"/>
                  </a:cubicBezTo>
                  <a:cubicBezTo>
                    <a:pt x="42" y="281"/>
                    <a:pt x="42" y="281"/>
                    <a:pt x="42" y="281"/>
                  </a:cubicBezTo>
                  <a:cubicBezTo>
                    <a:pt x="42" y="283"/>
                    <a:pt x="42" y="285"/>
                    <a:pt x="41" y="288"/>
                  </a:cubicBezTo>
                  <a:lnTo>
                    <a:pt x="4" y="284"/>
                  </a:lnTo>
                  <a:close/>
                  <a:moveTo>
                    <a:pt x="8" y="250"/>
                  </a:moveTo>
                  <a:cubicBezTo>
                    <a:pt x="8" y="248"/>
                    <a:pt x="8" y="246"/>
                    <a:pt x="9" y="244"/>
                  </a:cubicBezTo>
                  <a:cubicBezTo>
                    <a:pt x="46" y="250"/>
                    <a:pt x="46" y="250"/>
                    <a:pt x="46" y="250"/>
                  </a:cubicBezTo>
                  <a:cubicBezTo>
                    <a:pt x="46" y="252"/>
                    <a:pt x="46" y="254"/>
                    <a:pt x="45" y="257"/>
                  </a:cubicBezTo>
                  <a:lnTo>
                    <a:pt x="8" y="250"/>
                  </a:lnTo>
                  <a:close/>
                  <a:moveTo>
                    <a:pt x="14" y="217"/>
                  </a:moveTo>
                  <a:cubicBezTo>
                    <a:pt x="15" y="215"/>
                    <a:pt x="15" y="213"/>
                    <a:pt x="16" y="210"/>
                  </a:cubicBezTo>
                  <a:cubicBezTo>
                    <a:pt x="53" y="220"/>
                    <a:pt x="53" y="220"/>
                    <a:pt x="53" y="220"/>
                  </a:cubicBezTo>
                  <a:cubicBezTo>
                    <a:pt x="52" y="222"/>
                    <a:pt x="52" y="224"/>
                    <a:pt x="51" y="226"/>
                  </a:cubicBezTo>
                  <a:lnTo>
                    <a:pt x="14" y="217"/>
                  </a:lnTo>
                  <a:close/>
                  <a:moveTo>
                    <a:pt x="23" y="184"/>
                  </a:moveTo>
                  <a:cubicBezTo>
                    <a:pt x="24" y="182"/>
                    <a:pt x="24" y="180"/>
                    <a:pt x="25" y="178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91"/>
                    <a:pt x="60" y="194"/>
                    <a:pt x="59" y="196"/>
                  </a:cubicBezTo>
                  <a:lnTo>
                    <a:pt x="23" y="184"/>
                  </a:lnTo>
                  <a:close/>
                  <a:moveTo>
                    <a:pt x="34" y="152"/>
                  </a:moveTo>
                  <a:cubicBezTo>
                    <a:pt x="35" y="150"/>
                    <a:pt x="36" y="148"/>
                    <a:pt x="37" y="146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1" y="162"/>
                    <a:pt x="70" y="164"/>
                    <a:pt x="69" y="166"/>
                  </a:cubicBezTo>
                  <a:lnTo>
                    <a:pt x="34" y="152"/>
                  </a:lnTo>
                  <a:close/>
                  <a:moveTo>
                    <a:pt x="47" y="121"/>
                  </a:moveTo>
                  <a:cubicBezTo>
                    <a:pt x="48" y="119"/>
                    <a:pt x="49" y="117"/>
                    <a:pt x="50" y="115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3"/>
                    <a:pt x="83" y="135"/>
                    <a:pt x="82" y="137"/>
                  </a:cubicBezTo>
                  <a:lnTo>
                    <a:pt x="47" y="121"/>
                  </a:lnTo>
                  <a:close/>
                  <a:moveTo>
                    <a:pt x="63" y="91"/>
                  </a:moveTo>
                  <a:cubicBezTo>
                    <a:pt x="64" y="89"/>
                    <a:pt x="65" y="87"/>
                    <a:pt x="66" y="8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8" y="105"/>
                    <a:pt x="97" y="107"/>
                    <a:pt x="96" y="109"/>
                  </a:cubicBezTo>
                  <a:lnTo>
                    <a:pt x="63" y="91"/>
                  </a:lnTo>
                  <a:close/>
                  <a:moveTo>
                    <a:pt x="80" y="61"/>
                  </a:moveTo>
                  <a:cubicBezTo>
                    <a:pt x="82" y="60"/>
                    <a:pt x="83" y="58"/>
                    <a:pt x="84" y="5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4" y="79"/>
                    <a:pt x="113" y="81"/>
                    <a:pt x="112" y="82"/>
                  </a:cubicBezTo>
                  <a:lnTo>
                    <a:pt x="80" y="61"/>
                  </a:lnTo>
                  <a:close/>
                  <a:moveTo>
                    <a:pt x="100" y="34"/>
                  </a:moveTo>
                  <a:cubicBezTo>
                    <a:pt x="101" y="32"/>
                    <a:pt x="103" y="30"/>
                    <a:pt x="104" y="28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3"/>
                    <a:pt x="131" y="55"/>
                    <a:pt x="130" y="57"/>
                  </a:cubicBezTo>
                  <a:lnTo>
                    <a:pt x="100" y="34"/>
                  </a:lnTo>
                  <a:close/>
                  <a:moveTo>
                    <a:pt x="54" y="547"/>
                  </a:moveTo>
                  <a:cubicBezTo>
                    <a:pt x="53" y="545"/>
                    <a:pt x="52" y="543"/>
                    <a:pt x="51" y="541"/>
                  </a:cubicBezTo>
                  <a:cubicBezTo>
                    <a:pt x="86" y="524"/>
                    <a:pt x="86" y="524"/>
                    <a:pt x="86" y="524"/>
                  </a:cubicBezTo>
                  <a:cubicBezTo>
                    <a:pt x="86" y="526"/>
                    <a:pt x="87" y="528"/>
                    <a:pt x="88" y="530"/>
                  </a:cubicBezTo>
                  <a:lnTo>
                    <a:pt x="54" y="547"/>
                  </a:lnTo>
                  <a:close/>
                  <a:moveTo>
                    <a:pt x="150" y="32"/>
                  </a:moveTo>
                  <a:cubicBezTo>
                    <a:pt x="121" y="7"/>
                    <a:pt x="121" y="7"/>
                    <a:pt x="121" y="7"/>
                  </a:cubicBezTo>
                  <a:cubicBezTo>
                    <a:pt x="123" y="6"/>
                    <a:pt x="124" y="4"/>
                    <a:pt x="126" y="2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2" y="29"/>
                    <a:pt x="151" y="31"/>
                    <a:pt x="1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sp>
        <p:nvSpPr>
          <p:cNvPr id="251" name="文本框 250"/>
          <p:cNvSpPr txBox="1"/>
          <p:nvPr/>
        </p:nvSpPr>
        <p:spPr>
          <a:xfrm>
            <a:off x="2084937" y="2211872"/>
            <a:ext cx="1452059" cy="79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52" name="文本框 251"/>
          <p:cNvSpPr txBox="1"/>
          <p:nvPr/>
        </p:nvSpPr>
        <p:spPr>
          <a:xfrm>
            <a:off x="2229853" y="2874429"/>
            <a:ext cx="117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ea typeface="微软雅黑" panose="020B0503020204020204" pitchFamily="34" charset="-122"/>
              </a:rPr>
              <a:t>Directory</a:t>
            </a:r>
            <a:endParaRPr lang="zh-CN" altLang="en-US" sz="16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5305241" y="3731760"/>
            <a:ext cx="797280" cy="769441"/>
            <a:chOff x="5138722" y="3144854"/>
            <a:chExt cx="797280" cy="769441"/>
          </a:xfrm>
        </p:grpSpPr>
        <p:sp>
          <p:nvSpPr>
            <p:cNvPr id="255" name="文本框 254"/>
            <p:cNvSpPr txBox="1"/>
            <p:nvPr/>
          </p:nvSpPr>
          <p:spPr>
            <a:xfrm>
              <a:off x="5272313" y="3144854"/>
              <a:ext cx="432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257" name="Freeform 13"/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258" name="Freeform 13"/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261" name="文本框 260"/>
          <p:cNvSpPr txBox="1"/>
          <p:nvPr/>
        </p:nvSpPr>
        <p:spPr>
          <a:xfrm>
            <a:off x="6371195" y="3978061"/>
            <a:ext cx="1242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grpSp>
        <p:nvGrpSpPr>
          <p:cNvPr id="264" name="组合 263"/>
          <p:cNvGrpSpPr/>
          <p:nvPr/>
        </p:nvGrpSpPr>
        <p:grpSpPr>
          <a:xfrm>
            <a:off x="8391341" y="3731760"/>
            <a:ext cx="797280" cy="769441"/>
            <a:chOff x="5138722" y="3144854"/>
            <a:chExt cx="797280" cy="769441"/>
          </a:xfrm>
        </p:grpSpPr>
        <p:sp>
          <p:nvSpPr>
            <p:cNvPr id="265" name="文本框 264"/>
            <p:cNvSpPr txBox="1"/>
            <p:nvPr/>
          </p:nvSpPr>
          <p:spPr>
            <a:xfrm>
              <a:off x="5272313" y="3144854"/>
              <a:ext cx="432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 b="1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66" name="组合 265"/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267" name="Freeform 13"/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268" name="Freeform 13"/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271" name="文本框 270"/>
          <p:cNvSpPr txBox="1"/>
          <p:nvPr/>
        </p:nvSpPr>
        <p:spPr>
          <a:xfrm>
            <a:off x="9611134" y="4018705"/>
            <a:ext cx="165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记事本界面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497961B-F9C4-47D8-8A1D-B0B6FF294801}"/>
              </a:ext>
            </a:extLst>
          </p:cNvPr>
          <p:cNvGrpSpPr/>
          <p:nvPr/>
        </p:nvGrpSpPr>
        <p:grpSpPr>
          <a:xfrm>
            <a:off x="5305241" y="4812847"/>
            <a:ext cx="797280" cy="769441"/>
            <a:chOff x="5138722" y="3144854"/>
            <a:chExt cx="797280" cy="769441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B953B37-41E4-4715-A78C-BE44CEBF53EB}"/>
                </a:ext>
              </a:extLst>
            </p:cNvPr>
            <p:cNvSpPr txBox="1"/>
            <p:nvPr/>
          </p:nvSpPr>
          <p:spPr>
            <a:xfrm>
              <a:off x="5272313" y="3144854"/>
              <a:ext cx="432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4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4C53F175-E2AA-4328-8715-04565BBDF460}"/>
                </a:ext>
              </a:extLst>
            </p:cNvPr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115" name="Freeform 13">
                <a:extLst>
                  <a:ext uri="{FF2B5EF4-FFF2-40B4-BE49-F238E27FC236}">
                    <a16:creationId xmlns:a16="http://schemas.microsoft.com/office/drawing/2014/main" id="{FB7B674F-7E8C-43AB-A741-59A6FAF92687}"/>
                  </a:ext>
                </a:extLst>
              </p:cNvPr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A055C553-E119-44DB-9AF1-F0AC071271EC}"/>
                  </a:ext>
                </a:extLst>
              </p:cNvPr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9ED694E-D99A-4D89-8103-236BFDE2A5C0}"/>
              </a:ext>
            </a:extLst>
          </p:cNvPr>
          <p:cNvSpPr txBox="1"/>
          <p:nvPr/>
        </p:nvSpPr>
        <p:spPr>
          <a:xfrm>
            <a:off x="6371194" y="5059148"/>
            <a:ext cx="151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</p:spTree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57"/>
          <p:cNvSpPr/>
          <p:nvPr/>
        </p:nvSpPr>
        <p:spPr bwMode="auto">
          <a:xfrm>
            <a:off x="2589783" y="3429175"/>
            <a:ext cx="862505" cy="1715160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58"/>
          <p:cNvSpPr/>
          <p:nvPr/>
        </p:nvSpPr>
        <p:spPr bwMode="auto">
          <a:xfrm>
            <a:off x="871808" y="3429175"/>
            <a:ext cx="1729231" cy="824515"/>
          </a:xfrm>
          <a:custGeom>
            <a:avLst/>
            <a:gdLst>
              <a:gd name="T0" fmla="*/ 7 w 1920"/>
              <a:gd name="T1" fmla="*/ 915 h 915"/>
              <a:gd name="T2" fmla="*/ 2 w 1920"/>
              <a:gd name="T3" fmla="*/ 911 h 915"/>
              <a:gd name="T4" fmla="*/ 5 w 1920"/>
              <a:gd name="T5" fmla="*/ 903 h 915"/>
              <a:gd name="T6" fmla="*/ 1911 w 1920"/>
              <a:gd name="T7" fmla="*/ 1 h 915"/>
              <a:gd name="T8" fmla="*/ 1919 w 1920"/>
              <a:gd name="T9" fmla="*/ 4 h 915"/>
              <a:gd name="T10" fmla="*/ 1916 w 1920"/>
              <a:gd name="T11" fmla="*/ 12 h 915"/>
              <a:gd name="T12" fmla="*/ 10 w 1920"/>
              <a:gd name="T13" fmla="*/ 914 h 915"/>
              <a:gd name="T14" fmla="*/ 7 w 1920"/>
              <a:gd name="T15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915">
                <a:moveTo>
                  <a:pt x="7" y="915"/>
                </a:moveTo>
                <a:cubicBezTo>
                  <a:pt x="5" y="915"/>
                  <a:pt x="3" y="914"/>
                  <a:pt x="2" y="911"/>
                </a:cubicBezTo>
                <a:cubicBezTo>
                  <a:pt x="0" y="908"/>
                  <a:pt x="2" y="905"/>
                  <a:pt x="5" y="903"/>
                </a:cubicBezTo>
                <a:cubicBezTo>
                  <a:pt x="1911" y="1"/>
                  <a:pt x="1911" y="1"/>
                  <a:pt x="1911" y="1"/>
                </a:cubicBezTo>
                <a:cubicBezTo>
                  <a:pt x="1914" y="0"/>
                  <a:pt x="1918" y="1"/>
                  <a:pt x="1919" y="4"/>
                </a:cubicBezTo>
                <a:cubicBezTo>
                  <a:pt x="1920" y="7"/>
                  <a:pt x="1919" y="11"/>
                  <a:pt x="1916" y="12"/>
                </a:cubicBezTo>
                <a:cubicBezTo>
                  <a:pt x="10" y="914"/>
                  <a:pt x="10" y="914"/>
                  <a:pt x="10" y="914"/>
                </a:cubicBezTo>
                <a:cubicBezTo>
                  <a:pt x="9" y="915"/>
                  <a:pt x="8" y="915"/>
                  <a:pt x="7" y="91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59"/>
          <p:cNvSpPr/>
          <p:nvPr/>
        </p:nvSpPr>
        <p:spPr bwMode="auto">
          <a:xfrm>
            <a:off x="2589783" y="2171297"/>
            <a:ext cx="726023" cy="1269134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0"/>
          <p:cNvSpPr/>
          <p:nvPr/>
        </p:nvSpPr>
        <p:spPr bwMode="auto">
          <a:xfrm>
            <a:off x="3303143" y="2171297"/>
            <a:ext cx="2106312" cy="1499886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1"/>
          <p:cNvSpPr/>
          <p:nvPr/>
        </p:nvSpPr>
        <p:spPr bwMode="auto">
          <a:xfrm>
            <a:off x="3788566" y="3659926"/>
            <a:ext cx="1619483" cy="11819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2"/>
          <p:cNvSpPr/>
          <p:nvPr/>
        </p:nvSpPr>
        <p:spPr bwMode="auto">
          <a:xfrm>
            <a:off x="5392571" y="2604660"/>
            <a:ext cx="15478" cy="1066523"/>
          </a:xfrm>
          <a:custGeom>
            <a:avLst/>
            <a:gdLst>
              <a:gd name="T0" fmla="*/ 11 w 17"/>
              <a:gd name="T1" fmla="*/ 1184 h 1184"/>
              <a:gd name="T2" fmla="*/ 5 w 17"/>
              <a:gd name="T3" fmla="*/ 1178 h 1184"/>
              <a:gd name="T4" fmla="*/ 0 w 17"/>
              <a:gd name="T5" fmla="*/ 6 h 1184"/>
              <a:gd name="T6" fmla="*/ 6 w 17"/>
              <a:gd name="T7" fmla="*/ 0 h 1184"/>
              <a:gd name="T8" fmla="*/ 6 w 17"/>
              <a:gd name="T9" fmla="*/ 0 h 1184"/>
              <a:gd name="T10" fmla="*/ 12 w 17"/>
              <a:gd name="T11" fmla="*/ 6 h 1184"/>
              <a:gd name="T12" fmla="*/ 17 w 17"/>
              <a:gd name="T13" fmla="*/ 1178 h 1184"/>
              <a:gd name="T14" fmla="*/ 11 w 17"/>
              <a:gd name="T15" fmla="*/ 1184 h 1184"/>
              <a:gd name="T16" fmla="*/ 11 w 17"/>
              <a:gd name="T17" fmla="*/ 118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184">
                <a:moveTo>
                  <a:pt x="11" y="1184"/>
                </a:moveTo>
                <a:cubicBezTo>
                  <a:pt x="8" y="1184"/>
                  <a:pt x="5" y="1181"/>
                  <a:pt x="5" y="117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7" y="1178"/>
                  <a:pt x="17" y="1178"/>
                  <a:pt x="17" y="1178"/>
                </a:cubicBezTo>
                <a:cubicBezTo>
                  <a:pt x="17" y="1181"/>
                  <a:pt x="14" y="1184"/>
                  <a:pt x="11" y="1184"/>
                </a:cubicBezTo>
                <a:cubicBezTo>
                  <a:pt x="11" y="1184"/>
                  <a:pt x="11" y="1184"/>
                  <a:pt x="11" y="118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3"/>
          <p:cNvSpPr/>
          <p:nvPr/>
        </p:nvSpPr>
        <p:spPr bwMode="auto">
          <a:xfrm>
            <a:off x="3303143" y="1495926"/>
            <a:ext cx="1739079" cy="686627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4"/>
          <p:cNvSpPr/>
          <p:nvPr/>
        </p:nvSpPr>
        <p:spPr bwMode="auto">
          <a:xfrm>
            <a:off x="4568056" y="1318641"/>
            <a:ext cx="474167" cy="188541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5"/>
          <p:cNvSpPr/>
          <p:nvPr/>
        </p:nvSpPr>
        <p:spPr bwMode="auto">
          <a:xfrm>
            <a:off x="5030966" y="1495926"/>
            <a:ext cx="372861" cy="111999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6"/>
          <p:cNvSpPr/>
          <p:nvPr/>
        </p:nvSpPr>
        <p:spPr bwMode="auto">
          <a:xfrm>
            <a:off x="3303143" y="2171297"/>
            <a:ext cx="2100684" cy="444619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7"/>
          <p:cNvSpPr/>
          <p:nvPr/>
        </p:nvSpPr>
        <p:spPr bwMode="auto">
          <a:xfrm>
            <a:off x="3303143" y="2171297"/>
            <a:ext cx="498086" cy="1606819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68"/>
          <p:cNvSpPr/>
          <p:nvPr/>
        </p:nvSpPr>
        <p:spPr bwMode="auto">
          <a:xfrm>
            <a:off x="3303143" y="1318641"/>
            <a:ext cx="1276169" cy="863912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69"/>
          <p:cNvSpPr/>
          <p:nvPr/>
        </p:nvSpPr>
        <p:spPr bwMode="auto">
          <a:xfrm>
            <a:off x="4568056" y="-431694"/>
            <a:ext cx="610648" cy="1761592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"/>
          <p:cNvSpPr/>
          <p:nvPr/>
        </p:nvSpPr>
        <p:spPr bwMode="auto">
          <a:xfrm>
            <a:off x="5166040" y="-431694"/>
            <a:ext cx="913158" cy="1732045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1"/>
          <p:cNvSpPr/>
          <p:nvPr/>
        </p:nvSpPr>
        <p:spPr bwMode="auto">
          <a:xfrm>
            <a:off x="6067941" y="295737"/>
            <a:ext cx="84421" cy="1004614"/>
          </a:xfrm>
          <a:custGeom>
            <a:avLst/>
            <a:gdLst>
              <a:gd name="T0" fmla="*/ 6 w 94"/>
              <a:gd name="T1" fmla="*/ 1116 h 1116"/>
              <a:gd name="T2" fmla="*/ 6 w 94"/>
              <a:gd name="T3" fmla="*/ 1116 h 1116"/>
              <a:gd name="T4" fmla="*/ 0 w 94"/>
              <a:gd name="T5" fmla="*/ 1110 h 1116"/>
              <a:gd name="T6" fmla="*/ 82 w 94"/>
              <a:gd name="T7" fmla="*/ 6 h 1116"/>
              <a:gd name="T8" fmla="*/ 89 w 94"/>
              <a:gd name="T9" fmla="*/ 0 h 1116"/>
              <a:gd name="T10" fmla="*/ 94 w 94"/>
              <a:gd name="T11" fmla="*/ 7 h 1116"/>
              <a:gd name="T12" fmla="*/ 12 w 94"/>
              <a:gd name="T13" fmla="*/ 1110 h 1116"/>
              <a:gd name="T14" fmla="*/ 6 w 94"/>
              <a:gd name="T15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16">
                <a:moveTo>
                  <a:pt x="6" y="1116"/>
                </a:moveTo>
                <a:cubicBezTo>
                  <a:pt x="6" y="1116"/>
                  <a:pt x="6" y="1116"/>
                  <a:pt x="6" y="1116"/>
                </a:cubicBezTo>
                <a:cubicBezTo>
                  <a:pt x="2" y="1116"/>
                  <a:pt x="0" y="1113"/>
                  <a:pt x="0" y="1110"/>
                </a:cubicBezTo>
                <a:cubicBezTo>
                  <a:pt x="82" y="6"/>
                  <a:pt x="82" y="6"/>
                  <a:pt x="82" y="6"/>
                </a:cubicBezTo>
                <a:cubicBezTo>
                  <a:pt x="83" y="2"/>
                  <a:pt x="85" y="0"/>
                  <a:pt x="89" y="0"/>
                </a:cubicBezTo>
                <a:cubicBezTo>
                  <a:pt x="92" y="0"/>
                  <a:pt x="94" y="3"/>
                  <a:pt x="94" y="7"/>
                </a:cubicBezTo>
                <a:cubicBezTo>
                  <a:pt x="12" y="1110"/>
                  <a:pt x="12" y="1110"/>
                  <a:pt x="12" y="1110"/>
                </a:cubicBezTo>
                <a:cubicBezTo>
                  <a:pt x="12" y="1114"/>
                  <a:pt x="9" y="1116"/>
                  <a:pt x="6" y="111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2"/>
          <p:cNvSpPr/>
          <p:nvPr/>
        </p:nvSpPr>
        <p:spPr bwMode="auto">
          <a:xfrm>
            <a:off x="6067941" y="1289094"/>
            <a:ext cx="984915" cy="140702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3"/>
          <p:cNvSpPr/>
          <p:nvPr/>
        </p:nvSpPr>
        <p:spPr bwMode="auto">
          <a:xfrm>
            <a:off x="7041601" y="1417133"/>
            <a:ext cx="1812244" cy="993358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4"/>
          <p:cNvSpPr/>
          <p:nvPr/>
        </p:nvSpPr>
        <p:spPr bwMode="auto">
          <a:xfrm>
            <a:off x="8112344" y="523674"/>
            <a:ext cx="741501" cy="1886817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5"/>
          <p:cNvSpPr/>
          <p:nvPr/>
        </p:nvSpPr>
        <p:spPr bwMode="auto">
          <a:xfrm>
            <a:off x="7041602" y="523674"/>
            <a:ext cx="1082000" cy="906122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6"/>
          <p:cNvSpPr/>
          <p:nvPr/>
        </p:nvSpPr>
        <p:spPr bwMode="auto">
          <a:xfrm>
            <a:off x="5391163" y="1417133"/>
            <a:ext cx="1663100" cy="1198783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77"/>
          <p:cNvSpPr/>
          <p:nvPr/>
        </p:nvSpPr>
        <p:spPr bwMode="auto">
          <a:xfrm>
            <a:off x="6066534" y="523674"/>
            <a:ext cx="2057066" cy="776676"/>
          </a:xfrm>
          <a:custGeom>
            <a:avLst/>
            <a:gdLst>
              <a:gd name="T0" fmla="*/ 7 w 2284"/>
              <a:gd name="T1" fmla="*/ 863 h 863"/>
              <a:gd name="T2" fmla="*/ 1 w 2284"/>
              <a:gd name="T3" fmla="*/ 859 h 863"/>
              <a:gd name="T4" fmla="*/ 5 w 2284"/>
              <a:gd name="T5" fmla="*/ 851 h 863"/>
              <a:gd name="T6" fmla="*/ 2275 w 2284"/>
              <a:gd name="T7" fmla="*/ 1 h 863"/>
              <a:gd name="T8" fmla="*/ 2283 w 2284"/>
              <a:gd name="T9" fmla="*/ 4 h 863"/>
              <a:gd name="T10" fmla="*/ 2279 w 2284"/>
              <a:gd name="T11" fmla="*/ 12 h 863"/>
              <a:gd name="T12" fmla="*/ 9 w 2284"/>
              <a:gd name="T13" fmla="*/ 863 h 863"/>
              <a:gd name="T14" fmla="*/ 7 w 2284"/>
              <a:gd name="T15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4" h="863">
                <a:moveTo>
                  <a:pt x="7" y="863"/>
                </a:moveTo>
                <a:cubicBezTo>
                  <a:pt x="5" y="863"/>
                  <a:pt x="2" y="861"/>
                  <a:pt x="1" y="859"/>
                </a:cubicBezTo>
                <a:cubicBezTo>
                  <a:pt x="0" y="856"/>
                  <a:pt x="2" y="852"/>
                  <a:pt x="5" y="851"/>
                </a:cubicBezTo>
                <a:cubicBezTo>
                  <a:pt x="2275" y="1"/>
                  <a:pt x="2275" y="1"/>
                  <a:pt x="2275" y="1"/>
                </a:cubicBezTo>
                <a:cubicBezTo>
                  <a:pt x="2278" y="0"/>
                  <a:pt x="2282" y="1"/>
                  <a:pt x="2283" y="4"/>
                </a:cubicBezTo>
                <a:cubicBezTo>
                  <a:pt x="2284" y="7"/>
                  <a:pt x="2283" y="11"/>
                  <a:pt x="2279" y="12"/>
                </a:cubicBezTo>
                <a:cubicBezTo>
                  <a:pt x="9" y="863"/>
                  <a:pt x="9" y="863"/>
                  <a:pt x="9" y="863"/>
                </a:cubicBezTo>
                <a:cubicBezTo>
                  <a:pt x="8" y="863"/>
                  <a:pt x="8" y="863"/>
                  <a:pt x="7" y="8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8"/>
          <p:cNvSpPr/>
          <p:nvPr/>
        </p:nvSpPr>
        <p:spPr bwMode="auto">
          <a:xfrm>
            <a:off x="6142513" y="295737"/>
            <a:ext cx="1981087" cy="237787"/>
          </a:xfrm>
          <a:custGeom>
            <a:avLst/>
            <a:gdLst>
              <a:gd name="T0" fmla="*/ 2194 w 2201"/>
              <a:gd name="T1" fmla="*/ 265 h 265"/>
              <a:gd name="T2" fmla="*/ 2194 w 2201"/>
              <a:gd name="T3" fmla="*/ 265 h 265"/>
              <a:gd name="T4" fmla="*/ 6 w 2201"/>
              <a:gd name="T5" fmla="*/ 12 h 265"/>
              <a:gd name="T6" fmla="*/ 0 w 2201"/>
              <a:gd name="T7" fmla="*/ 5 h 265"/>
              <a:gd name="T8" fmla="*/ 7 w 2201"/>
              <a:gd name="T9" fmla="*/ 0 h 265"/>
              <a:gd name="T10" fmla="*/ 2195 w 2201"/>
              <a:gd name="T11" fmla="*/ 253 h 265"/>
              <a:gd name="T12" fmla="*/ 2200 w 2201"/>
              <a:gd name="T13" fmla="*/ 260 h 265"/>
              <a:gd name="T14" fmla="*/ 2194 w 2201"/>
              <a:gd name="T1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1" h="265">
                <a:moveTo>
                  <a:pt x="2194" y="265"/>
                </a:moveTo>
                <a:cubicBezTo>
                  <a:pt x="2194" y="265"/>
                  <a:pt x="2194" y="265"/>
                  <a:pt x="2194" y="265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2195" y="253"/>
                  <a:pt x="2195" y="253"/>
                  <a:pt x="2195" y="253"/>
                </a:cubicBezTo>
                <a:cubicBezTo>
                  <a:pt x="2198" y="254"/>
                  <a:pt x="2201" y="257"/>
                  <a:pt x="2200" y="260"/>
                </a:cubicBezTo>
                <a:cubicBezTo>
                  <a:pt x="2200" y="263"/>
                  <a:pt x="2197" y="265"/>
                  <a:pt x="2194" y="2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9"/>
          <p:cNvSpPr/>
          <p:nvPr/>
        </p:nvSpPr>
        <p:spPr bwMode="auto">
          <a:xfrm>
            <a:off x="5166041" y="-431694"/>
            <a:ext cx="987730" cy="73728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80"/>
          <p:cNvSpPr/>
          <p:nvPr/>
        </p:nvSpPr>
        <p:spPr bwMode="auto">
          <a:xfrm>
            <a:off x="5391164" y="1289094"/>
            <a:ext cx="688034" cy="1326822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81"/>
          <p:cNvSpPr/>
          <p:nvPr/>
        </p:nvSpPr>
        <p:spPr bwMode="auto">
          <a:xfrm>
            <a:off x="1948182" y="1754818"/>
            <a:ext cx="1367625" cy="427735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82"/>
          <p:cNvSpPr/>
          <p:nvPr/>
        </p:nvSpPr>
        <p:spPr bwMode="auto">
          <a:xfrm>
            <a:off x="-398732" y="1754818"/>
            <a:ext cx="2358170" cy="2453847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83"/>
          <p:cNvSpPr/>
          <p:nvPr/>
        </p:nvSpPr>
        <p:spPr bwMode="auto">
          <a:xfrm>
            <a:off x="-398732" y="4197409"/>
            <a:ext cx="1283205" cy="56281"/>
          </a:xfrm>
          <a:custGeom>
            <a:avLst/>
            <a:gdLst>
              <a:gd name="T0" fmla="*/ 1419 w 1425"/>
              <a:gd name="T1" fmla="*/ 62 h 62"/>
              <a:gd name="T2" fmla="*/ 1419 w 1425"/>
              <a:gd name="T3" fmla="*/ 62 h 62"/>
              <a:gd name="T4" fmla="*/ 6 w 1425"/>
              <a:gd name="T5" fmla="*/ 12 h 62"/>
              <a:gd name="T6" fmla="*/ 0 w 1425"/>
              <a:gd name="T7" fmla="*/ 6 h 62"/>
              <a:gd name="T8" fmla="*/ 6 w 1425"/>
              <a:gd name="T9" fmla="*/ 0 h 62"/>
              <a:gd name="T10" fmla="*/ 1419 w 1425"/>
              <a:gd name="T11" fmla="*/ 50 h 62"/>
              <a:gd name="T12" fmla="*/ 1425 w 1425"/>
              <a:gd name="T13" fmla="*/ 56 h 62"/>
              <a:gd name="T14" fmla="*/ 1419 w 1425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5" h="62">
                <a:moveTo>
                  <a:pt x="1419" y="62"/>
                </a:moveTo>
                <a:cubicBezTo>
                  <a:pt x="1419" y="62"/>
                  <a:pt x="1419" y="62"/>
                  <a:pt x="1419" y="62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419" y="50"/>
                  <a:pt x="1419" y="50"/>
                  <a:pt x="1419" y="50"/>
                </a:cubicBezTo>
                <a:cubicBezTo>
                  <a:pt x="1423" y="50"/>
                  <a:pt x="1425" y="53"/>
                  <a:pt x="1425" y="56"/>
                </a:cubicBezTo>
                <a:cubicBezTo>
                  <a:pt x="1425" y="59"/>
                  <a:pt x="1422" y="62"/>
                  <a:pt x="1419" y="6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84"/>
          <p:cNvSpPr/>
          <p:nvPr/>
        </p:nvSpPr>
        <p:spPr bwMode="auto">
          <a:xfrm>
            <a:off x="871808" y="1754817"/>
            <a:ext cx="1087629" cy="2498871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85"/>
          <p:cNvSpPr/>
          <p:nvPr/>
        </p:nvSpPr>
        <p:spPr bwMode="auto">
          <a:xfrm>
            <a:off x="3439625" y="3766859"/>
            <a:ext cx="361605" cy="1377475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86"/>
          <p:cNvSpPr/>
          <p:nvPr/>
        </p:nvSpPr>
        <p:spPr bwMode="auto">
          <a:xfrm>
            <a:off x="871808" y="4241026"/>
            <a:ext cx="2580479" cy="903308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87"/>
          <p:cNvSpPr/>
          <p:nvPr/>
        </p:nvSpPr>
        <p:spPr bwMode="auto">
          <a:xfrm>
            <a:off x="3303149" y="2171296"/>
            <a:ext cx="147738" cy="297303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5"/>
          <p:cNvSpPr/>
          <p:nvPr/>
        </p:nvSpPr>
        <p:spPr bwMode="auto">
          <a:xfrm>
            <a:off x="3747762" y="2649685"/>
            <a:ext cx="505121" cy="797782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6"/>
          <p:cNvSpPr/>
          <p:nvPr/>
        </p:nvSpPr>
        <p:spPr bwMode="auto">
          <a:xfrm>
            <a:off x="3742134" y="3125258"/>
            <a:ext cx="510749" cy="322209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7"/>
          <p:cNvSpPr/>
          <p:nvPr/>
        </p:nvSpPr>
        <p:spPr bwMode="auto">
          <a:xfrm>
            <a:off x="3743540" y="2649685"/>
            <a:ext cx="12664" cy="484016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8"/>
          <p:cNvSpPr/>
          <p:nvPr/>
        </p:nvSpPr>
        <p:spPr bwMode="auto">
          <a:xfrm>
            <a:off x="2741741" y="3092897"/>
            <a:ext cx="1008835" cy="40804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"/>
          <p:cNvSpPr/>
          <p:nvPr/>
        </p:nvSpPr>
        <p:spPr bwMode="auto">
          <a:xfrm>
            <a:off x="2599632" y="3092897"/>
            <a:ext cx="149144" cy="574065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10"/>
          <p:cNvSpPr/>
          <p:nvPr/>
        </p:nvSpPr>
        <p:spPr bwMode="auto">
          <a:xfrm>
            <a:off x="2444859" y="2981742"/>
            <a:ext cx="161808" cy="685220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11"/>
          <p:cNvSpPr/>
          <p:nvPr/>
        </p:nvSpPr>
        <p:spPr bwMode="auto">
          <a:xfrm>
            <a:off x="1782152" y="3658520"/>
            <a:ext cx="824515" cy="144924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12"/>
          <p:cNvSpPr/>
          <p:nvPr/>
        </p:nvSpPr>
        <p:spPr bwMode="auto">
          <a:xfrm>
            <a:off x="2444859" y="2228986"/>
            <a:ext cx="339093" cy="759792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13"/>
          <p:cNvSpPr/>
          <p:nvPr/>
        </p:nvSpPr>
        <p:spPr bwMode="auto">
          <a:xfrm>
            <a:off x="1856724" y="2228986"/>
            <a:ext cx="927228" cy="156180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Freeform 14"/>
          <p:cNvSpPr/>
          <p:nvPr/>
        </p:nvSpPr>
        <p:spPr bwMode="auto">
          <a:xfrm>
            <a:off x="1856724" y="2376722"/>
            <a:ext cx="595171" cy="612055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15"/>
          <p:cNvSpPr/>
          <p:nvPr/>
        </p:nvSpPr>
        <p:spPr bwMode="auto">
          <a:xfrm>
            <a:off x="1858131" y="2378130"/>
            <a:ext cx="39397" cy="41366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16"/>
          <p:cNvSpPr/>
          <p:nvPr/>
        </p:nvSpPr>
        <p:spPr bwMode="auto">
          <a:xfrm>
            <a:off x="1889085" y="2783352"/>
            <a:ext cx="562809" cy="20542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17"/>
          <p:cNvSpPr/>
          <p:nvPr/>
        </p:nvSpPr>
        <p:spPr bwMode="auto">
          <a:xfrm>
            <a:off x="1707580" y="2981742"/>
            <a:ext cx="744315" cy="517784"/>
          </a:xfrm>
          <a:custGeom>
            <a:avLst/>
            <a:gdLst>
              <a:gd name="T0" fmla="*/ 5 w 828"/>
              <a:gd name="T1" fmla="*/ 575 h 575"/>
              <a:gd name="T2" fmla="*/ 1 w 828"/>
              <a:gd name="T3" fmla="*/ 573 h 575"/>
              <a:gd name="T4" fmla="*/ 2 w 828"/>
              <a:gd name="T5" fmla="*/ 567 h 575"/>
              <a:gd name="T6" fmla="*/ 821 w 828"/>
              <a:gd name="T7" fmla="*/ 1 h 575"/>
              <a:gd name="T8" fmla="*/ 827 w 828"/>
              <a:gd name="T9" fmla="*/ 2 h 575"/>
              <a:gd name="T10" fmla="*/ 826 w 828"/>
              <a:gd name="T11" fmla="*/ 8 h 575"/>
              <a:gd name="T12" fmla="*/ 7 w 828"/>
              <a:gd name="T13" fmla="*/ 574 h 575"/>
              <a:gd name="T14" fmla="*/ 5 w 828"/>
              <a:gd name="T15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75">
                <a:moveTo>
                  <a:pt x="5" y="575"/>
                </a:moveTo>
                <a:cubicBezTo>
                  <a:pt x="3" y="575"/>
                  <a:pt x="2" y="574"/>
                  <a:pt x="1" y="573"/>
                </a:cubicBezTo>
                <a:cubicBezTo>
                  <a:pt x="0" y="571"/>
                  <a:pt x="1" y="569"/>
                  <a:pt x="2" y="56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3" y="0"/>
                  <a:pt x="826" y="0"/>
                  <a:pt x="827" y="2"/>
                </a:cubicBezTo>
                <a:cubicBezTo>
                  <a:pt x="828" y="4"/>
                  <a:pt x="828" y="6"/>
                  <a:pt x="826" y="8"/>
                </a:cubicBezTo>
                <a:cubicBezTo>
                  <a:pt x="7" y="574"/>
                  <a:pt x="7" y="574"/>
                  <a:pt x="7" y="574"/>
                </a:cubicBezTo>
                <a:cubicBezTo>
                  <a:pt x="6" y="574"/>
                  <a:pt x="5" y="575"/>
                  <a:pt x="5" y="5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18"/>
          <p:cNvSpPr/>
          <p:nvPr/>
        </p:nvSpPr>
        <p:spPr bwMode="auto">
          <a:xfrm>
            <a:off x="1782152" y="2981742"/>
            <a:ext cx="669742" cy="821701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19"/>
          <p:cNvSpPr/>
          <p:nvPr/>
        </p:nvSpPr>
        <p:spPr bwMode="auto">
          <a:xfrm>
            <a:off x="505983" y="2783352"/>
            <a:ext cx="1391545" cy="251857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20"/>
          <p:cNvSpPr/>
          <p:nvPr/>
        </p:nvSpPr>
        <p:spPr bwMode="auto">
          <a:xfrm>
            <a:off x="505983" y="3026767"/>
            <a:ext cx="1210039" cy="472760"/>
          </a:xfrm>
          <a:custGeom>
            <a:avLst/>
            <a:gdLst>
              <a:gd name="T0" fmla="*/ 1342 w 1346"/>
              <a:gd name="T1" fmla="*/ 525 h 525"/>
              <a:gd name="T2" fmla="*/ 1340 w 1346"/>
              <a:gd name="T3" fmla="*/ 524 h 525"/>
              <a:gd name="T4" fmla="*/ 3 w 1346"/>
              <a:gd name="T5" fmla="*/ 8 h 525"/>
              <a:gd name="T6" fmla="*/ 1 w 1346"/>
              <a:gd name="T7" fmla="*/ 3 h 525"/>
              <a:gd name="T8" fmla="*/ 6 w 1346"/>
              <a:gd name="T9" fmla="*/ 1 h 525"/>
              <a:gd name="T10" fmla="*/ 1343 w 1346"/>
              <a:gd name="T11" fmla="*/ 517 h 525"/>
              <a:gd name="T12" fmla="*/ 1345 w 1346"/>
              <a:gd name="T13" fmla="*/ 522 h 525"/>
              <a:gd name="T14" fmla="*/ 1342 w 1346"/>
              <a:gd name="T15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6" h="525">
                <a:moveTo>
                  <a:pt x="1342" y="525"/>
                </a:moveTo>
                <a:cubicBezTo>
                  <a:pt x="1341" y="525"/>
                  <a:pt x="1341" y="525"/>
                  <a:pt x="1340" y="52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43" y="517"/>
                  <a:pt x="1343" y="517"/>
                  <a:pt x="1343" y="517"/>
                </a:cubicBezTo>
                <a:cubicBezTo>
                  <a:pt x="1345" y="518"/>
                  <a:pt x="1346" y="520"/>
                  <a:pt x="1345" y="522"/>
                </a:cubicBezTo>
                <a:cubicBezTo>
                  <a:pt x="1345" y="524"/>
                  <a:pt x="1343" y="525"/>
                  <a:pt x="1342" y="5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21"/>
          <p:cNvSpPr/>
          <p:nvPr/>
        </p:nvSpPr>
        <p:spPr bwMode="auto">
          <a:xfrm>
            <a:off x="1707579" y="3491085"/>
            <a:ext cx="83015" cy="312359"/>
          </a:xfrm>
          <a:custGeom>
            <a:avLst/>
            <a:gdLst>
              <a:gd name="T0" fmla="*/ 88 w 92"/>
              <a:gd name="T1" fmla="*/ 347 h 347"/>
              <a:gd name="T2" fmla="*/ 84 w 92"/>
              <a:gd name="T3" fmla="*/ 344 h 347"/>
              <a:gd name="T4" fmla="*/ 1 w 92"/>
              <a:gd name="T5" fmla="*/ 6 h 347"/>
              <a:gd name="T6" fmla="*/ 4 w 92"/>
              <a:gd name="T7" fmla="*/ 1 h 347"/>
              <a:gd name="T8" fmla="*/ 8 w 92"/>
              <a:gd name="T9" fmla="*/ 4 h 347"/>
              <a:gd name="T10" fmla="*/ 92 w 92"/>
              <a:gd name="T11" fmla="*/ 342 h 347"/>
              <a:gd name="T12" fmla="*/ 89 w 92"/>
              <a:gd name="T13" fmla="*/ 347 h 347"/>
              <a:gd name="T14" fmla="*/ 88 w 92"/>
              <a:gd name="T1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47">
                <a:moveTo>
                  <a:pt x="88" y="347"/>
                </a:moveTo>
                <a:cubicBezTo>
                  <a:pt x="86" y="347"/>
                  <a:pt x="84" y="346"/>
                  <a:pt x="84" y="344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4" y="1"/>
                </a:cubicBezTo>
                <a:cubicBezTo>
                  <a:pt x="6" y="0"/>
                  <a:pt x="8" y="2"/>
                  <a:pt x="8" y="4"/>
                </a:cubicBezTo>
                <a:cubicBezTo>
                  <a:pt x="92" y="342"/>
                  <a:pt x="92" y="342"/>
                  <a:pt x="92" y="342"/>
                </a:cubicBezTo>
                <a:cubicBezTo>
                  <a:pt x="92" y="344"/>
                  <a:pt x="91" y="346"/>
                  <a:pt x="89" y="347"/>
                </a:cubicBezTo>
                <a:cubicBezTo>
                  <a:pt x="88" y="347"/>
                  <a:pt x="88" y="347"/>
                  <a:pt x="88" y="34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22"/>
          <p:cNvSpPr/>
          <p:nvPr/>
        </p:nvSpPr>
        <p:spPr bwMode="auto">
          <a:xfrm>
            <a:off x="2775508" y="2228986"/>
            <a:ext cx="517784" cy="401002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23"/>
          <p:cNvSpPr/>
          <p:nvPr/>
        </p:nvSpPr>
        <p:spPr bwMode="auto">
          <a:xfrm>
            <a:off x="2740333" y="2621544"/>
            <a:ext cx="552960" cy="479795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24"/>
          <p:cNvSpPr/>
          <p:nvPr/>
        </p:nvSpPr>
        <p:spPr bwMode="auto">
          <a:xfrm>
            <a:off x="3286258" y="2622952"/>
            <a:ext cx="469945" cy="33769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25"/>
          <p:cNvSpPr/>
          <p:nvPr/>
        </p:nvSpPr>
        <p:spPr bwMode="auto">
          <a:xfrm>
            <a:off x="3284851" y="1985570"/>
            <a:ext cx="742908" cy="644416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26"/>
          <p:cNvSpPr/>
          <p:nvPr/>
        </p:nvSpPr>
        <p:spPr bwMode="auto">
          <a:xfrm>
            <a:off x="3747761" y="1985570"/>
            <a:ext cx="279998" cy="671150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27"/>
          <p:cNvSpPr/>
          <p:nvPr/>
        </p:nvSpPr>
        <p:spPr bwMode="auto">
          <a:xfrm>
            <a:off x="4019316" y="1985570"/>
            <a:ext cx="233566" cy="52904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28"/>
          <p:cNvSpPr/>
          <p:nvPr/>
        </p:nvSpPr>
        <p:spPr bwMode="auto">
          <a:xfrm>
            <a:off x="4019316" y="1985570"/>
            <a:ext cx="1038381" cy="157587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29"/>
          <p:cNvSpPr/>
          <p:nvPr/>
        </p:nvSpPr>
        <p:spPr bwMode="auto">
          <a:xfrm>
            <a:off x="3996803" y="1483264"/>
            <a:ext cx="1060895" cy="659894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30"/>
          <p:cNvSpPr/>
          <p:nvPr/>
        </p:nvSpPr>
        <p:spPr bwMode="auto">
          <a:xfrm>
            <a:off x="3996803" y="1401656"/>
            <a:ext cx="765420" cy="8864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Freeform 31"/>
          <p:cNvSpPr/>
          <p:nvPr/>
        </p:nvSpPr>
        <p:spPr bwMode="auto">
          <a:xfrm>
            <a:off x="4753781" y="695331"/>
            <a:ext cx="126632" cy="713361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32"/>
          <p:cNvSpPr/>
          <p:nvPr/>
        </p:nvSpPr>
        <p:spPr bwMode="auto">
          <a:xfrm>
            <a:off x="4871972" y="695331"/>
            <a:ext cx="185727" cy="1447826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33"/>
          <p:cNvSpPr/>
          <p:nvPr/>
        </p:nvSpPr>
        <p:spPr bwMode="auto">
          <a:xfrm>
            <a:off x="4753781" y="1401656"/>
            <a:ext cx="303917" cy="741501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34"/>
          <p:cNvSpPr/>
          <p:nvPr/>
        </p:nvSpPr>
        <p:spPr bwMode="auto">
          <a:xfrm>
            <a:off x="5049256" y="1507183"/>
            <a:ext cx="303917" cy="635974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5"/>
          <p:cNvSpPr/>
          <p:nvPr/>
        </p:nvSpPr>
        <p:spPr bwMode="auto">
          <a:xfrm>
            <a:off x="5049256" y="2136122"/>
            <a:ext cx="664114" cy="161808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6"/>
          <p:cNvSpPr/>
          <p:nvPr/>
        </p:nvSpPr>
        <p:spPr bwMode="auto">
          <a:xfrm>
            <a:off x="4871972" y="695331"/>
            <a:ext cx="481202" cy="820294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37"/>
          <p:cNvSpPr/>
          <p:nvPr/>
        </p:nvSpPr>
        <p:spPr bwMode="auto">
          <a:xfrm>
            <a:off x="4871972" y="695331"/>
            <a:ext cx="1229737" cy="364419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38"/>
          <p:cNvSpPr/>
          <p:nvPr/>
        </p:nvSpPr>
        <p:spPr bwMode="auto">
          <a:xfrm>
            <a:off x="5346138" y="1051307"/>
            <a:ext cx="755571" cy="464317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39"/>
          <p:cNvSpPr/>
          <p:nvPr/>
        </p:nvSpPr>
        <p:spPr bwMode="auto">
          <a:xfrm>
            <a:off x="5704928" y="1051307"/>
            <a:ext cx="396780" cy="1246622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40"/>
          <p:cNvSpPr/>
          <p:nvPr/>
        </p:nvSpPr>
        <p:spPr bwMode="auto">
          <a:xfrm>
            <a:off x="6093266" y="1051307"/>
            <a:ext cx="139296" cy="590949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1"/>
          <p:cNvSpPr/>
          <p:nvPr/>
        </p:nvSpPr>
        <p:spPr bwMode="auto">
          <a:xfrm>
            <a:off x="6225526" y="1522660"/>
            <a:ext cx="892052" cy="119597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2"/>
          <p:cNvSpPr/>
          <p:nvPr/>
        </p:nvSpPr>
        <p:spPr bwMode="auto">
          <a:xfrm>
            <a:off x="6225526" y="700959"/>
            <a:ext cx="303917" cy="94129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3"/>
          <p:cNvSpPr/>
          <p:nvPr/>
        </p:nvSpPr>
        <p:spPr bwMode="auto">
          <a:xfrm>
            <a:off x="6521001" y="622166"/>
            <a:ext cx="794968" cy="87235"/>
          </a:xfrm>
          <a:custGeom>
            <a:avLst/>
            <a:gdLst>
              <a:gd name="T0" fmla="*/ 4 w 884"/>
              <a:gd name="T1" fmla="*/ 96 h 96"/>
              <a:gd name="T2" fmla="*/ 0 w 884"/>
              <a:gd name="T3" fmla="*/ 92 h 96"/>
              <a:gd name="T4" fmla="*/ 4 w 884"/>
              <a:gd name="T5" fmla="*/ 88 h 96"/>
              <a:gd name="T6" fmla="*/ 880 w 884"/>
              <a:gd name="T7" fmla="*/ 0 h 96"/>
              <a:gd name="T8" fmla="*/ 884 w 884"/>
              <a:gd name="T9" fmla="*/ 4 h 96"/>
              <a:gd name="T10" fmla="*/ 880 w 884"/>
              <a:gd name="T11" fmla="*/ 8 h 96"/>
              <a:gd name="T12" fmla="*/ 5 w 884"/>
              <a:gd name="T13" fmla="*/ 96 h 96"/>
              <a:gd name="T14" fmla="*/ 4 w 884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96">
                <a:moveTo>
                  <a:pt x="4" y="96"/>
                </a:moveTo>
                <a:cubicBezTo>
                  <a:pt x="2" y="96"/>
                  <a:pt x="0" y="94"/>
                  <a:pt x="0" y="92"/>
                </a:cubicBezTo>
                <a:cubicBezTo>
                  <a:pt x="0" y="90"/>
                  <a:pt x="2" y="88"/>
                  <a:pt x="4" y="88"/>
                </a:cubicBezTo>
                <a:cubicBezTo>
                  <a:pt x="880" y="0"/>
                  <a:pt x="880" y="0"/>
                  <a:pt x="880" y="0"/>
                </a:cubicBezTo>
                <a:cubicBezTo>
                  <a:pt x="882" y="0"/>
                  <a:pt x="884" y="2"/>
                  <a:pt x="884" y="4"/>
                </a:cubicBezTo>
                <a:cubicBezTo>
                  <a:pt x="884" y="6"/>
                  <a:pt x="883" y="8"/>
                  <a:pt x="880" y="8"/>
                </a:cubicBezTo>
                <a:cubicBezTo>
                  <a:pt x="5" y="96"/>
                  <a:pt x="5" y="96"/>
                  <a:pt x="5" y="96"/>
                </a:cubicBezTo>
                <a:cubicBezTo>
                  <a:pt x="4" y="96"/>
                  <a:pt x="4" y="96"/>
                  <a:pt x="4" y="9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4"/>
          <p:cNvSpPr/>
          <p:nvPr/>
        </p:nvSpPr>
        <p:spPr bwMode="auto">
          <a:xfrm>
            <a:off x="6521001" y="700959"/>
            <a:ext cx="596577" cy="828737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5"/>
          <p:cNvSpPr/>
          <p:nvPr/>
        </p:nvSpPr>
        <p:spPr bwMode="auto">
          <a:xfrm>
            <a:off x="6521001" y="700959"/>
            <a:ext cx="914564" cy="585321"/>
          </a:xfrm>
          <a:custGeom>
            <a:avLst/>
            <a:gdLst>
              <a:gd name="T0" fmla="*/ 1012 w 1017"/>
              <a:gd name="T1" fmla="*/ 650 h 650"/>
              <a:gd name="T2" fmla="*/ 1010 w 1017"/>
              <a:gd name="T3" fmla="*/ 650 h 650"/>
              <a:gd name="T4" fmla="*/ 2 w 1017"/>
              <a:gd name="T5" fmla="*/ 8 h 650"/>
              <a:gd name="T6" fmla="*/ 1 w 1017"/>
              <a:gd name="T7" fmla="*/ 3 h 650"/>
              <a:gd name="T8" fmla="*/ 6 w 1017"/>
              <a:gd name="T9" fmla="*/ 1 h 650"/>
              <a:gd name="T10" fmla="*/ 1015 w 1017"/>
              <a:gd name="T11" fmla="*/ 643 h 650"/>
              <a:gd name="T12" fmla="*/ 1016 w 1017"/>
              <a:gd name="T13" fmla="*/ 649 h 650"/>
              <a:gd name="T14" fmla="*/ 1012 w 1017"/>
              <a:gd name="T1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650">
                <a:moveTo>
                  <a:pt x="1012" y="650"/>
                </a:moveTo>
                <a:cubicBezTo>
                  <a:pt x="1012" y="650"/>
                  <a:pt x="1011" y="650"/>
                  <a:pt x="1010" y="650"/>
                </a:cubicBezTo>
                <a:cubicBezTo>
                  <a:pt x="2" y="8"/>
                  <a:pt x="2" y="8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015" y="643"/>
                  <a:pt x="1015" y="643"/>
                  <a:pt x="1015" y="643"/>
                </a:cubicBezTo>
                <a:cubicBezTo>
                  <a:pt x="1016" y="644"/>
                  <a:pt x="1017" y="647"/>
                  <a:pt x="1016" y="649"/>
                </a:cubicBezTo>
                <a:cubicBezTo>
                  <a:pt x="1015" y="650"/>
                  <a:pt x="1014" y="650"/>
                  <a:pt x="1012" y="65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6"/>
          <p:cNvSpPr/>
          <p:nvPr/>
        </p:nvSpPr>
        <p:spPr bwMode="auto">
          <a:xfrm>
            <a:off x="7308933" y="622166"/>
            <a:ext cx="126632" cy="664115"/>
          </a:xfrm>
          <a:custGeom>
            <a:avLst/>
            <a:gdLst>
              <a:gd name="T0" fmla="*/ 136 w 141"/>
              <a:gd name="T1" fmla="*/ 737 h 737"/>
              <a:gd name="T2" fmla="*/ 132 w 141"/>
              <a:gd name="T3" fmla="*/ 734 h 737"/>
              <a:gd name="T4" fmla="*/ 0 w 141"/>
              <a:gd name="T5" fmla="*/ 5 h 737"/>
              <a:gd name="T6" fmla="*/ 3 w 141"/>
              <a:gd name="T7" fmla="*/ 0 h 737"/>
              <a:gd name="T8" fmla="*/ 8 w 141"/>
              <a:gd name="T9" fmla="*/ 3 h 737"/>
              <a:gd name="T10" fmla="*/ 140 w 141"/>
              <a:gd name="T11" fmla="*/ 733 h 737"/>
              <a:gd name="T12" fmla="*/ 137 w 141"/>
              <a:gd name="T13" fmla="*/ 737 h 737"/>
              <a:gd name="T14" fmla="*/ 136 w 141"/>
              <a:gd name="T1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37">
                <a:moveTo>
                  <a:pt x="136" y="737"/>
                </a:moveTo>
                <a:cubicBezTo>
                  <a:pt x="134" y="737"/>
                  <a:pt x="133" y="736"/>
                  <a:pt x="132" y="73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6" y="0"/>
                  <a:pt x="8" y="1"/>
                  <a:pt x="8" y="3"/>
                </a:cubicBezTo>
                <a:cubicBezTo>
                  <a:pt x="140" y="733"/>
                  <a:pt x="140" y="733"/>
                  <a:pt x="140" y="733"/>
                </a:cubicBezTo>
                <a:cubicBezTo>
                  <a:pt x="141" y="735"/>
                  <a:pt x="139" y="737"/>
                  <a:pt x="137" y="737"/>
                </a:cubicBezTo>
                <a:cubicBezTo>
                  <a:pt x="137" y="737"/>
                  <a:pt x="137" y="737"/>
                  <a:pt x="136" y="7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7"/>
          <p:cNvSpPr/>
          <p:nvPr/>
        </p:nvSpPr>
        <p:spPr bwMode="auto">
          <a:xfrm>
            <a:off x="7110543" y="1279245"/>
            <a:ext cx="325023" cy="250450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8"/>
          <p:cNvSpPr/>
          <p:nvPr/>
        </p:nvSpPr>
        <p:spPr bwMode="auto">
          <a:xfrm>
            <a:off x="5704929" y="1633815"/>
            <a:ext cx="527634" cy="664115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9"/>
          <p:cNvSpPr/>
          <p:nvPr/>
        </p:nvSpPr>
        <p:spPr bwMode="auto">
          <a:xfrm>
            <a:off x="4244440" y="2506168"/>
            <a:ext cx="229345" cy="85829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50"/>
          <p:cNvSpPr/>
          <p:nvPr/>
        </p:nvSpPr>
        <p:spPr bwMode="auto">
          <a:xfrm>
            <a:off x="4244440" y="2583556"/>
            <a:ext cx="229345" cy="863912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51"/>
          <p:cNvSpPr/>
          <p:nvPr/>
        </p:nvSpPr>
        <p:spPr bwMode="auto">
          <a:xfrm>
            <a:off x="4466749" y="2136123"/>
            <a:ext cx="590949" cy="455875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52"/>
          <p:cNvSpPr/>
          <p:nvPr/>
        </p:nvSpPr>
        <p:spPr bwMode="auto">
          <a:xfrm>
            <a:off x="4244440" y="2136124"/>
            <a:ext cx="813259" cy="378489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53"/>
          <p:cNvSpPr/>
          <p:nvPr/>
        </p:nvSpPr>
        <p:spPr bwMode="auto">
          <a:xfrm>
            <a:off x="2740333" y="2649690"/>
            <a:ext cx="1015870" cy="451655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111"/>
          <p:cNvSpPr/>
          <p:nvPr/>
        </p:nvSpPr>
        <p:spPr bwMode="auto">
          <a:xfrm>
            <a:off x="1828583" y="2351396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112"/>
          <p:cNvSpPr/>
          <p:nvPr/>
        </p:nvSpPr>
        <p:spPr bwMode="auto">
          <a:xfrm>
            <a:off x="1860944" y="2758026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113"/>
          <p:cNvSpPr/>
          <p:nvPr/>
        </p:nvSpPr>
        <p:spPr bwMode="auto">
          <a:xfrm>
            <a:off x="1682252" y="3462944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4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4"/>
                </a:cubicBezTo>
                <a:cubicBezTo>
                  <a:pt x="54" y="69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114"/>
          <p:cNvSpPr/>
          <p:nvPr/>
        </p:nvSpPr>
        <p:spPr bwMode="auto">
          <a:xfrm>
            <a:off x="465179" y="2985964"/>
            <a:ext cx="92863" cy="91456"/>
          </a:xfrm>
          <a:custGeom>
            <a:avLst/>
            <a:gdLst>
              <a:gd name="T0" fmla="*/ 76 w 104"/>
              <a:gd name="T1" fmla="*/ 13 h 103"/>
              <a:gd name="T2" fmla="*/ 90 w 104"/>
              <a:gd name="T3" fmla="*/ 76 h 103"/>
              <a:gd name="T4" fmla="*/ 27 w 104"/>
              <a:gd name="T5" fmla="*/ 90 h 103"/>
              <a:gd name="T6" fmla="*/ 13 w 104"/>
              <a:gd name="T7" fmla="*/ 27 h 103"/>
              <a:gd name="T8" fmla="*/ 76 w 104"/>
              <a:gd name="T9" fmla="*/ 1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03">
                <a:moveTo>
                  <a:pt x="76" y="13"/>
                </a:moveTo>
                <a:cubicBezTo>
                  <a:pt x="97" y="26"/>
                  <a:pt x="104" y="54"/>
                  <a:pt x="90" y="76"/>
                </a:cubicBezTo>
                <a:cubicBezTo>
                  <a:pt x="77" y="97"/>
                  <a:pt x="49" y="103"/>
                  <a:pt x="27" y="90"/>
                </a:cubicBezTo>
                <a:cubicBezTo>
                  <a:pt x="6" y="77"/>
                  <a:pt x="0" y="49"/>
                  <a:pt x="13" y="27"/>
                </a:cubicBezTo>
                <a:cubicBezTo>
                  <a:pt x="26" y="6"/>
                  <a:pt x="54" y="0"/>
                  <a:pt x="76" y="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115"/>
          <p:cNvSpPr/>
          <p:nvPr/>
        </p:nvSpPr>
        <p:spPr bwMode="auto">
          <a:xfrm>
            <a:off x="2391393" y="2935311"/>
            <a:ext cx="106934" cy="106934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Freeform 116"/>
          <p:cNvSpPr/>
          <p:nvPr/>
        </p:nvSpPr>
        <p:spPr bwMode="auto">
          <a:xfrm>
            <a:off x="1746976" y="3758418"/>
            <a:ext cx="106934" cy="106934"/>
          </a:xfrm>
          <a:custGeom>
            <a:avLst/>
            <a:gdLst>
              <a:gd name="T0" fmla="*/ 88 w 119"/>
              <a:gd name="T1" fmla="*/ 16 h 120"/>
              <a:gd name="T2" fmla="*/ 104 w 119"/>
              <a:gd name="T3" fmla="*/ 88 h 120"/>
              <a:gd name="T4" fmla="*/ 32 w 119"/>
              <a:gd name="T5" fmla="*/ 104 h 120"/>
              <a:gd name="T6" fmla="*/ 15 w 119"/>
              <a:gd name="T7" fmla="*/ 32 h 120"/>
              <a:gd name="T8" fmla="*/ 88 w 119"/>
              <a:gd name="T9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88" y="16"/>
                </a:moveTo>
                <a:cubicBezTo>
                  <a:pt x="112" y="31"/>
                  <a:pt x="119" y="63"/>
                  <a:pt x="104" y="88"/>
                </a:cubicBezTo>
                <a:cubicBezTo>
                  <a:pt x="89" y="112"/>
                  <a:pt x="56" y="120"/>
                  <a:pt x="32" y="104"/>
                </a:cubicBezTo>
                <a:cubicBezTo>
                  <a:pt x="7" y="89"/>
                  <a:pt x="0" y="57"/>
                  <a:pt x="15" y="32"/>
                </a:cubicBezTo>
                <a:cubicBezTo>
                  <a:pt x="31" y="8"/>
                  <a:pt x="63" y="0"/>
                  <a:pt x="88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117"/>
          <p:cNvSpPr/>
          <p:nvPr/>
        </p:nvSpPr>
        <p:spPr bwMode="auto">
          <a:xfrm>
            <a:off x="2572898" y="3631785"/>
            <a:ext cx="64723" cy="64723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118"/>
          <p:cNvSpPr/>
          <p:nvPr/>
        </p:nvSpPr>
        <p:spPr bwMode="auto">
          <a:xfrm>
            <a:off x="2713599" y="3067571"/>
            <a:ext cx="63316" cy="64723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19"/>
          <p:cNvSpPr/>
          <p:nvPr/>
        </p:nvSpPr>
        <p:spPr bwMode="auto">
          <a:xfrm>
            <a:off x="3258117" y="2596218"/>
            <a:ext cx="64723" cy="64723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20"/>
          <p:cNvSpPr/>
          <p:nvPr/>
        </p:nvSpPr>
        <p:spPr bwMode="auto">
          <a:xfrm>
            <a:off x="2703750" y="2169891"/>
            <a:ext cx="149144" cy="14773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21"/>
          <p:cNvSpPr/>
          <p:nvPr/>
        </p:nvSpPr>
        <p:spPr bwMode="auto">
          <a:xfrm>
            <a:off x="3699923" y="261028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22"/>
          <p:cNvSpPr/>
          <p:nvPr/>
        </p:nvSpPr>
        <p:spPr bwMode="auto">
          <a:xfrm>
            <a:off x="4994384" y="208124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23"/>
          <p:cNvSpPr/>
          <p:nvPr/>
        </p:nvSpPr>
        <p:spPr bwMode="auto">
          <a:xfrm>
            <a:off x="3715401" y="3097117"/>
            <a:ext cx="64723" cy="64723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24"/>
          <p:cNvSpPr/>
          <p:nvPr/>
        </p:nvSpPr>
        <p:spPr bwMode="auto">
          <a:xfrm>
            <a:off x="4192381" y="3388371"/>
            <a:ext cx="111155" cy="111154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25"/>
          <p:cNvSpPr/>
          <p:nvPr/>
        </p:nvSpPr>
        <p:spPr bwMode="auto">
          <a:xfrm>
            <a:off x="4434389" y="2552601"/>
            <a:ext cx="66130" cy="67537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26"/>
          <p:cNvSpPr/>
          <p:nvPr/>
        </p:nvSpPr>
        <p:spPr bwMode="auto">
          <a:xfrm>
            <a:off x="3991177" y="1964465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27"/>
          <p:cNvSpPr/>
          <p:nvPr/>
        </p:nvSpPr>
        <p:spPr bwMode="auto">
          <a:xfrm>
            <a:off x="3965850" y="1455123"/>
            <a:ext cx="67537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28"/>
          <p:cNvSpPr/>
          <p:nvPr/>
        </p:nvSpPr>
        <p:spPr bwMode="auto">
          <a:xfrm>
            <a:off x="4721421" y="1373516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29"/>
          <p:cNvSpPr/>
          <p:nvPr/>
        </p:nvSpPr>
        <p:spPr bwMode="auto">
          <a:xfrm>
            <a:off x="4821319" y="646085"/>
            <a:ext cx="106934" cy="105526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30"/>
          <p:cNvSpPr/>
          <p:nvPr/>
        </p:nvSpPr>
        <p:spPr bwMode="auto">
          <a:xfrm>
            <a:off x="5315184" y="1476228"/>
            <a:ext cx="67537" cy="67537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31"/>
          <p:cNvSpPr/>
          <p:nvPr/>
        </p:nvSpPr>
        <p:spPr bwMode="auto">
          <a:xfrm>
            <a:off x="6060907" y="1023167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32"/>
          <p:cNvSpPr/>
          <p:nvPr/>
        </p:nvSpPr>
        <p:spPr bwMode="auto">
          <a:xfrm>
            <a:off x="6194573" y="1604268"/>
            <a:ext cx="61909" cy="61909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33"/>
          <p:cNvSpPr/>
          <p:nvPr/>
        </p:nvSpPr>
        <p:spPr bwMode="auto">
          <a:xfrm>
            <a:off x="5673974" y="2250089"/>
            <a:ext cx="73165" cy="71758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34"/>
          <p:cNvSpPr/>
          <p:nvPr/>
        </p:nvSpPr>
        <p:spPr bwMode="auto">
          <a:xfrm>
            <a:off x="7078183" y="1491706"/>
            <a:ext cx="61909" cy="61909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35"/>
          <p:cNvSpPr/>
          <p:nvPr/>
        </p:nvSpPr>
        <p:spPr bwMode="auto">
          <a:xfrm>
            <a:off x="7279388" y="592619"/>
            <a:ext cx="61909" cy="60502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8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1" y="64"/>
                  <a:pt x="32" y="68"/>
                  <a:pt x="18" y="60"/>
                </a:cubicBezTo>
                <a:cubicBezTo>
                  <a:pt x="4" y="51"/>
                  <a:pt x="0" y="32"/>
                  <a:pt x="9" y="18"/>
                </a:cubicBezTo>
                <a:cubicBezTo>
                  <a:pt x="18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36"/>
          <p:cNvSpPr/>
          <p:nvPr/>
        </p:nvSpPr>
        <p:spPr bwMode="auto">
          <a:xfrm>
            <a:off x="7380693" y="1229999"/>
            <a:ext cx="98492" cy="97084"/>
          </a:xfrm>
          <a:custGeom>
            <a:avLst/>
            <a:gdLst>
              <a:gd name="T0" fmla="*/ 79 w 108"/>
              <a:gd name="T1" fmla="*/ 14 h 108"/>
              <a:gd name="T2" fmla="*/ 94 w 108"/>
              <a:gd name="T3" fmla="*/ 79 h 108"/>
              <a:gd name="T4" fmla="*/ 29 w 108"/>
              <a:gd name="T5" fmla="*/ 94 h 108"/>
              <a:gd name="T6" fmla="*/ 14 w 108"/>
              <a:gd name="T7" fmla="*/ 29 h 108"/>
              <a:gd name="T8" fmla="*/ 79 w 108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79" y="14"/>
                </a:moveTo>
                <a:cubicBezTo>
                  <a:pt x="102" y="28"/>
                  <a:pt x="108" y="57"/>
                  <a:pt x="94" y="79"/>
                </a:cubicBezTo>
                <a:cubicBezTo>
                  <a:pt x="81" y="102"/>
                  <a:pt x="51" y="108"/>
                  <a:pt x="29" y="94"/>
                </a:cubicBezTo>
                <a:cubicBezTo>
                  <a:pt x="7" y="81"/>
                  <a:pt x="0" y="51"/>
                  <a:pt x="14" y="29"/>
                </a:cubicBezTo>
                <a:cubicBezTo>
                  <a:pt x="28" y="7"/>
                  <a:pt x="57" y="0"/>
                  <a:pt x="79" y="1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37"/>
          <p:cNvSpPr/>
          <p:nvPr/>
        </p:nvSpPr>
        <p:spPr bwMode="auto">
          <a:xfrm>
            <a:off x="6471756" y="651712"/>
            <a:ext cx="101306" cy="102712"/>
          </a:xfrm>
          <a:custGeom>
            <a:avLst/>
            <a:gdLst>
              <a:gd name="T0" fmla="*/ 84 w 114"/>
              <a:gd name="T1" fmla="*/ 15 h 114"/>
              <a:gd name="T2" fmla="*/ 100 w 114"/>
              <a:gd name="T3" fmla="*/ 84 h 114"/>
              <a:gd name="T4" fmla="*/ 31 w 114"/>
              <a:gd name="T5" fmla="*/ 99 h 114"/>
              <a:gd name="T6" fmla="*/ 15 w 114"/>
              <a:gd name="T7" fmla="*/ 31 h 114"/>
              <a:gd name="T8" fmla="*/ 84 w 114"/>
              <a:gd name="T9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84" y="15"/>
                </a:moveTo>
                <a:cubicBezTo>
                  <a:pt x="107" y="29"/>
                  <a:pt x="114" y="60"/>
                  <a:pt x="100" y="84"/>
                </a:cubicBezTo>
                <a:cubicBezTo>
                  <a:pt x="85" y="107"/>
                  <a:pt x="54" y="114"/>
                  <a:pt x="31" y="99"/>
                </a:cubicBezTo>
                <a:cubicBezTo>
                  <a:pt x="8" y="85"/>
                  <a:pt x="0" y="54"/>
                  <a:pt x="15" y="31"/>
                </a:cubicBezTo>
                <a:cubicBezTo>
                  <a:pt x="30" y="7"/>
                  <a:pt x="60" y="0"/>
                  <a:pt x="84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38"/>
          <p:cNvSpPr/>
          <p:nvPr/>
        </p:nvSpPr>
        <p:spPr bwMode="auto">
          <a:xfrm>
            <a:off x="4223309" y="2487853"/>
            <a:ext cx="52060" cy="52059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91"/>
          <p:cNvSpPr/>
          <p:nvPr/>
        </p:nvSpPr>
        <p:spPr bwMode="auto">
          <a:xfrm>
            <a:off x="2522245" y="3371487"/>
            <a:ext cx="137888" cy="121004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92"/>
          <p:cNvSpPr/>
          <p:nvPr/>
        </p:nvSpPr>
        <p:spPr bwMode="auto">
          <a:xfrm>
            <a:off x="807085" y="4183339"/>
            <a:ext cx="137888" cy="121004"/>
          </a:xfrm>
          <a:custGeom>
            <a:avLst/>
            <a:gdLst>
              <a:gd name="T0" fmla="*/ 76 w 153"/>
              <a:gd name="T1" fmla="*/ 0 h 134"/>
              <a:gd name="T2" fmla="*/ 19 w 153"/>
              <a:gd name="T3" fmla="*/ 31 h 134"/>
              <a:gd name="T4" fmla="*/ 41 w 153"/>
              <a:gd name="T5" fmla="*/ 124 h 134"/>
              <a:gd name="T6" fmla="*/ 76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6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6" y="0"/>
                </a:moveTo>
                <a:cubicBezTo>
                  <a:pt x="54" y="0"/>
                  <a:pt x="32" y="11"/>
                  <a:pt x="19" y="31"/>
                </a:cubicBezTo>
                <a:cubicBezTo>
                  <a:pt x="0" y="63"/>
                  <a:pt x="9" y="104"/>
                  <a:pt x="41" y="124"/>
                </a:cubicBezTo>
                <a:cubicBezTo>
                  <a:pt x="52" y="131"/>
                  <a:pt x="64" y="134"/>
                  <a:pt x="76" y="134"/>
                </a:cubicBezTo>
                <a:cubicBezTo>
                  <a:pt x="99" y="134"/>
                  <a:pt x="120" y="123"/>
                  <a:pt x="133" y="103"/>
                </a:cubicBezTo>
                <a:cubicBezTo>
                  <a:pt x="153" y="71"/>
                  <a:pt x="143" y="30"/>
                  <a:pt x="112" y="10"/>
                </a:cubicBezTo>
                <a:cubicBezTo>
                  <a:pt x="101" y="3"/>
                  <a:pt x="89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93"/>
          <p:cNvSpPr/>
          <p:nvPr/>
        </p:nvSpPr>
        <p:spPr bwMode="auto">
          <a:xfrm>
            <a:off x="-442351" y="4156606"/>
            <a:ext cx="94271" cy="83015"/>
          </a:xfrm>
          <a:custGeom>
            <a:avLst/>
            <a:gdLst>
              <a:gd name="T0" fmla="*/ 52 w 105"/>
              <a:gd name="T1" fmla="*/ 0 h 92"/>
              <a:gd name="T2" fmla="*/ 13 w 105"/>
              <a:gd name="T3" fmla="*/ 22 h 92"/>
              <a:gd name="T4" fmla="*/ 28 w 105"/>
              <a:gd name="T5" fmla="*/ 85 h 92"/>
              <a:gd name="T6" fmla="*/ 52 w 105"/>
              <a:gd name="T7" fmla="*/ 92 h 92"/>
              <a:gd name="T8" fmla="*/ 91 w 105"/>
              <a:gd name="T9" fmla="*/ 71 h 92"/>
              <a:gd name="T10" fmla="*/ 77 w 105"/>
              <a:gd name="T11" fmla="*/ 7 h 92"/>
              <a:gd name="T12" fmla="*/ 52 w 10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2">
                <a:moveTo>
                  <a:pt x="52" y="0"/>
                </a:moveTo>
                <a:cubicBezTo>
                  <a:pt x="37" y="0"/>
                  <a:pt x="22" y="8"/>
                  <a:pt x="13" y="22"/>
                </a:cubicBezTo>
                <a:cubicBezTo>
                  <a:pt x="0" y="43"/>
                  <a:pt x="6" y="72"/>
                  <a:pt x="28" y="85"/>
                </a:cubicBezTo>
                <a:cubicBezTo>
                  <a:pt x="35" y="90"/>
                  <a:pt x="44" y="92"/>
                  <a:pt x="52" y="92"/>
                </a:cubicBezTo>
                <a:cubicBezTo>
                  <a:pt x="68" y="92"/>
                  <a:pt x="83" y="85"/>
                  <a:pt x="91" y="71"/>
                </a:cubicBezTo>
                <a:cubicBezTo>
                  <a:pt x="105" y="49"/>
                  <a:pt x="99" y="21"/>
                  <a:pt x="77" y="7"/>
                </a:cubicBezTo>
                <a:cubicBezTo>
                  <a:pt x="69" y="2"/>
                  <a:pt x="61" y="0"/>
                  <a:pt x="5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94"/>
          <p:cNvSpPr/>
          <p:nvPr/>
        </p:nvSpPr>
        <p:spPr bwMode="auto">
          <a:xfrm>
            <a:off x="1907377" y="1719643"/>
            <a:ext cx="97085" cy="84421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95"/>
          <p:cNvSpPr/>
          <p:nvPr/>
        </p:nvSpPr>
        <p:spPr bwMode="auto">
          <a:xfrm>
            <a:off x="3197616" y="2081248"/>
            <a:ext cx="213867" cy="188541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96"/>
          <p:cNvSpPr/>
          <p:nvPr/>
        </p:nvSpPr>
        <p:spPr bwMode="auto">
          <a:xfrm>
            <a:off x="3358017" y="5062729"/>
            <a:ext cx="153366" cy="135074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97"/>
          <p:cNvSpPr/>
          <p:nvPr/>
        </p:nvSpPr>
        <p:spPr bwMode="auto">
          <a:xfrm>
            <a:off x="3742134" y="3727463"/>
            <a:ext cx="94271" cy="81607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98"/>
          <p:cNvSpPr/>
          <p:nvPr/>
        </p:nvSpPr>
        <p:spPr bwMode="auto">
          <a:xfrm>
            <a:off x="5327848" y="3602239"/>
            <a:ext cx="136482" cy="119597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99"/>
          <p:cNvSpPr/>
          <p:nvPr/>
        </p:nvSpPr>
        <p:spPr bwMode="auto">
          <a:xfrm>
            <a:off x="5350360" y="2570891"/>
            <a:ext cx="83015" cy="71759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0"/>
          <p:cNvSpPr/>
          <p:nvPr/>
        </p:nvSpPr>
        <p:spPr bwMode="auto">
          <a:xfrm>
            <a:off x="4926847" y="1431203"/>
            <a:ext cx="187134" cy="163215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01"/>
          <p:cNvSpPr/>
          <p:nvPr/>
        </p:nvSpPr>
        <p:spPr bwMode="auto">
          <a:xfrm>
            <a:off x="4518810" y="1279246"/>
            <a:ext cx="98492" cy="8723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2"/>
          <p:cNvSpPr/>
          <p:nvPr/>
        </p:nvSpPr>
        <p:spPr bwMode="auto">
          <a:xfrm>
            <a:off x="5118202" y="-461241"/>
            <a:ext cx="98492" cy="85829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"/>
          <p:cNvSpPr/>
          <p:nvPr/>
        </p:nvSpPr>
        <p:spPr bwMode="auto">
          <a:xfrm>
            <a:off x="6069349" y="243677"/>
            <a:ext cx="137888" cy="119597"/>
          </a:xfrm>
          <a:custGeom>
            <a:avLst/>
            <a:gdLst>
              <a:gd name="T0" fmla="*/ 76 w 152"/>
              <a:gd name="T1" fmla="*/ 0 h 132"/>
              <a:gd name="T2" fmla="*/ 20 w 152"/>
              <a:gd name="T3" fmla="*/ 31 h 132"/>
              <a:gd name="T4" fmla="*/ 41 w 152"/>
              <a:gd name="T5" fmla="*/ 122 h 132"/>
              <a:gd name="T6" fmla="*/ 76 w 152"/>
              <a:gd name="T7" fmla="*/ 132 h 132"/>
              <a:gd name="T8" fmla="*/ 132 w 152"/>
              <a:gd name="T9" fmla="*/ 101 h 132"/>
              <a:gd name="T10" fmla="*/ 111 w 152"/>
              <a:gd name="T11" fmla="*/ 10 h 132"/>
              <a:gd name="T12" fmla="*/ 76 w 152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2">
                <a:moveTo>
                  <a:pt x="76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2"/>
                  <a:pt x="10" y="103"/>
                  <a:pt x="41" y="122"/>
                </a:cubicBezTo>
                <a:cubicBezTo>
                  <a:pt x="52" y="129"/>
                  <a:pt x="64" y="132"/>
                  <a:pt x="76" y="132"/>
                </a:cubicBezTo>
                <a:cubicBezTo>
                  <a:pt x="98" y="132"/>
                  <a:pt x="120" y="121"/>
                  <a:pt x="132" y="101"/>
                </a:cubicBezTo>
                <a:cubicBezTo>
                  <a:pt x="152" y="70"/>
                  <a:pt x="142" y="29"/>
                  <a:pt x="111" y="10"/>
                </a:cubicBezTo>
                <a:cubicBezTo>
                  <a:pt x="100" y="3"/>
                  <a:pt x="88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4"/>
          <p:cNvSpPr/>
          <p:nvPr/>
        </p:nvSpPr>
        <p:spPr bwMode="auto">
          <a:xfrm>
            <a:off x="5953973" y="1194824"/>
            <a:ext cx="225124" cy="196983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Freeform 105"/>
          <p:cNvSpPr/>
          <p:nvPr/>
        </p:nvSpPr>
        <p:spPr bwMode="auto">
          <a:xfrm>
            <a:off x="6972657" y="1367888"/>
            <a:ext cx="130853" cy="113969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Freeform 106"/>
          <p:cNvSpPr/>
          <p:nvPr/>
        </p:nvSpPr>
        <p:spPr bwMode="auto">
          <a:xfrm>
            <a:off x="8078572" y="501162"/>
            <a:ext cx="60502" cy="53467"/>
          </a:xfrm>
          <a:custGeom>
            <a:avLst/>
            <a:gdLst>
              <a:gd name="T0" fmla="*/ 34 w 67"/>
              <a:gd name="T1" fmla="*/ 0 h 59"/>
              <a:gd name="T2" fmla="*/ 9 w 67"/>
              <a:gd name="T3" fmla="*/ 14 h 59"/>
              <a:gd name="T4" fmla="*/ 18 w 67"/>
              <a:gd name="T5" fmla="*/ 54 h 59"/>
              <a:gd name="T6" fmla="*/ 34 w 67"/>
              <a:gd name="T7" fmla="*/ 59 h 59"/>
              <a:gd name="T8" fmla="*/ 58 w 67"/>
              <a:gd name="T9" fmla="*/ 45 h 59"/>
              <a:gd name="T10" fmla="*/ 49 w 67"/>
              <a:gd name="T11" fmla="*/ 5 h 59"/>
              <a:gd name="T12" fmla="*/ 34 w 67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59">
                <a:moveTo>
                  <a:pt x="34" y="0"/>
                </a:moveTo>
                <a:cubicBezTo>
                  <a:pt x="24" y="0"/>
                  <a:pt x="14" y="5"/>
                  <a:pt x="9" y="14"/>
                </a:cubicBezTo>
                <a:cubicBezTo>
                  <a:pt x="0" y="28"/>
                  <a:pt x="4" y="46"/>
                  <a:pt x="18" y="54"/>
                </a:cubicBezTo>
                <a:cubicBezTo>
                  <a:pt x="23" y="57"/>
                  <a:pt x="28" y="59"/>
                  <a:pt x="34" y="59"/>
                </a:cubicBezTo>
                <a:cubicBezTo>
                  <a:pt x="43" y="59"/>
                  <a:pt x="53" y="54"/>
                  <a:pt x="58" y="45"/>
                </a:cubicBezTo>
                <a:cubicBezTo>
                  <a:pt x="67" y="31"/>
                  <a:pt x="63" y="13"/>
                  <a:pt x="49" y="5"/>
                </a:cubicBezTo>
                <a:cubicBezTo>
                  <a:pt x="44" y="2"/>
                  <a:pt x="39" y="0"/>
                  <a:pt x="3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107"/>
          <p:cNvSpPr/>
          <p:nvPr/>
        </p:nvSpPr>
        <p:spPr bwMode="auto">
          <a:xfrm>
            <a:off x="8808829" y="2378115"/>
            <a:ext cx="59095" cy="52060"/>
          </a:xfrm>
          <a:custGeom>
            <a:avLst/>
            <a:gdLst>
              <a:gd name="T0" fmla="*/ 33 w 66"/>
              <a:gd name="T1" fmla="*/ 0 h 58"/>
              <a:gd name="T2" fmla="*/ 8 w 66"/>
              <a:gd name="T3" fmla="*/ 13 h 58"/>
              <a:gd name="T4" fmla="*/ 17 w 66"/>
              <a:gd name="T5" fmla="*/ 53 h 58"/>
              <a:gd name="T6" fmla="*/ 33 w 66"/>
              <a:gd name="T7" fmla="*/ 58 h 58"/>
              <a:gd name="T8" fmla="*/ 58 w 66"/>
              <a:gd name="T9" fmla="*/ 44 h 58"/>
              <a:gd name="T10" fmla="*/ 49 w 66"/>
              <a:gd name="T11" fmla="*/ 4 h 58"/>
              <a:gd name="T12" fmla="*/ 33 w 66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58">
                <a:moveTo>
                  <a:pt x="33" y="0"/>
                </a:moveTo>
                <a:cubicBezTo>
                  <a:pt x="23" y="0"/>
                  <a:pt x="14" y="4"/>
                  <a:pt x="8" y="13"/>
                </a:cubicBezTo>
                <a:cubicBezTo>
                  <a:pt x="0" y="27"/>
                  <a:pt x="4" y="45"/>
                  <a:pt x="17" y="53"/>
                </a:cubicBezTo>
                <a:cubicBezTo>
                  <a:pt x="22" y="57"/>
                  <a:pt x="28" y="58"/>
                  <a:pt x="33" y="58"/>
                </a:cubicBezTo>
                <a:cubicBezTo>
                  <a:pt x="43" y="58"/>
                  <a:pt x="52" y="53"/>
                  <a:pt x="58" y="44"/>
                </a:cubicBezTo>
                <a:cubicBezTo>
                  <a:pt x="66" y="31"/>
                  <a:pt x="62" y="13"/>
                  <a:pt x="49" y="4"/>
                </a:cubicBezTo>
                <a:cubicBezTo>
                  <a:pt x="44" y="1"/>
                  <a:pt x="38" y="0"/>
                  <a:pt x="3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73"/>
          <p:cNvSpPr/>
          <p:nvPr/>
        </p:nvSpPr>
        <p:spPr bwMode="auto">
          <a:xfrm>
            <a:off x="-872899" y="3764046"/>
            <a:ext cx="928635" cy="928635"/>
          </a:xfrm>
          <a:custGeom>
            <a:avLst/>
            <a:gdLst>
              <a:gd name="T0" fmla="*/ 753 w 1027"/>
              <a:gd name="T1" fmla="*/ 132 h 1027"/>
              <a:gd name="T2" fmla="*/ 895 w 1027"/>
              <a:gd name="T3" fmla="*/ 753 h 1027"/>
              <a:gd name="T4" fmla="*/ 274 w 1027"/>
              <a:gd name="T5" fmla="*/ 895 h 1027"/>
              <a:gd name="T6" fmla="*/ 133 w 1027"/>
              <a:gd name="T7" fmla="*/ 274 h 1027"/>
              <a:gd name="T8" fmla="*/ 753 w 1027"/>
              <a:gd name="T9" fmla="*/ 13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027">
                <a:moveTo>
                  <a:pt x="753" y="132"/>
                </a:moveTo>
                <a:cubicBezTo>
                  <a:pt x="964" y="264"/>
                  <a:pt x="1027" y="542"/>
                  <a:pt x="895" y="753"/>
                </a:cubicBezTo>
                <a:cubicBezTo>
                  <a:pt x="763" y="963"/>
                  <a:pt x="485" y="1027"/>
                  <a:pt x="274" y="895"/>
                </a:cubicBezTo>
                <a:cubicBezTo>
                  <a:pt x="64" y="762"/>
                  <a:pt x="0" y="484"/>
                  <a:pt x="133" y="274"/>
                </a:cubicBezTo>
                <a:cubicBezTo>
                  <a:pt x="265" y="63"/>
                  <a:pt x="543" y="0"/>
                  <a:pt x="753" y="13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74"/>
          <p:cNvSpPr/>
          <p:nvPr/>
        </p:nvSpPr>
        <p:spPr bwMode="auto">
          <a:xfrm>
            <a:off x="5149156" y="3426361"/>
            <a:ext cx="527634" cy="527634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75"/>
          <p:cNvSpPr/>
          <p:nvPr/>
        </p:nvSpPr>
        <p:spPr bwMode="auto">
          <a:xfrm>
            <a:off x="4470971" y="-1123950"/>
            <a:ext cx="1423906" cy="1426720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76"/>
          <p:cNvSpPr/>
          <p:nvPr/>
        </p:nvSpPr>
        <p:spPr bwMode="auto">
          <a:xfrm>
            <a:off x="5554378" y="778346"/>
            <a:ext cx="1062302" cy="1062302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77"/>
          <p:cNvSpPr/>
          <p:nvPr/>
        </p:nvSpPr>
        <p:spPr bwMode="auto">
          <a:xfrm>
            <a:off x="2482848" y="4205851"/>
            <a:ext cx="1917772" cy="1919178"/>
          </a:xfrm>
          <a:custGeom>
            <a:avLst/>
            <a:gdLst>
              <a:gd name="T0" fmla="*/ 1555 w 2121"/>
              <a:gd name="T1" fmla="*/ 273 h 2122"/>
              <a:gd name="T2" fmla="*/ 1848 w 2121"/>
              <a:gd name="T3" fmla="*/ 1555 h 2122"/>
              <a:gd name="T4" fmla="*/ 566 w 2121"/>
              <a:gd name="T5" fmla="*/ 1848 h 2122"/>
              <a:gd name="T6" fmla="*/ 273 w 2121"/>
              <a:gd name="T7" fmla="*/ 566 h 2122"/>
              <a:gd name="T8" fmla="*/ 1555 w 2121"/>
              <a:gd name="T9" fmla="*/ 27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1" h="2122">
                <a:moveTo>
                  <a:pt x="1555" y="273"/>
                </a:moveTo>
                <a:cubicBezTo>
                  <a:pt x="1990" y="547"/>
                  <a:pt x="2121" y="1121"/>
                  <a:pt x="1848" y="1555"/>
                </a:cubicBezTo>
                <a:cubicBezTo>
                  <a:pt x="1575" y="1990"/>
                  <a:pt x="1001" y="2122"/>
                  <a:pt x="566" y="1848"/>
                </a:cubicBezTo>
                <a:cubicBezTo>
                  <a:pt x="131" y="1575"/>
                  <a:pt x="0" y="1001"/>
                  <a:pt x="273" y="566"/>
                </a:cubicBezTo>
                <a:cubicBezTo>
                  <a:pt x="546" y="131"/>
                  <a:pt x="1120" y="0"/>
                  <a:pt x="1555" y="27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78"/>
          <p:cNvSpPr/>
          <p:nvPr/>
        </p:nvSpPr>
        <p:spPr bwMode="auto">
          <a:xfrm>
            <a:off x="-556319" y="4080626"/>
            <a:ext cx="296882" cy="295475"/>
          </a:xfrm>
          <a:custGeom>
            <a:avLst/>
            <a:gdLst>
              <a:gd name="T0" fmla="*/ 240 w 327"/>
              <a:gd name="T1" fmla="*/ 42 h 327"/>
              <a:gd name="T2" fmla="*/ 285 w 327"/>
              <a:gd name="T3" fmla="*/ 240 h 327"/>
              <a:gd name="T4" fmla="*/ 88 w 327"/>
              <a:gd name="T5" fmla="*/ 285 h 327"/>
              <a:gd name="T6" fmla="*/ 42 w 327"/>
              <a:gd name="T7" fmla="*/ 87 h 327"/>
              <a:gd name="T8" fmla="*/ 240 w 327"/>
              <a:gd name="T9" fmla="*/ 4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240" y="42"/>
                </a:moveTo>
                <a:cubicBezTo>
                  <a:pt x="307" y="84"/>
                  <a:pt x="327" y="173"/>
                  <a:pt x="285" y="240"/>
                </a:cubicBezTo>
                <a:cubicBezTo>
                  <a:pt x="243" y="307"/>
                  <a:pt x="155" y="327"/>
                  <a:pt x="88" y="285"/>
                </a:cubicBezTo>
                <a:cubicBezTo>
                  <a:pt x="21" y="243"/>
                  <a:pt x="0" y="154"/>
                  <a:pt x="42" y="87"/>
                </a:cubicBezTo>
                <a:cubicBezTo>
                  <a:pt x="85" y="20"/>
                  <a:pt x="173" y="0"/>
                  <a:pt x="240" y="4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79"/>
          <p:cNvSpPr/>
          <p:nvPr/>
        </p:nvSpPr>
        <p:spPr bwMode="auto">
          <a:xfrm>
            <a:off x="4956393" y="-638527"/>
            <a:ext cx="453061" cy="454469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80"/>
          <p:cNvSpPr/>
          <p:nvPr/>
        </p:nvSpPr>
        <p:spPr bwMode="auto">
          <a:xfrm>
            <a:off x="5804828" y="1028796"/>
            <a:ext cx="561402" cy="56140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81"/>
          <p:cNvSpPr/>
          <p:nvPr/>
        </p:nvSpPr>
        <p:spPr bwMode="auto">
          <a:xfrm>
            <a:off x="2948573" y="4672982"/>
            <a:ext cx="986323" cy="984916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82"/>
          <p:cNvSpPr/>
          <p:nvPr/>
        </p:nvSpPr>
        <p:spPr bwMode="auto">
          <a:xfrm>
            <a:off x="1516224" y="401264"/>
            <a:ext cx="3587905" cy="3587908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83"/>
          <p:cNvSpPr/>
          <p:nvPr/>
        </p:nvSpPr>
        <p:spPr bwMode="auto">
          <a:xfrm>
            <a:off x="3196210" y="4919213"/>
            <a:ext cx="491051" cy="492458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84"/>
          <p:cNvSpPr/>
          <p:nvPr/>
        </p:nvSpPr>
        <p:spPr bwMode="auto">
          <a:xfrm>
            <a:off x="2053708" y="938747"/>
            <a:ext cx="2512941" cy="2512942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42"/>
          <p:cNvSpPr/>
          <p:nvPr/>
        </p:nvSpPr>
        <p:spPr bwMode="auto">
          <a:xfrm>
            <a:off x="6879793" y="719250"/>
            <a:ext cx="1121397" cy="111999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43"/>
          <p:cNvSpPr/>
          <p:nvPr/>
        </p:nvSpPr>
        <p:spPr bwMode="auto">
          <a:xfrm>
            <a:off x="7149941" y="987992"/>
            <a:ext cx="582507" cy="582507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144"/>
          <p:cNvSpPr/>
          <p:nvPr/>
        </p:nvSpPr>
        <p:spPr bwMode="auto">
          <a:xfrm>
            <a:off x="4417504" y="239455"/>
            <a:ext cx="921600" cy="923007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45"/>
          <p:cNvSpPr/>
          <p:nvPr/>
        </p:nvSpPr>
        <p:spPr bwMode="auto">
          <a:xfrm>
            <a:off x="4634186" y="456137"/>
            <a:ext cx="488237" cy="488237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146"/>
          <p:cNvSpPr/>
          <p:nvPr/>
        </p:nvSpPr>
        <p:spPr bwMode="auto">
          <a:xfrm>
            <a:off x="4106553" y="1197638"/>
            <a:ext cx="1882596" cy="1882596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47"/>
          <p:cNvSpPr/>
          <p:nvPr/>
        </p:nvSpPr>
        <p:spPr bwMode="auto">
          <a:xfrm>
            <a:off x="4393585" y="1483265"/>
            <a:ext cx="1309938" cy="1309938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48"/>
          <p:cNvSpPr/>
          <p:nvPr/>
        </p:nvSpPr>
        <p:spPr bwMode="auto">
          <a:xfrm>
            <a:off x="2208480" y="2756618"/>
            <a:ext cx="468539" cy="46994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49"/>
          <p:cNvSpPr/>
          <p:nvPr/>
        </p:nvSpPr>
        <p:spPr bwMode="auto">
          <a:xfrm>
            <a:off x="3512790" y="2425968"/>
            <a:ext cx="479795" cy="479795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0"/>
          <p:cNvSpPr/>
          <p:nvPr/>
        </p:nvSpPr>
        <p:spPr bwMode="auto">
          <a:xfrm>
            <a:off x="2125466" y="1594418"/>
            <a:ext cx="1302902" cy="1302903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51"/>
          <p:cNvSpPr/>
          <p:nvPr/>
        </p:nvSpPr>
        <p:spPr bwMode="auto">
          <a:xfrm>
            <a:off x="2447673" y="1915219"/>
            <a:ext cx="659894" cy="661300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52"/>
          <p:cNvSpPr/>
          <p:nvPr/>
        </p:nvSpPr>
        <p:spPr bwMode="auto">
          <a:xfrm>
            <a:off x="1333312" y="3340533"/>
            <a:ext cx="930042" cy="930042"/>
          </a:xfrm>
          <a:custGeom>
            <a:avLst/>
            <a:gdLst>
              <a:gd name="T0" fmla="*/ 757 w 1033"/>
              <a:gd name="T1" fmla="*/ 133 h 1033"/>
              <a:gd name="T2" fmla="*/ 900 w 1033"/>
              <a:gd name="T3" fmla="*/ 757 h 1033"/>
              <a:gd name="T4" fmla="*/ 276 w 1033"/>
              <a:gd name="T5" fmla="*/ 900 h 1033"/>
              <a:gd name="T6" fmla="*/ 133 w 1033"/>
              <a:gd name="T7" fmla="*/ 276 h 1033"/>
              <a:gd name="T8" fmla="*/ 757 w 1033"/>
              <a:gd name="T9" fmla="*/ 1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33">
                <a:moveTo>
                  <a:pt x="757" y="133"/>
                </a:moveTo>
                <a:cubicBezTo>
                  <a:pt x="969" y="266"/>
                  <a:pt x="1033" y="546"/>
                  <a:pt x="900" y="757"/>
                </a:cubicBezTo>
                <a:cubicBezTo>
                  <a:pt x="767" y="969"/>
                  <a:pt x="487" y="1033"/>
                  <a:pt x="276" y="900"/>
                </a:cubicBezTo>
                <a:cubicBezTo>
                  <a:pt x="64" y="767"/>
                  <a:pt x="0" y="488"/>
                  <a:pt x="133" y="276"/>
                </a:cubicBezTo>
                <a:cubicBezTo>
                  <a:pt x="266" y="64"/>
                  <a:pt x="546" y="0"/>
                  <a:pt x="757" y="133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53"/>
          <p:cNvSpPr/>
          <p:nvPr/>
        </p:nvSpPr>
        <p:spPr bwMode="auto">
          <a:xfrm>
            <a:off x="1557029" y="3562842"/>
            <a:ext cx="484016" cy="484016"/>
          </a:xfrm>
          <a:custGeom>
            <a:avLst/>
            <a:gdLst>
              <a:gd name="T0" fmla="*/ 394 w 537"/>
              <a:gd name="T1" fmla="*/ 69 h 537"/>
              <a:gd name="T2" fmla="*/ 468 w 537"/>
              <a:gd name="T3" fmla="*/ 394 h 537"/>
              <a:gd name="T4" fmla="*/ 143 w 537"/>
              <a:gd name="T5" fmla="*/ 468 h 537"/>
              <a:gd name="T6" fmla="*/ 69 w 537"/>
              <a:gd name="T7" fmla="*/ 144 h 537"/>
              <a:gd name="T8" fmla="*/ 394 w 537"/>
              <a:gd name="T9" fmla="*/ 6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537">
                <a:moveTo>
                  <a:pt x="394" y="69"/>
                </a:moveTo>
                <a:cubicBezTo>
                  <a:pt x="504" y="139"/>
                  <a:pt x="537" y="284"/>
                  <a:pt x="468" y="394"/>
                </a:cubicBezTo>
                <a:cubicBezTo>
                  <a:pt x="399" y="504"/>
                  <a:pt x="253" y="537"/>
                  <a:pt x="143" y="468"/>
                </a:cubicBezTo>
                <a:cubicBezTo>
                  <a:pt x="33" y="399"/>
                  <a:pt x="0" y="254"/>
                  <a:pt x="69" y="144"/>
                </a:cubicBezTo>
                <a:cubicBezTo>
                  <a:pt x="138" y="33"/>
                  <a:pt x="284" y="0"/>
                  <a:pt x="394" y="69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54"/>
          <p:cNvSpPr/>
          <p:nvPr/>
        </p:nvSpPr>
        <p:spPr bwMode="auto">
          <a:xfrm>
            <a:off x="6294472" y="473022"/>
            <a:ext cx="468539" cy="468539"/>
          </a:xfrm>
          <a:custGeom>
            <a:avLst/>
            <a:gdLst>
              <a:gd name="T0" fmla="*/ 382 w 521"/>
              <a:gd name="T1" fmla="*/ 67 h 520"/>
              <a:gd name="T2" fmla="*/ 454 w 521"/>
              <a:gd name="T3" fmla="*/ 381 h 520"/>
              <a:gd name="T4" fmla="*/ 139 w 521"/>
              <a:gd name="T5" fmla="*/ 453 h 520"/>
              <a:gd name="T6" fmla="*/ 67 w 521"/>
              <a:gd name="T7" fmla="*/ 138 h 520"/>
              <a:gd name="T8" fmla="*/ 382 w 521"/>
              <a:gd name="T9" fmla="*/ 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0">
                <a:moveTo>
                  <a:pt x="382" y="67"/>
                </a:moveTo>
                <a:cubicBezTo>
                  <a:pt x="488" y="134"/>
                  <a:pt x="521" y="274"/>
                  <a:pt x="454" y="381"/>
                </a:cubicBezTo>
                <a:cubicBezTo>
                  <a:pt x="387" y="488"/>
                  <a:pt x="246" y="520"/>
                  <a:pt x="139" y="453"/>
                </a:cubicBezTo>
                <a:cubicBezTo>
                  <a:pt x="33" y="386"/>
                  <a:pt x="0" y="245"/>
                  <a:pt x="67" y="138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55"/>
          <p:cNvSpPr/>
          <p:nvPr/>
        </p:nvSpPr>
        <p:spPr bwMode="auto">
          <a:xfrm>
            <a:off x="3737913" y="2939531"/>
            <a:ext cx="1018684" cy="1020092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56"/>
          <p:cNvSpPr/>
          <p:nvPr/>
        </p:nvSpPr>
        <p:spPr bwMode="auto">
          <a:xfrm>
            <a:off x="2321041" y="2870588"/>
            <a:ext cx="242008" cy="242008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57"/>
          <p:cNvSpPr/>
          <p:nvPr/>
        </p:nvSpPr>
        <p:spPr bwMode="auto">
          <a:xfrm>
            <a:off x="1680846" y="3686660"/>
            <a:ext cx="236380" cy="236380"/>
          </a:xfrm>
          <a:custGeom>
            <a:avLst/>
            <a:gdLst>
              <a:gd name="T0" fmla="*/ 193 w 263"/>
              <a:gd name="T1" fmla="*/ 34 h 263"/>
              <a:gd name="T2" fmla="*/ 229 w 263"/>
              <a:gd name="T3" fmla="*/ 193 h 263"/>
              <a:gd name="T4" fmla="*/ 70 w 263"/>
              <a:gd name="T5" fmla="*/ 229 h 263"/>
              <a:gd name="T6" fmla="*/ 34 w 263"/>
              <a:gd name="T7" fmla="*/ 70 h 263"/>
              <a:gd name="T8" fmla="*/ 193 w 263"/>
              <a:gd name="T9" fmla="*/ 3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63">
                <a:moveTo>
                  <a:pt x="193" y="34"/>
                </a:moveTo>
                <a:cubicBezTo>
                  <a:pt x="247" y="68"/>
                  <a:pt x="263" y="139"/>
                  <a:pt x="229" y="193"/>
                </a:cubicBezTo>
                <a:cubicBezTo>
                  <a:pt x="195" y="247"/>
                  <a:pt x="124" y="263"/>
                  <a:pt x="70" y="229"/>
                </a:cubicBezTo>
                <a:cubicBezTo>
                  <a:pt x="16" y="196"/>
                  <a:pt x="0" y="124"/>
                  <a:pt x="34" y="70"/>
                </a:cubicBezTo>
                <a:cubicBezTo>
                  <a:pt x="68" y="16"/>
                  <a:pt x="139" y="0"/>
                  <a:pt x="193" y="3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58"/>
          <p:cNvSpPr/>
          <p:nvPr/>
        </p:nvSpPr>
        <p:spPr bwMode="auto">
          <a:xfrm>
            <a:off x="7297678" y="1135729"/>
            <a:ext cx="285626" cy="287033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59"/>
          <p:cNvSpPr/>
          <p:nvPr/>
        </p:nvSpPr>
        <p:spPr bwMode="auto">
          <a:xfrm>
            <a:off x="2603852" y="2072805"/>
            <a:ext cx="347535" cy="346127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0"/>
          <p:cNvSpPr/>
          <p:nvPr/>
        </p:nvSpPr>
        <p:spPr bwMode="auto">
          <a:xfrm>
            <a:off x="3628165" y="2541344"/>
            <a:ext cx="247636" cy="249043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61"/>
          <p:cNvSpPr/>
          <p:nvPr/>
        </p:nvSpPr>
        <p:spPr bwMode="auto">
          <a:xfrm>
            <a:off x="4911369" y="2001048"/>
            <a:ext cx="275776" cy="275776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62"/>
          <p:cNvSpPr/>
          <p:nvPr/>
        </p:nvSpPr>
        <p:spPr bwMode="auto">
          <a:xfrm>
            <a:off x="3991176" y="3192795"/>
            <a:ext cx="513563" cy="513564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63"/>
          <p:cNvSpPr/>
          <p:nvPr/>
        </p:nvSpPr>
        <p:spPr bwMode="auto">
          <a:xfrm>
            <a:off x="4110773" y="3312392"/>
            <a:ext cx="272962" cy="274370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64"/>
          <p:cNvSpPr/>
          <p:nvPr/>
        </p:nvSpPr>
        <p:spPr bwMode="auto">
          <a:xfrm>
            <a:off x="3878614" y="1367888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165"/>
          <p:cNvSpPr/>
          <p:nvPr/>
        </p:nvSpPr>
        <p:spPr bwMode="auto">
          <a:xfrm>
            <a:off x="1741347" y="2254313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Freeform 166"/>
          <p:cNvSpPr/>
          <p:nvPr/>
        </p:nvSpPr>
        <p:spPr bwMode="auto">
          <a:xfrm>
            <a:off x="2484255" y="3536109"/>
            <a:ext cx="246229" cy="247636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67"/>
          <p:cNvSpPr/>
          <p:nvPr/>
        </p:nvSpPr>
        <p:spPr bwMode="auto">
          <a:xfrm>
            <a:off x="4749559" y="572919"/>
            <a:ext cx="257485" cy="256078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68"/>
          <p:cNvSpPr/>
          <p:nvPr/>
        </p:nvSpPr>
        <p:spPr bwMode="auto">
          <a:xfrm>
            <a:off x="6104516" y="1515625"/>
            <a:ext cx="250449" cy="250450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69"/>
          <p:cNvSpPr/>
          <p:nvPr/>
        </p:nvSpPr>
        <p:spPr bwMode="auto">
          <a:xfrm>
            <a:off x="6405610" y="584174"/>
            <a:ext cx="246229" cy="246229"/>
          </a:xfrm>
          <a:custGeom>
            <a:avLst/>
            <a:gdLst>
              <a:gd name="T0" fmla="*/ 200 w 273"/>
              <a:gd name="T1" fmla="*/ 36 h 273"/>
              <a:gd name="T2" fmla="*/ 238 w 273"/>
              <a:gd name="T3" fmla="*/ 200 h 273"/>
              <a:gd name="T4" fmla="*/ 73 w 273"/>
              <a:gd name="T5" fmla="*/ 238 h 273"/>
              <a:gd name="T6" fmla="*/ 35 w 273"/>
              <a:gd name="T7" fmla="*/ 73 h 273"/>
              <a:gd name="T8" fmla="*/ 200 w 273"/>
              <a:gd name="T9" fmla="*/ 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73">
                <a:moveTo>
                  <a:pt x="200" y="36"/>
                </a:moveTo>
                <a:cubicBezTo>
                  <a:pt x="256" y="71"/>
                  <a:pt x="273" y="144"/>
                  <a:pt x="238" y="200"/>
                </a:cubicBezTo>
                <a:cubicBezTo>
                  <a:pt x="203" y="256"/>
                  <a:pt x="129" y="273"/>
                  <a:pt x="73" y="238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4" y="0"/>
                  <a:pt x="200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文本框 495"/>
          <p:cNvSpPr txBox="1"/>
          <p:nvPr/>
        </p:nvSpPr>
        <p:spPr>
          <a:xfrm>
            <a:off x="8667179" y="4225549"/>
            <a:ext cx="237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grpSp>
        <p:nvGrpSpPr>
          <p:cNvPr id="497" name="组合 496"/>
          <p:cNvGrpSpPr/>
          <p:nvPr/>
        </p:nvGrpSpPr>
        <p:grpSpPr>
          <a:xfrm>
            <a:off x="5955731" y="3499299"/>
            <a:ext cx="1938251" cy="2169825"/>
            <a:chOff x="3598202" y="2417537"/>
            <a:chExt cx="1938251" cy="2169825"/>
          </a:xfrm>
        </p:grpSpPr>
        <p:sp>
          <p:nvSpPr>
            <p:cNvPr id="498" name="文本框 497"/>
            <p:cNvSpPr txBox="1"/>
            <p:nvPr/>
          </p:nvSpPr>
          <p:spPr>
            <a:xfrm>
              <a:off x="3926555" y="2417537"/>
              <a:ext cx="1218291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0" b="1" dirty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35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3"/>
            <p:cNvSpPr/>
            <p:nvPr/>
          </p:nvSpPr>
          <p:spPr bwMode="auto">
            <a:xfrm>
              <a:off x="3598202" y="2670810"/>
              <a:ext cx="374954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  <p:sp>
          <p:nvSpPr>
            <p:cNvPr id="500" name="Freeform 13"/>
            <p:cNvSpPr/>
            <p:nvPr/>
          </p:nvSpPr>
          <p:spPr bwMode="auto">
            <a:xfrm flipH="1">
              <a:off x="5161501" y="2670810"/>
              <a:ext cx="374952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 flipH="1">
            <a:off x="350880" y="2370067"/>
            <a:ext cx="6865144" cy="386950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lvl="0">
              <a:defRPr/>
            </a:pP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点击”退出“或右上角的</a:t>
            </a:r>
            <a:r>
              <a:rPr lang="en-US" altLang="zh-CN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直接退出，无法进入记事本。</a:t>
            </a:r>
            <a:endParaRPr lang="en-US" altLang="zh-CN" sz="22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用户名或密码错误会弹窗提示，点击弹窗的</a:t>
            </a:r>
            <a:r>
              <a:rPr lang="en-US" altLang="zh-CN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按钮后用户名和密码会被清空，用户可再次输入。</a:t>
            </a:r>
            <a:endParaRPr lang="en-US" altLang="zh-CN" sz="22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2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本次设计默认用户名为</a:t>
            </a:r>
            <a:r>
              <a:rPr lang="en-US" altLang="zh-CN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，密码为</a:t>
            </a:r>
            <a:r>
              <a:rPr lang="en-US" altLang="zh-CN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（密码输入时显示圆点进行密码保护），也可通过</a:t>
            </a:r>
            <a:r>
              <a:rPr lang="en-US" altLang="zh-CN" sz="2200" dirty="0" err="1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sqlsevers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等数据库系统保存账号密码。</a:t>
            </a:r>
            <a:endParaRPr lang="en-US" altLang="zh-CN" sz="22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2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在登录界面运用了课上学习的关于信号的知识，可以在该界面上实现双击放大、鼠标左键拖拽对话框、鼠标右键显示图片、</a:t>
            </a:r>
            <a:r>
              <a:rPr lang="en-US" altLang="zh-CN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TextEdit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中通过滚轮放大</a:t>
            </a:r>
            <a:r>
              <a:rPr lang="en-US" altLang="zh-CN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缩小字号等功能。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2026924" y="1308250"/>
            <a:ext cx="6865144" cy="1007181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登录界面：</a:t>
            </a:r>
            <a:r>
              <a:rPr lang="zh-CN" altLang="en-US" sz="28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通过输入用户名和密码进行登录。</a:t>
            </a:r>
            <a:endParaRPr lang="en-US" altLang="zh-CN" sz="28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1854" y="1262602"/>
            <a:ext cx="842486" cy="769441"/>
            <a:chOff x="1687803" y="2174924"/>
            <a:chExt cx="842486" cy="769441"/>
          </a:xfrm>
        </p:grpSpPr>
        <p:sp>
          <p:nvSpPr>
            <p:cNvPr id="45" name="文本框 44"/>
            <p:cNvSpPr txBox="1"/>
            <p:nvPr/>
          </p:nvSpPr>
          <p:spPr>
            <a:xfrm>
              <a:off x="1877281" y="2174924"/>
              <a:ext cx="4565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rgbClr val="45D8FF"/>
                  </a:solidFill>
                  <a:effectLst>
                    <a:outerShdw blurRad="101600" dir="5400000" algn="t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45D8FF"/>
                  </a:solidFill>
                  <a:effectLst>
                    <a:outerShdw blurRad="101600" dir="5400000" algn="t" rotWithShape="0">
                      <a:srgbClr val="45D8FF">
                        <a:alpha val="90000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168780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3"/>
            <p:cNvSpPr/>
            <p:nvPr/>
          </p:nvSpPr>
          <p:spPr bwMode="auto">
            <a:xfrm flipH="1">
              <a:off x="233932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9" name="直接连接符 78"/>
          <p:cNvCxnSpPr>
            <a:cxnSpLocks/>
          </p:cNvCxnSpPr>
          <p:nvPr/>
        </p:nvCxnSpPr>
        <p:spPr>
          <a:xfrm>
            <a:off x="2057400" y="850434"/>
            <a:ext cx="10134600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11157" y="679655"/>
            <a:ext cx="149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登录界面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2AF12C1-BACA-4BB2-97E3-90FE6818E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70" y="2470792"/>
            <a:ext cx="4435007" cy="36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 flipH="1">
            <a:off x="2057400" y="1342577"/>
            <a:ext cx="3500438" cy="57629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登录界面：</a:t>
            </a:r>
            <a:r>
              <a:rPr lang="zh-CN" altLang="en-US" sz="28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截图展示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1854" y="1262602"/>
            <a:ext cx="842486" cy="769441"/>
            <a:chOff x="1687803" y="2174924"/>
            <a:chExt cx="842486" cy="769441"/>
          </a:xfrm>
        </p:grpSpPr>
        <p:sp>
          <p:nvSpPr>
            <p:cNvPr id="45" name="文本框 44"/>
            <p:cNvSpPr txBox="1"/>
            <p:nvPr/>
          </p:nvSpPr>
          <p:spPr>
            <a:xfrm>
              <a:off x="1877281" y="2174924"/>
              <a:ext cx="4565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rgbClr val="45D8FF"/>
                  </a:solidFill>
                  <a:effectLst>
                    <a:outerShdw blurRad="101600" dir="5400000" algn="t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45D8FF"/>
                  </a:solidFill>
                  <a:effectLst>
                    <a:outerShdw blurRad="101600" dir="5400000" algn="t" rotWithShape="0">
                      <a:srgbClr val="45D8FF">
                        <a:alpha val="90000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168780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3"/>
            <p:cNvSpPr/>
            <p:nvPr/>
          </p:nvSpPr>
          <p:spPr bwMode="auto">
            <a:xfrm flipH="1">
              <a:off x="233932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9" name="直接连接符 78"/>
          <p:cNvCxnSpPr>
            <a:cxnSpLocks/>
          </p:cNvCxnSpPr>
          <p:nvPr/>
        </p:nvCxnSpPr>
        <p:spPr>
          <a:xfrm>
            <a:off x="2057400" y="850434"/>
            <a:ext cx="10134600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11157" y="679655"/>
            <a:ext cx="149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登录界面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C:\Users\panqiaoqiao\AppData\Roaming\Tencent\Users\40800931\QQ\WinTemp\RichOle\QNW$%8PN%FHJ~V~%LYHG4F0.png">
            <a:extLst>
              <a:ext uri="{FF2B5EF4-FFF2-40B4-BE49-F238E27FC236}">
                <a16:creationId xmlns:a16="http://schemas.microsoft.com/office/drawing/2014/main" id="{CCA2B030-B389-4CA1-91CC-68A1A3B4397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2653"/>
          <a:stretch/>
        </p:blipFill>
        <p:spPr bwMode="auto">
          <a:xfrm>
            <a:off x="4097980" y="2181682"/>
            <a:ext cx="4617396" cy="4083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57"/>
          <p:cNvSpPr/>
          <p:nvPr/>
        </p:nvSpPr>
        <p:spPr bwMode="auto">
          <a:xfrm>
            <a:off x="2589783" y="3429175"/>
            <a:ext cx="862505" cy="1715160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58"/>
          <p:cNvSpPr/>
          <p:nvPr/>
        </p:nvSpPr>
        <p:spPr bwMode="auto">
          <a:xfrm>
            <a:off x="871808" y="3429175"/>
            <a:ext cx="1729231" cy="824515"/>
          </a:xfrm>
          <a:custGeom>
            <a:avLst/>
            <a:gdLst>
              <a:gd name="T0" fmla="*/ 7 w 1920"/>
              <a:gd name="T1" fmla="*/ 915 h 915"/>
              <a:gd name="T2" fmla="*/ 2 w 1920"/>
              <a:gd name="T3" fmla="*/ 911 h 915"/>
              <a:gd name="T4" fmla="*/ 5 w 1920"/>
              <a:gd name="T5" fmla="*/ 903 h 915"/>
              <a:gd name="T6" fmla="*/ 1911 w 1920"/>
              <a:gd name="T7" fmla="*/ 1 h 915"/>
              <a:gd name="T8" fmla="*/ 1919 w 1920"/>
              <a:gd name="T9" fmla="*/ 4 h 915"/>
              <a:gd name="T10" fmla="*/ 1916 w 1920"/>
              <a:gd name="T11" fmla="*/ 12 h 915"/>
              <a:gd name="T12" fmla="*/ 10 w 1920"/>
              <a:gd name="T13" fmla="*/ 914 h 915"/>
              <a:gd name="T14" fmla="*/ 7 w 1920"/>
              <a:gd name="T15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915">
                <a:moveTo>
                  <a:pt x="7" y="915"/>
                </a:moveTo>
                <a:cubicBezTo>
                  <a:pt x="5" y="915"/>
                  <a:pt x="3" y="914"/>
                  <a:pt x="2" y="911"/>
                </a:cubicBezTo>
                <a:cubicBezTo>
                  <a:pt x="0" y="908"/>
                  <a:pt x="2" y="905"/>
                  <a:pt x="5" y="903"/>
                </a:cubicBezTo>
                <a:cubicBezTo>
                  <a:pt x="1911" y="1"/>
                  <a:pt x="1911" y="1"/>
                  <a:pt x="1911" y="1"/>
                </a:cubicBezTo>
                <a:cubicBezTo>
                  <a:pt x="1914" y="0"/>
                  <a:pt x="1918" y="1"/>
                  <a:pt x="1919" y="4"/>
                </a:cubicBezTo>
                <a:cubicBezTo>
                  <a:pt x="1920" y="7"/>
                  <a:pt x="1919" y="11"/>
                  <a:pt x="1916" y="12"/>
                </a:cubicBezTo>
                <a:cubicBezTo>
                  <a:pt x="10" y="914"/>
                  <a:pt x="10" y="914"/>
                  <a:pt x="10" y="914"/>
                </a:cubicBezTo>
                <a:cubicBezTo>
                  <a:pt x="9" y="915"/>
                  <a:pt x="8" y="915"/>
                  <a:pt x="7" y="91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59"/>
          <p:cNvSpPr/>
          <p:nvPr/>
        </p:nvSpPr>
        <p:spPr bwMode="auto">
          <a:xfrm>
            <a:off x="2589783" y="2171297"/>
            <a:ext cx="726023" cy="1269134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0"/>
          <p:cNvSpPr/>
          <p:nvPr/>
        </p:nvSpPr>
        <p:spPr bwMode="auto">
          <a:xfrm>
            <a:off x="3303143" y="2171297"/>
            <a:ext cx="2106312" cy="1499886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1"/>
          <p:cNvSpPr/>
          <p:nvPr/>
        </p:nvSpPr>
        <p:spPr bwMode="auto">
          <a:xfrm>
            <a:off x="3788566" y="3659926"/>
            <a:ext cx="1619483" cy="11819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2"/>
          <p:cNvSpPr/>
          <p:nvPr/>
        </p:nvSpPr>
        <p:spPr bwMode="auto">
          <a:xfrm>
            <a:off x="5392571" y="2604660"/>
            <a:ext cx="15478" cy="1066523"/>
          </a:xfrm>
          <a:custGeom>
            <a:avLst/>
            <a:gdLst>
              <a:gd name="T0" fmla="*/ 11 w 17"/>
              <a:gd name="T1" fmla="*/ 1184 h 1184"/>
              <a:gd name="T2" fmla="*/ 5 w 17"/>
              <a:gd name="T3" fmla="*/ 1178 h 1184"/>
              <a:gd name="T4" fmla="*/ 0 w 17"/>
              <a:gd name="T5" fmla="*/ 6 h 1184"/>
              <a:gd name="T6" fmla="*/ 6 w 17"/>
              <a:gd name="T7" fmla="*/ 0 h 1184"/>
              <a:gd name="T8" fmla="*/ 6 w 17"/>
              <a:gd name="T9" fmla="*/ 0 h 1184"/>
              <a:gd name="T10" fmla="*/ 12 w 17"/>
              <a:gd name="T11" fmla="*/ 6 h 1184"/>
              <a:gd name="T12" fmla="*/ 17 w 17"/>
              <a:gd name="T13" fmla="*/ 1178 h 1184"/>
              <a:gd name="T14" fmla="*/ 11 w 17"/>
              <a:gd name="T15" fmla="*/ 1184 h 1184"/>
              <a:gd name="T16" fmla="*/ 11 w 17"/>
              <a:gd name="T17" fmla="*/ 118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184">
                <a:moveTo>
                  <a:pt x="11" y="1184"/>
                </a:moveTo>
                <a:cubicBezTo>
                  <a:pt x="8" y="1184"/>
                  <a:pt x="5" y="1181"/>
                  <a:pt x="5" y="117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7" y="1178"/>
                  <a:pt x="17" y="1178"/>
                  <a:pt x="17" y="1178"/>
                </a:cubicBezTo>
                <a:cubicBezTo>
                  <a:pt x="17" y="1181"/>
                  <a:pt x="14" y="1184"/>
                  <a:pt x="11" y="1184"/>
                </a:cubicBezTo>
                <a:cubicBezTo>
                  <a:pt x="11" y="1184"/>
                  <a:pt x="11" y="1184"/>
                  <a:pt x="11" y="118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3"/>
          <p:cNvSpPr/>
          <p:nvPr/>
        </p:nvSpPr>
        <p:spPr bwMode="auto">
          <a:xfrm>
            <a:off x="3303143" y="1495926"/>
            <a:ext cx="1739079" cy="686627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4"/>
          <p:cNvSpPr/>
          <p:nvPr/>
        </p:nvSpPr>
        <p:spPr bwMode="auto">
          <a:xfrm>
            <a:off x="4568056" y="1318641"/>
            <a:ext cx="474167" cy="188541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5"/>
          <p:cNvSpPr/>
          <p:nvPr/>
        </p:nvSpPr>
        <p:spPr bwMode="auto">
          <a:xfrm>
            <a:off x="5030966" y="1495926"/>
            <a:ext cx="372861" cy="111999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6"/>
          <p:cNvSpPr/>
          <p:nvPr/>
        </p:nvSpPr>
        <p:spPr bwMode="auto">
          <a:xfrm>
            <a:off x="3303143" y="2171297"/>
            <a:ext cx="2100684" cy="444619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7"/>
          <p:cNvSpPr/>
          <p:nvPr/>
        </p:nvSpPr>
        <p:spPr bwMode="auto">
          <a:xfrm>
            <a:off x="3303143" y="2171297"/>
            <a:ext cx="498086" cy="1606819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68"/>
          <p:cNvSpPr/>
          <p:nvPr/>
        </p:nvSpPr>
        <p:spPr bwMode="auto">
          <a:xfrm>
            <a:off x="3303143" y="1318641"/>
            <a:ext cx="1276169" cy="863912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69"/>
          <p:cNvSpPr/>
          <p:nvPr/>
        </p:nvSpPr>
        <p:spPr bwMode="auto">
          <a:xfrm>
            <a:off x="4568056" y="-431694"/>
            <a:ext cx="610648" cy="1761592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"/>
          <p:cNvSpPr/>
          <p:nvPr/>
        </p:nvSpPr>
        <p:spPr bwMode="auto">
          <a:xfrm>
            <a:off x="5166040" y="-431694"/>
            <a:ext cx="913158" cy="1732045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1"/>
          <p:cNvSpPr/>
          <p:nvPr/>
        </p:nvSpPr>
        <p:spPr bwMode="auto">
          <a:xfrm>
            <a:off x="6067941" y="295737"/>
            <a:ext cx="84421" cy="1004614"/>
          </a:xfrm>
          <a:custGeom>
            <a:avLst/>
            <a:gdLst>
              <a:gd name="T0" fmla="*/ 6 w 94"/>
              <a:gd name="T1" fmla="*/ 1116 h 1116"/>
              <a:gd name="T2" fmla="*/ 6 w 94"/>
              <a:gd name="T3" fmla="*/ 1116 h 1116"/>
              <a:gd name="T4" fmla="*/ 0 w 94"/>
              <a:gd name="T5" fmla="*/ 1110 h 1116"/>
              <a:gd name="T6" fmla="*/ 82 w 94"/>
              <a:gd name="T7" fmla="*/ 6 h 1116"/>
              <a:gd name="T8" fmla="*/ 89 w 94"/>
              <a:gd name="T9" fmla="*/ 0 h 1116"/>
              <a:gd name="T10" fmla="*/ 94 w 94"/>
              <a:gd name="T11" fmla="*/ 7 h 1116"/>
              <a:gd name="T12" fmla="*/ 12 w 94"/>
              <a:gd name="T13" fmla="*/ 1110 h 1116"/>
              <a:gd name="T14" fmla="*/ 6 w 94"/>
              <a:gd name="T15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16">
                <a:moveTo>
                  <a:pt x="6" y="1116"/>
                </a:moveTo>
                <a:cubicBezTo>
                  <a:pt x="6" y="1116"/>
                  <a:pt x="6" y="1116"/>
                  <a:pt x="6" y="1116"/>
                </a:cubicBezTo>
                <a:cubicBezTo>
                  <a:pt x="2" y="1116"/>
                  <a:pt x="0" y="1113"/>
                  <a:pt x="0" y="1110"/>
                </a:cubicBezTo>
                <a:cubicBezTo>
                  <a:pt x="82" y="6"/>
                  <a:pt x="82" y="6"/>
                  <a:pt x="82" y="6"/>
                </a:cubicBezTo>
                <a:cubicBezTo>
                  <a:pt x="83" y="2"/>
                  <a:pt x="85" y="0"/>
                  <a:pt x="89" y="0"/>
                </a:cubicBezTo>
                <a:cubicBezTo>
                  <a:pt x="92" y="0"/>
                  <a:pt x="94" y="3"/>
                  <a:pt x="94" y="7"/>
                </a:cubicBezTo>
                <a:cubicBezTo>
                  <a:pt x="12" y="1110"/>
                  <a:pt x="12" y="1110"/>
                  <a:pt x="12" y="1110"/>
                </a:cubicBezTo>
                <a:cubicBezTo>
                  <a:pt x="12" y="1114"/>
                  <a:pt x="9" y="1116"/>
                  <a:pt x="6" y="111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2"/>
          <p:cNvSpPr/>
          <p:nvPr/>
        </p:nvSpPr>
        <p:spPr bwMode="auto">
          <a:xfrm>
            <a:off x="6067941" y="1289094"/>
            <a:ext cx="984915" cy="140702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3"/>
          <p:cNvSpPr/>
          <p:nvPr/>
        </p:nvSpPr>
        <p:spPr bwMode="auto">
          <a:xfrm>
            <a:off x="7041601" y="1417133"/>
            <a:ext cx="1812244" cy="993358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4"/>
          <p:cNvSpPr/>
          <p:nvPr/>
        </p:nvSpPr>
        <p:spPr bwMode="auto">
          <a:xfrm>
            <a:off x="8112344" y="523674"/>
            <a:ext cx="741501" cy="1886817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5"/>
          <p:cNvSpPr/>
          <p:nvPr/>
        </p:nvSpPr>
        <p:spPr bwMode="auto">
          <a:xfrm>
            <a:off x="7041602" y="523674"/>
            <a:ext cx="1082000" cy="906122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6"/>
          <p:cNvSpPr/>
          <p:nvPr/>
        </p:nvSpPr>
        <p:spPr bwMode="auto">
          <a:xfrm>
            <a:off x="5391163" y="1417133"/>
            <a:ext cx="1663100" cy="1198783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77"/>
          <p:cNvSpPr/>
          <p:nvPr/>
        </p:nvSpPr>
        <p:spPr bwMode="auto">
          <a:xfrm>
            <a:off x="6066534" y="523674"/>
            <a:ext cx="2057066" cy="776676"/>
          </a:xfrm>
          <a:custGeom>
            <a:avLst/>
            <a:gdLst>
              <a:gd name="T0" fmla="*/ 7 w 2284"/>
              <a:gd name="T1" fmla="*/ 863 h 863"/>
              <a:gd name="T2" fmla="*/ 1 w 2284"/>
              <a:gd name="T3" fmla="*/ 859 h 863"/>
              <a:gd name="T4" fmla="*/ 5 w 2284"/>
              <a:gd name="T5" fmla="*/ 851 h 863"/>
              <a:gd name="T6" fmla="*/ 2275 w 2284"/>
              <a:gd name="T7" fmla="*/ 1 h 863"/>
              <a:gd name="T8" fmla="*/ 2283 w 2284"/>
              <a:gd name="T9" fmla="*/ 4 h 863"/>
              <a:gd name="T10" fmla="*/ 2279 w 2284"/>
              <a:gd name="T11" fmla="*/ 12 h 863"/>
              <a:gd name="T12" fmla="*/ 9 w 2284"/>
              <a:gd name="T13" fmla="*/ 863 h 863"/>
              <a:gd name="T14" fmla="*/ 7 w 2284"/>
              <a:gd name="T15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4" h="863">
                <a:moveTo>
                  <a:pt x="7" y="863"/>
                </a:moveTo>
                <a:cubicBezTo>
                  <a:pt x="5" y="863"/>
                  <a:pt x="2" y="861"/>
                  <a:pt x="1" y="859"/>
                </a:cubicBezTo>
                <a:cubicBezTo>
                  <a:pt x="0" y="856"/>
                  <a:pt x="2" y="852"/>
                  <a:pt x="5" y="851"/>
                </a:cubicBezTo>
                <a:cubicBezTo>
                  <a:pt x="2275" y="1"/>
                  <a:pt x="2275" y="1"/>
                  <a:pt x="2275" y="1"/>
                </a:cubicBezTo>
                <a:cubicBezTo>
                  <a:pt x="2278" y="0"/>
                  <a:pt x="2282" y="1"/>
                  <a:pt x="2283" y="4"/>
                </a:cubicBezTo>
                <a:cubicBezTo>
                  <a:pt x="2284" y="7"/>
                  <a:pt x="2283" y="11"/>
                  <a:pt x="2279" y="12"/>
                </a:cubicBezTo>
                <a:cubicBezTo>
                  <a:pt x="9" y="863"/>
                  <a:pt x="9" y="863"/>
                  <a:pt x="9" y="863"/>
                </a:cubicBezTo>
                <a:cubicBezTo>
                  <a:pt x="8" y="863"/>
                  <a:pt x="8" y="863"/>
                  <a:pt x="7" y="8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8"/>
          <p:cNvSpPr/>
          <p:nvPr/>
        </p:nvSpPr>
        <p:spPr bwMode="auto">
          <a:xfrm>
            <a:off x="6142513" y="295737"/>
            <a:ext cx="1981087" cy="237787"/>
          </a:xfrm>
          <a:custGeom>
            <a:avLst/>
            <a:gdLst>
              <a:gd name="T0" fmla="*/ 2194 w 2201"/>
              <a:gd name="T1" fmla="*/ 265 h 265"/>
              <a:gd name="T2" fmla="*/ 2194 w 2201"/>
              <a:gd name="T3" fmla="*/ 265 h 265"/>
              <a:gd name="T4" fmla="*/ 6 w 2201"/>
              <a:gd name="T5" fmla="*/ 12 h 265"/>
              <a:gd name="T6" fmla="*/ 0 w 2201"/>
              <a:gd name="T7" fmla="*/ 5 h 265"/>
              <a:gd name="T8" fmla="*/ 7 w 2201"/>
              <a:gd name="T9" fmla="*/ 0 h 265"/>
              <a:gd name="T10" fmla="*/ 2195 w 2201"/>
              <a:gd name="T11" fmla="*/ 253 h 265"/>
              <a:gd name="T12" fmla="*/ 2200 w 2201"/>
              <a:gd name="T13" fmla="*/ 260 h 265"/>
              <a:gd name="T14" fmla="*/ 2194 w 2201"/>
              <a:gd name="T1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1" h="265">
                <a:moveTo>
                  <a:pt x="2194" y="265"/>
                </a:moveTo>
                <a:cubicBezTo>
                  <a:pt x="2194" y="265"/>
                  <a:pt x="2194" y="265"/>
                  <a:pt x="2194" y="265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2195" y="253"/>
                  <a:pt x="2195" y="253"/>
                  <a:pt x="2195" y="253"/>
                </a:cubicBezTo>
                <a:cubicBezTo>
                  <a:pt x="2198" y="254"/>
                  <a:pt x="2201" y="257"/>
                  <a:pt x="2200" y="260"/>
                </a:cubicBezTo>
                <a:cubicBezTo>
                  <a:pt x="2200" y="263"/>
                  <a:pt x="2197" y="265"/>
                  <a:pt x="2194" y="2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9"/>
          <p:cNvSpPr/>
          <p:nvPr/>
        </p:nvSpPr>
        <p:spPr bwMode="auto">
          <a:xfrm>
            <a:off x="5166041" y="-431694"/>
            <a:ext cx="987730" cy="73728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80"/>
          <p:cNvSpPr/>
          <p:nvPr/>
        </p:nvSpPr>
        <p:spPr bwMode="auto">
          <a:xfrm>
            <a:off x="5391164" y="1289094"/>
            <a:ext cx="688034" cy="1326822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81"/>
          <p:cNvSpPr/>
          <p:nvPr/>
        </p:nvSpPr>
        <p:spPr bwMode="auto">
          <a:xfrm>
            <a:off x="1948182" y="1754818"/>
            <a:ext cx="1367625" cy="427735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82"/>
          <p:cNvSpPr/>
          <p:nvPr/>
        </p:nvSpPr>
        <p:spPr bwMode="auto">
          <a:xfrm>
            <a:off x="-398732" y="1754818"/>
            <a:ext cx="2358170" cy="2453847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83"/>
          <p:cNvSpPr/>
          <p:nvPr/>
        </p:nvSpPr>
        <p:spPr bwMode="auto">
          <a:xfrm>
            <a:off x="-398732" y="4197409"/>
            <a:ext cx="1283205" cy="56281"/>
          </a:xfrm>
          <a:custGeom>
            <a:avLst/>
            <a:gdLst>
              <a:gd name="T0" fmla="*/ 1419 w 1425"/>
              <a:gd name="T1" fmla="*/ 62 h 62"/>
              <a:gd name="T2" fmla="*/ 1419 w 1425"/>
              <a:gd name="T3" fmla="*/ 62 h 62"/>
              <a:gd name="T4" fmla="*/ 6 w 1425"/>
              <a:gd name="T5" fmla="*/ 12 h 62"/>
              <a:gd name="T6" fmla="*/ 0 w 1425"/>
              <a:gd name="T7" fmla="*/ 6 h 62"/>
              <a:gd name="T8" fmla="*/ 6 w 1425"/>
              <a:gd name="T9" fmla="*/ 0 h 62"/>
              <a:gd name="T10" fmla="*/ 1419 w 1425"/>
              <a:gd name="T11" fmla="*/ 50 h 62"/>
              <a:gd name="T12" fmla="*/ 1425 w 1425"/>
              <a:gd name="T13" fmla="*/ 56 h 62"/>
              <a:gd name="T14" fmla="*/ 1419 w 1425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5" h="62">
                <a:moveTo>
                  <a:pt x="1419" y="62"/>
                </a:moveTo>
                <a:cubicBezTo>
                  <a:pt x="1419" y="62"/>
                  <a:pt x="1419" y="62"/>
                  <a:pt x="1419" y="62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419" y="50"/>
                  <a:pt x="1419" y="50"/>
                  <a:pt x="1419" y="50"/>
                </a:cubicBezTo>
                <a:cubicBezTo>
                  <a:pt x="1423" y="50"/>
                  <a:pt x="1425" y="53"/>
                  <a:pt x="1425" y="56"/>
                </a:cubicBezTo>
                <a:cubicBezTo>
                  <a:pt x="1425" y="59"/>
                  <a:pt x="1422" y="62"/>
                  <a:pt x="1419" y="6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84"/>
          <p:cNvSpPr/>
          <p:nvPr/>
        </p:nvSpPr>
        <p:spPr bwMode="auto">
          <a:xfrm>
            <a:off x="871808" y="1754817"/>
            <a:ext cx="1087629" cy="2498871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85"/>
          <p:cNvSpPr/>
          <p:nvPr/>
        </p:nvSpPr>
        <p:spPr bwMode="auto">
          <a:xfrm>
            <a:off x="3439625" y="3766859"/>
            <a:ext cx="361605" cy="1377475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86"/>
          <p:cNvSpPr/>
          <p:nvPr/>
        </p:nvSpPr>
        <p:spPr bwMode="auto">
          <a:xfrm>
            <a:off x="871808" y="4241026"/>
            <a:ext cx="2580479" cy="903308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87"/>
          <p:cNvSpPr/>
          <p:nvPr/>
        </p:nvSpPr>
        <p:spPr bwMode="auto">
          <a:xfrm>
            <a:off x="3303149" y="2171296"/>
            <a:ext cx="147738" cy="297303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5"/>
          <p:cNvSpPr/>
          <p:nvPr/>
        </p:nvSpPr>
        <p:spPr bwMode="auto">
          <a:xfrm>
            <a:off x="3747762" y="2649685"/>
            <a:ext cx="505121" cy="797782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6"/>
          <p:cNvSpPr/>
          <p:nvPr/>
        </p:nvSpPr>
        <p:spPr bwMode="auto">
          <a:xfrm>
            <a:off x="3742134" y="3125258"/>
            <a:ext cx="510749" cy="322209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7"/>
          <p:cNvSpPr/>
          <p:nvPr/>
        </p:nvSpPr>
        <p:spPr bwMode="auto">
          <a:xfrm>
            <a:off x="3743540" y="2649685"/>
            <a:ext cx="12664" cy="484016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8"/>
          <p:cNvSpPr/>
          <p:nvPr/>
        </p:nvSpPr>
        <p:spPr bwMode="auto">
          <a:xfrm>
            <a:off x="2741741" y="3092897"/>
            <a:ext cx="1008835" cy="40804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"/>
          <p:cNvSpPr/>
          <p:nvPr/>
        </p:nvSpPr>
        <p:spPr bwMode="auto">
          <a:xfrm>
            <a:off x="2599632" y="3092897"/>
            <a:ext cx="149144" cy="574065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10"/>
          <p:cNvSpPr/>
          <p:nvPr/>
        </p:nvSpPr>
        <p:spPr bwMode="auto">
          <a:xfrm>
            <a:off x="2444859" y="2981742"/>
            <a:ext cx="161808" cy="685220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11"/>
          <p:cNvSpPr/>
          <p:nvPr/>
        </p:nvSpPr>
        <p:spPr bwMode="auto">
          <a:xfrm>
            <a:off x="1782152" y="3658520"/>
            <a:ext cx="824515" cy="144924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12"/>
          <p:cNvSpPr/>
          <p:nvPr/>
        </p:nvSpPr>
        <p:spPr bwMode="auto">
          <a:xfrm>
            <a:off x="2444859" y="2228986"/>
            <a:ext cx="339093" cy="759792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13"/>
          <p:cNvSpPr/>
          <p:nvPr/>
        </p:nvSpPr>
        <p:spPr bwMode="auto">
          <a:xfrm>
            <a:off x="1856724" y="2228986"/>
            <a:ext cx="927228" cy="156180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Freeform 14"/>
          <p:cNvSpPr/>
          <p:nvPr/>
        </p:nvSpPr>
        <p:spPr bwMode="auto">
          <a:xfrm>
            <a:off x="1856724" y="2376722"/>
            <a:ext cx="595171" cy="612055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15"/>
          <p:cNvSpPr/>
          <p:nvPr/>
        </p:nvSpPr>
        <p:spPr bwMode="auto">
          <a:xfrm>
            <a:off x="1858131" y="2378130"/>
            <a:ext cx="39397" cy="41366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16"/>
          <p:cNvSpPr/>
          <p:nvPr/>
        </p:nvSpPr>
        <p:spPr bwMode="auto">
          <a:xfrm>
            <a:off x="1889085" y="2783352"/>
            <a:ext cx="562809" cy="20542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17"/>
          <p:cNvSpPr/>
          <p:nvPr/>
        </p:nvSpPr>
        <p:spPr bwMode="auto">
          <a:xfrm>
            <a:off x="1707580" y="2981742"/>
            <a:ext cx="744315" cy="517784"/>
          </a:xfrm>
          <a:custGeom>
            <a:avLst/>
            <a:gdLst>
              <a:gd name="T0" fmla="*/ 5 w 828"/>
              <a:gd name="T1" fmla="*/ 575 h 575"/>
              <a:gd name="T2" fmla="*/ 1 w 828"/>
              <a:gd name="T3" fmla="*/ 573 h 575"/>
              <a:gd name="T4" fmla="*/ 2 w 828"/>
              <a:gd name="T5" fmla="*/ 567 h 575"/>
              <a:gd name="T6" fmla="*/ 821 w 828"/>
              <a:gd name="T7" fmla="*/ 1 h 575"/>
              <a:gd name="T8" fmla="*/ 827 w 828"/>
              <a:gd name="T9" fmla="*/ 2 h 575"/>
              <a:gd name="T10" fmla="*/ 826 w 828"/>
              <a:gd name="T11" fmla="*/ 8 h 575"/>
              <a:gd name="T12" fmla="*/ 7 w 828"/>
              <a:gd name="T13" fmla="*/ 574 h 575"/>
              <a:gd name="T14" fmla="*/ 5 w 828"/>
              <a:gd name="T15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75">
                <a:moveTo>
                  <a:pt x="5" y="575"/>
                </a:moveTo>
                <a:cubicBezTo>
                  <a:pt x="3" y="575"/>
                  <a:pt x="2" y="574"/>
                  <a:pt x="1" y="573"/>
                </a:cubicBezTo>
                <a:cubicBezTo>
                  <a:pt x="0" y="571"/>
                  <a:pt x="1" y="569"/>
                  <a:pt x="2" y="56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3" y="0"/>
                  <a:pt x="826" y="0"/>
                  <a:pt x="827" y="2"/>
                </a:cubicBezTo>
                <a:cubicBezTo>
                  <a:pt x="828" y="4"/>
                  <a:pt x="828" y="6"/>
                  <a:pt x="826" y="8"/>
                </a:cubicBezTo>
                <a:cubicBezTo>
                  <a:pt x="7" y="574"/>
                  <a:pt x="7" y="574"/>
                  <a:pt x="7" y="574"/>
                </a:cubicBezTo>
                <a:cubicBezTo>
                  <a:pt x="6" y="574"/>
                  <a:pt x="5" y="575"/>
                  <a:pt x="5" y="5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18"/>
          <p:cNvSpPr/>
          <p:nvPr/>
        </p:nvSpPr>
        <p:spPr bwMode="auto">
          <a:xfrm>
            <a:off x="1782152" y="2981742"/>
            <a:ext cx="669742" cy="821701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19"/>
          <p:cNvSpPr/>
          <p:nvPr/>
        </p:nvSpPr>
        <p:spPr bwMode="auto">
          <a:xfrm>
            <a:off x="505983" y="2783352"/>
            <a:ext cx="1391545" cy="251857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20"/>
          <p:cNvSpPr/>
          <p:nvPr/>
        </p:nvSpPr>
        <p:spPr bwMode="auto">
          <a:xfrm>
            <a:off x="505983" y="3026767"/>
            <a:ext cx="1210039" cy="472760"/>
          </a:xfrm>
          <a:custGeom>
            <a:avLst/>
            <a:gdLst>
              <a:gd name="T0" fmla="*/ 1342 w 1346"/>
              <a:gd name="T1" fmla="*/ 525 h 525"/>
              <a:gd name="T2" fmla="*/ 1340 w 1346"/>
              <a:gd name="T3" fmla="*/ 524 h 525"/>
              <a:gd name="T4" fmla="*/ 3 w 1346"/>
              <a:gd name="T5" fmla="*/ 8 h 525"/>
              <a:gd name="T6" fmla="*/ 1 w 1346"/>
              <a:gd name="T7" fmla="*/ 3 h 525"/>
              <a:gd name="T8" fmla="*/ 6 w 1346"/>
              <a:gd name="T9" fmla="*/ 1 h 525"/>
              <a:gd name="T10" fmla="*/ 1343 w 1346"/>
              <a:gd name="T11" fmla="*/ 517 h 525"/>
              <a:gd name="T12" fmla="*/ 1345 w 1346"/>
              <a:gd name="T13" fmla="*/ 522 h 525"/>
              <a:gd name="T14" fmla="*/ 1342 w 1346"/>
              <a:gd name="T15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6" h="525">
                <a:moveTo>
                  <a:pt x="1342" y="525"/>
                </a:moveTo>
                <a:cubicBezTo>
                  <a:pt x="1341" y="525"/>
                  <a:pt x="1341" y="525"/>
                  <a:pt x="1340" y="52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43" y="517"/>
                  <a:pt x="1343" y="517"/>
                  <a:pt x="1343" y="517"/>
                </a:cubicBezTo>
                <a:cubicBezTo>
                  <a:pt x="1345" y="518"/>
                  <a:pt x="1346" y="520"/>
                  <a:pt x="1345" y="522"/>
                </a:cubicBezTo>
                <a:cubicBezTo>
                  <a:pt x="1345" y="524"/>
                  <a:pt x="1343" y="525"/>
                  <a:pt x="1342" y="5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21"/>
          <p:cNvSpPr/>
          <p:nvPr/>
        </p:nvSpPr>
        <p:spPr bwMode="auto">
          <a:xfrm>
            <a:off x="1707579" y="3491085"/>
            <a:ext cx="83015" cy="312359"/>
          </a:xfrm>
          <a:custGeom>
            <a:avLst/>
            <a:gdLst>
              <a:gd name="T0" fmla="*/ 88 w 92"/>
              <a:gd name="T1" fmla="*/ 347 h 347"/>
              <a:gd name="T2" fmla="*/ 84 w 92"/>
              <a:gd name="T3" fmla="*/ 344 h 347"/>
              <a:gd name="T4" fmla="*/ 1 w 92"/>
              <a:gd name="T5" fmla="*/ 6 h 347"/>
              <a:gd name="T6" fmla="*/ 4 w 92"/>
              <a:gd name="T7" fmla="*/ 1 h 347"/>
              <a:gd name="T8" fmla="*/ 8 w 92"/>
              <a:gd name="T9" fmla="*/ 4 h 347"/>
              <a:gd name="T10" fmla="*/ 92 w 92"/>
              <a:gd name="T11" fmla="*/ 342 h 347"/>
              <a:gd name="T12" fmla="*/ 89 w 92"/>
              <a:gd name="T13" fmla="*/ 347 h 347"/>
              <a:gd name="T14" fmla="*/ 88 w 92"/>
              <a:gd name="T1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47">
                <a:moveTo>
                  <a:pt x="88" y="347"/>
                </a:moveTo>
                <a:cubicBezTo>
                  <a:pt x="86" y="347"/>
                  <a:pt x="84" y="346"/>
                  <a:pt x="84" y="344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4" y="1"/>
                </a:cubicBezTo>
                <a:cubicBezTo>
                  <a:pt x="6" y="0"/>
                  <a:pt x="8" y="2"/>
                  <a:pt x="8" y="4"/>
                </a:cubicBezTo>
                <a:cubicBezTo>
                  <a:pt x="92" y="342"/>
                  <a:pt x="92" y="342"/>
                  <a:pt x="92" y="342"/>
                </a:cubicBezTo>
                <a:cubicBezTo>
                  <a:pt x="92" y="344"/>
                  <a:pt x="91" y="346"/>
                  <a:pt x="89" y="347"/>
                </a:cubicBezTo>
                <a:cubicBezTo>
                  <a:pt x="88" y="347"/>
                  <a:pt x="88" y="347"/>
                  <a:pt x="88" y="34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22"/>
          <p:cNvSpPr/>
          <p:nvPr/>
        </p:nvSpPr>
        <p:spPr bwMode="auto">
          <a:xfrm>
            <a:off x="2775508" y="2228986"/>
            <a:ext cx="517784" cy="401002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23"/>
          <p:cNvSpPr/>
          <p:nvPr/>
        </p:nvSpPr>
        <p:spPr bwMode="auto">
          <a:xfrm>
            <a:off x="2740333" y="2621544"/>
            <a:ext cx="552960" cy="479795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24"/>
          <p:cNvSpPr/>
          <p:nvPr/>
        </p:nvSpPr>
        <p:spPr bwMode="auto">
          <a:xfrm>
            <a:off x="3286258" y="2622952"/>
            <a:ext cx="469945" cy="33769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25"/>
          <p:cNvSpPr/>
          <p:nvPr/>
        </p:nvSpPr>
        <p:spPr bwMode="auto">
          <a:xfrm>
            <a:off x="3284851" y="1985570"/>
            <a:ext cx="742908" cy="644416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26"/>
          <p:cNvSpPr/>
          <p:nvPr/>
        </p:nvSpPr>
        <p:spPr bwMode="auto">
          <a:xfrm>
            <a:off x="3747761" y="1985570"/>
            <a:ext cx="279998" cy="671150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27"/>
          <p:cNvSpPr/>
          <p:nvPr/>
        </p:nvSpPr>
        <p:spPr bwMode="auto">
          <a:xfrm>
            <a:off x="4019316" y="1985570"/>
            <a:ext cx="233566" cy="52904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28"/>
          <p:cNvSpPr/>
          <p:nvPr/>
        </p:nvSpPr>
        <p:spPr bwMode="auto">
          <a:xfrm>
            <a:off x="4019316" y="1985570"/>
            <a:ext cx="1038381" cy="157587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29"/>
          <p:cNvSpPr/>
          <p:nvPr/>
        </p:nvSpPr>
        <p:spPr bwMode="auto">
          <a:xfrm>
            <a:off x="3996803" y="1483264"/>
            <a:ext cx="1060895" cy="659894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30"/>
          <p:cNvSpPr/>
          <p:nvPr/>
        </p:nvSpPr>
        <p:spPr bwMode="auto">
          <a:xfrm>
            <a:off x="3996803" y="1401656"/>
            <a:ext cx="765420" cy="8864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Freeform 31"/>
          <p:cNvSpPr/>
          <p:nvPr/>
        </p:nvSpPr>
        <p:spPr bwMode="auto">
          <a:xfrm>
            <a:off x="4753781" y="695331"/>
            <a:ext cx="126632" cy="713361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32"/>
          <p:cNvSpPr/>
          <p:nvPr/>
        </p:nvSpPr>
        <p:spPr bwMode="auto">
          <a:xfrm>
            <a:off x="4871972" y="695331"/>
            <a:ext cx="185727" cy="1447826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33"/>
          <p:cNvSpPr/>
          <p:nvPr/>
        </p:nvSpPr>
        <p:spPr bwMode="auto">
          <a:xfrm>
            <a:off x="4753781" y="1401656"/>
            <a:ext cx="303917" cy="741501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34"/>
          <p:cNvSpPr/>
          <p:nvPr/>
        </p:nvSpPr>
        <p:spPr bwMode="auto">
          <a:xfrm>
            <a:off x="5049256" y="1507183"/>
            <a:ext cx="303917" cy="635974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5"/>
          <p:cNvSpPr/>
          <p:nvPr/>
        </p:nvSpPr>
        <p:spPr bwMode="auto">
          <a:xfrm>
            <a:off x="5049256" y="2136122"/>
            <a:ext cx="664114" cy="161808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6"/>
          <p:cNvSpPr/>
          <p:nvPr/>
        </p:nvSpPr>
        <p:spPr bwMode="auto">
          <a:xfrm>
            <a:off x="4871972" y="695331"/>
            <a:ext cx="481202" cy="820294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37"/>
          <p:cNvSpPr/>
          <p:nvPr/>
        </p:nvSpPr>
        <p:spPr bwMode="auto">
          <a:xfrm>
            <a:off x="4871972" y="695331"/>
            <a:ext cx="1229737" cy="364419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38"/>
          <p:cNvSpPr/>
          <p:nvPr/>
        </p:nvSpPr>
        <p:spPr bwMode="auto">
          <a:xfrm>
            <a:off x="5346138" y="1051307"/>
            <a:ext cx="755571" cy="464317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39"/>
          <p:cNvSpPr/>
          <p:nvPr/>
        </p:nvSpPr>
        <p:spPr bwMode="auto">
          <a:xfrm>
            <a:off x="5704928" y="1051307"/>
            <a:ext cx="396780" cy="1246622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40"/>
          <p:cNvSpPr/>
          <p:nvPr/>
        </p:nvSpPr>
        <p:spPr bwMode="auto">
          <a:xfrm>
            <a:off x="6093266" y="1051307"/>
            <a:ext cx="139296" cy="590949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1"/>
          <p:cNvSpPr/>
          <p:nvPr/>
        </p:nvSpPr>
        <p:spPr bwMode="auto">
          <a:xfrm>
            <a:off x="6225526" y="1522660"/>
            <a:ext cx="892052" cy="119597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2"/>
          <p:cNvSpPr/>
          <p:nvPr/>
        </p:nvSpPr>
        <p:spPr bwMode="auto">
          <a:xfrm>
            <a:off x="6225526" y="700959"/>
            <a:ext cx="303917" cy="94129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3"/>
          <p:cNvSpPr/>
          <p:nvPr/>
        </p:nvSpPr>
        <p:spPr bwMode="auto">
          <a:xfrm>
            <a:off x="6521001" y="622166"/>
            <a:ext cx="794968" cy="87235"/>
          </a:xfrm>
          <a:custGeom>
            <a:avLst/>
            <a:gdLst>
              <a:gd name="T0" fmla="*/ 4 w 884"/>
              <a:gd name="T1" fmla="*/ 96 h 96"/>
              <a:gd name="T2" fmla="*/ 0 w 884"/>
              <a:gd name="T3" fmla="*/ 92 h 96"/>
              <a:gd name="T4" fmla="*/ 4 w 884"/>
              <a:gd name="T5" fmla="*/ 88 h 96"/>
              <a:gd name="T6" fmla="*/ 880 w 884"/>
              <a:gd name="T7" fmla="*/ 0 h 96"/>
              <a:gd name="T8" fmla="*/ 884 w 884"/>
              <a:gd name="T9" fmla="*/ 4 h 96"/>
              <a:gd name="T10" fmla="*/ 880 w 884"/>
              <a:gd name="T11" fmla="*/ 8 h 96"/>
              <a:gd name="T12" fmla="*/ 5 w 884"/>
              <a:gd name="T13" fmla="*/ 96 h 96"/>
              <a:gd name="T14" fmla="*/ 4 w 884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96">
                <a:moveTo>
                  <a:pt x="4" y="96"/>
                </a:moveTo>
                <a:cubicBezTo>
                  <a:pt x="2" y="96"/>
                  <a:pt x="0" y="94"/>
                  <a:pt x="0" y="92"/>
                </a:cubicBezTo>
                <a:cubicBezTo>
                  <a:pt x="0" y="90"/>
                  <a:pt x="2" y="88"/>
                  <a:pt x="4" y="88"/>
                </a:cubicBezTo>
                <a:cubicBezTo>
                  <a:pt x="880" y="0"/>
                  <a:pt x="880" y="0"/>
                  <a:pt x="880" y="0"/>
                </a:cubicBezTo>
                <a:cubicBezTo>
                  <a:pt x="882" y="0"/>
                  <a:pt x="884" y="2"/>
                  <a:pt x="884" y="4"/>
                </a:cubicBezTo>
                <a:cubicBezTo>
                  <a:pt x="884" y="6"/>
                  <a:pt x="883" y="8"/>
                  <a:pt x="880" y="8"/>
                </a:cubicBezTo>
                <a:cubicBezTo>
                  <a:pt x="5" y="96"/>
                  <a:pt x="5" y="96"/>
                  <a:pt x="5" y="96"/>
                </a:cubicBezTo>
                <a:cubicBezTo>
                  <a:pt x="4" y="96"/>
                  <a:pt x="4" y="96"/>
                  <a:pt x="4" y="9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4"/>
          <p:cNvSpPr/>
          <p:nvPr/>
        </p:nvSpPr>
        <p:spPr bwMode="auto">
          <a:xfrm>
            <a:off x="6521001" y="700959"/>
            <a:ext cx="596577" cy="828737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5"/>
          <p:cNvSpPr/>
          <p:nvPr/>
        </p:nvSpPr>
        <p:spPr bwMode="auto">
          <a:xfrm>
            <a:off x="6521001" y="700959"/>
            <a:ext cx="914564" cy="585321"/>
          </a:xfrm>
          <a:custGeom>
            <a:avLst/>
            <a:gdLst>
              <a:gd name="T0" fmla="*/ 1012 w 1017"/>
              <a:gd name="T1" fmla="*/ 650 h 650"/>
              <a:gd name="T2" fmla="*/ 1010 w 1017"/>
              <a:gd name="T3" fmla="*/ 650 h 650"/>
              <a:gd name="T4" fmla="*/ 2 w 1017"/>
              <a:gd name="T5" fmla="*/ 8 h 650"/>
              <a:gd name="T6" fmla="*/ 1 w 1017"/>
              <a:gd name="T7" fmla="*/ 3 h 650"/>
              <a:gd name="T8" fmla="*/ 6 w 1017"/>
              <a:gd name="T9" fmla="*/ 1 h 650"/>
              <a:gd name="T10" fmla="*/ 1015 w 1017"/>
              <a:gd name="T11" fmla="*/ 643 h 650"/>
              <a:gd name="T12" fmla="*/ 1016 w 1017"/>
              <a:gd name="T13" fmla="*/ 649 h 650"/>
              <a:gd name="T14" fmla="*/ 1012 w 1017"/>
              <a:gd name="T1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650">
                <a:moveTo>
                  <a:pt x="1012" y="650"/>
                </a:moveTo>
                <a:cubicBezTo>
                  <a:pt x="1012" y="650"/>
                  <a:pt x="1011" y="650"/>
                  <a:pt x="1010" y="650"/>
                </a:cubicBezTo>
                <a:cubicBezTo>
                  <a:pt x="2" y="8"/>
                  <a:pt x="2" y="8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015" y="643"/>
                  <a:pt x="1015" y="643"/>
                  <a:pt x="1015" y="643"/>
                </a:cubicBezTo>
                <a:cubicBezTo>
                  <a:pt x="1016" y="644"/>
                  <a:pt x="1017" y="647"/>
                  <a:pt x="1016" y="649"/>
                </a:cubicBezTo>
                <a:cubicBezTo>
                  <a:pt x="1015" y="650"/>
                  <a:pt x="1014" y="650"/>
                  <a:pt x="1012" y="65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6"/>
          <p:cNvSpPr/>
          <p:nvPr/>
        </p:nvSpPr>
        <p:spPr bwMode="auto">
          <a:xfrm>
            <a:off x="7308933" y="622166"/>
            <a:ext cx="126632" cy="664115"/>
          </a:xfrm>
          <a:custGeom>
            <a:avLst/>
            <a:gdLst>
              <a:gd name="T0" fmla="*/ 136 w 141"/>
              <a:gd name="T1" fmla="*/ 737 h 737"/>
              <a:gd name="T2" fmla="*/ 132 w 141"/>
              <a:gd name="T3" fmla="*/ 734 h 737"/>
              <a:gd name="T4" fmla="*/ 0 w 141"/>
              <a:gd name="T5" fmla="*/ 5 h 737"/>
              <a:gd name="T6" fmla="*/ 3 w 141"/>
              <a:gd name="T7" fmla="*/ 0 h 737"/>
              <a:gd name="T8" fmla="*/ 8 w 141"/>
              <a:gd name="T9" fmla="*/ 3 h 737"/>
              <a:gd name="T10" fmla="*/ 140 w 141"/>
              <a:gd name="T11" fmla="*/ 733 h 737"/>
              <a:gd name="T12" fmla="*/ 137 w 141"/>
              <a:gd name="T13" fmla="*/ 737 h 737"/>
              <a:gd name="T14" fmla="*/ 136 w 141"/>
              <a:gd name="T1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37">
                <a:moveTo>
                  <a:pt x="136" y="737"/>
                </a:moveTo>
                <a:cubicBezTo>
                  <a:pt x="134" y="737"/>
                  <a:pt x="133" y="736"/>
                  <a:pt x="132" y="73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6" y="0"/>
                  <a:pt x="8" y="1"/>
                  <a:pt x="8" y="3"/>
                </a:cubicBezTo>
                <a:cubicBezTo>
                  <a:pt x="140" y="733"/>
                  <a:pt x="140" y="733"/>
                  <a:pt x="140" y="733"/>
                </a:cubicBezTo>
                <a:cubicBezTo>
                  <a:pt x="141" y="735"/>
                  <a:pt x="139" y="737"/>
                  <a:pt x="137" y="737"/>
                </a:cubicBezTo>
                <a:cubicBezTo>
                  <a:pt x="137" y="737"/>
                  <a:pt x="137" y="737"/>
                  <a:pt x="136" y="7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7"/>
          <p:cNvSpPr/>
          <p:nvPr/>
        </p:nvSpPr>
        <p:spPr bwMode="auto">
          <a:xfrm>
            <a:off x="7110543" y="1279245"/>
            <a:ext cx="325023" cy="250450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8"/>
          <p:cNvSpPr/>
          <p:nvPr/>
        </p:nvSpPr>
        <p:spPr bwMode="auto">
          <a:xfrm>
            <a:off x="5704929" y="1633815"/>
            <a:ext cx="527634" cy="664115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9"/>
          <p:cNvSpPr/>
          <p:nvPr/>
        </p:nvSpPr>
        <p:spPr bwMode="auto">
          <a:xfrm>
            <a:off x="4244440" y="2506168"/>
            <a:ext cx="229345" cy="85829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50"/>
          <p:cNvSpPr/>
          <p:nvPr/>
        </p:nvSpPr>
        <p:spPr bwMode="auto">
          <a:xfrm>
            <a:off x="4244440" y="2583556"/>
            <a:ext cx="229345" cy="863912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51"/>
          <p:cNvSpPr/>
          <p:nvPr/>
        </p:nvSpPr>
        <p:spPr bwMode="auto">
          <a:xfrm>
            <a:off x="4466749" y="2136123"/>
            <a:ext cx="590949" cy="455875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52"/>
          <p:cNvSpPr/>
          <p:nvPr/>
        </p:nvSpPr>
        <p:spPr bwMode="auto">
          <a:xfrm>
            <a:off x="4244440" y="2136124"/>
            <a:ext cx="813259" cy="378489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53"/>
          <p:cNvSpPr/>
          <p:nvPr/>
        </p:nvSpPr>
        <p:spPr bwMode="auto">
          <a:xfrm>
            <a:off x="2740333" y="2649690"/>
            <a:ext cx="1015870" cy="451655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111"/>
          <p:cNvSpPr/>
          <p:nvPr/>
        </p:nvSpPr>
        <p:spPr bwMode="auto">
          <a:xfrm>
            <a:off x="1828583" y="2351396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112"/>
          <p:cNvSpPr/>
          <p:nvPr/>
        </p:nvSpPr>
        <p:spPr bwMode="auto">
          <a:xfrm>
            <a:off x="1860944" y="2758026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113"/>
          <p:cNvSpPr/>
          <p:nvPr/>
        </p:nvSpPr>
        <p:spPr bwMode="auto">
          <a:xfrm>
            <a:off x="1682252" y="3462944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4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4"/>
                </a:cubicBezTo>
                <a:cubicBezTo>
                  <a:pt x="54" y="69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114"/>
          <p:cNvSpPr/>
          <p:nvPr/>
        </p:nvSpPr>
        <p:spPr bwMode="auto">
          <a:xfrm>
            <a:off x="465179" y="2985964"/>
            <a:ext cx="92863" cy="91456"/>
          </a:xfrm>
          <a:custGeom>
            <a:avLst/>
            <a:gdLst>
              <a:gd name="T0" fmla="*/ 76 w 104"/>
              <a:gd name="T1" fmla="*/ 13 h 103"/>
              <a:gd name="T2" fmla="*/ 90 w 104"/>
              <a:gd name="T3" fmla="*/ 76 h 103"/>
              <a:gd name="T4" fmla="*/ 27 w 104"/>
              <a:gd name="T5" fmla="*/ 90 h 103"/>
              <a:gd name="T6" fmla="*/ 13 w 104"/>
              <a:gd name="T7" fmla="*/ 27 h 103"/>
              <a:gd name="T8" fmla="*/ 76 w 104"/>
              <a:gd name="T9" fmla="*/ 1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03">
                <a:moveTo>
                  <a:pt x="76" y="13"/>
                </a:moveTo>
                <a:cubicBezTo>
                  <a:pt x="97" y="26"/>
                  <a:pt x="104" y="54"/>
                  <a:pt x="90" y="76"/>
                </a:cubicBezTo>
                <a:cubicBezTo>
                  <a:pt x="77" y="97"/>
                  <a:pt x="49" y="103"/>
                  <a:pt x="27" y="90"/>
                </a:cubicBezTo>
                <a:cubicBezTo>
                  <a:pt x="6" y="77"/>
                  <a:pt x="0" y="49"/>
                  <a:pt x="13" y="27"/>
                </a:cubicBezTo>
                <a:cubicBezTo>
                  <a:pt x="26" y="6"/>
                  <a:pt x="54" y="0"/>
                  <a:pt x="76" y="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115"/>
          <p:cNvSpPr/>
          <p:nvPr/>
        </p:nvSpPr>
        <p:spPr bwMode="auto">
          <a:xfrm>
            <a:off x="2391393" y="2935311"/>
            <a:ext cx="106934" cy="106934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Freeform 116"/>
          <p:cNvSpPr/>
          <p:nvPr/>
        </p:nvSpPr>
        <p:spPr bwMode="auto">
          <a:xfrm>
            <a:off x="1746976" y="3758418"/>
            <a:ext cx="106934" cy="106934"/>
          </a:xfrm>
          <a:custGeom>
            <a:avLst/>
            <a:gdLst>
              <a:gd name="T0" fmla="*/ 88 w 119"/>
              <a:gd name="T1" fmla="*/ 16 h 120"/>
              <a:gd name="T2" fmla="*/ 104 w 119"/>
              <a:gd name="T3" fmla="*/ 88 h 120"/>
              <a:gd name="T4" fmla="*/ 32 w 119"/>
              <a:gd name="T5" fmla="*/ 104 h 120"/>
              <a:gd name="T6" fmla="*/ 15 w 119"/>
              <a:gd name="T7" fmla="*/ 32 h 120"/>
              <a:gd name="T8" fmla="*/ 88 w 119"/>
              <a:gd name="T9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88" y="16"/>
                </a:moveTo>
                <a:cubicBezTo>
                  <a:pt x="112" y="31"/>
                  <a:pt x="119" y="63"/>
                  <a:pt x="104" y="88"/>
                </a:cubicBezTo>
                <a:cubicBezTo>
                  <a:pt x="89" y="112"/>
                  <a:pt x="56" y="120"/>
                  <a:pt x="32" y="104"/>
                </a:cubicBezTo>
                <a:cubicBezTo>
                  <a:pt x="7" y="89"/>
                  <a:pt x="0" y="57"/>
                  <a:pt x="15" y="32"/>
                </a:cubicBezTo>
                <a:cubicBezTo>
                  <a:pt x="31" y="8"/>
                  <a:pt x="63" y="0"/>
                  <a:pt x="88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117"/>
          <p:cNvSpPr/>
          <p:nvPr/>
        </p:nvSpPr>
        <p:spPr bwMode="auto">
          <a:xfrm>
            <a:off x="2572898" y="3631785"/>
            <a:ext cx="64723" cy="64723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118"/>
          <p:cNvSpPr/>
          <p:nvPr/>
        </p:nvSpPr>
        <p:spPr bwMode="auto">
          <a:xfrm>
            <a:off x="2713599" y="3067571"/>
            <a:ext cx="63316" cy="64723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19"/>
          <p:cNvSpPr/>
          <p:nvPr/>
        </p:nvSpPr>
        <p:spPr bwMode="auto">
          <a:xfrm>
            <a:off x="3258117" y="2596218"/>
            <a:ext cx="64723" cy="64723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20"/>
          <p:cNvSpPr/>
          <p:nvPr/>
        </p:nvSpPr>
        <p:spPr bwMode="auto">
          <a:xfrm>
            <a:off x="2703750" y="2169891"/>
            <a:ext cx="149144" cy="14773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21"/>
          <p:cNvSpPr/>
          <p:nvPr/>
        </p:nvSpPr>
        <p:spPr bwMode="auto">
          <a:xfrm>
            <a:off x="3699923" y="261028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22"/>
          <p:cNvSpPr/>
          <p:nvPr/>
        </p:nvSpPr>
        <p:spPr bwMode="auto">
          <a:xfrm>
            <a:off x="4994384" y="208124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23"/>
          <p:cNvSpPr/>
          <p:nvPr/>
        </p:nvSpPr>
        <p:spPr bwMode="auto">
          <a:xfrm>
            <a:off x="3715401" y="3097117"/>
            <a:ext cx="64723" cy="64723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24"/>
          <p:cNvSpPr/>
          <p:nvPr/>
        </p:nvSpPr>
        <p:spPr bwMode="auto">
          <a:xfrm>
            <a:off x="4192381" y="3388371"/>
            <a:ext cx="111155" cy="111154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25"/>
          <p:cNvSpPr/>
          <p:nvPr/>
        </p:nvSpPr>
        <p:spPr bwMode="auto">
          <a:xfrm>
            <a:off x="4434389" y="2552601"/>
            <a:ext cx="66130" cy="67537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26"/>
          <p:cNvSpPr/>
          <p:nvPr/>
        </p:nvSpPr>
        <p:spPr bwMode="auto">
          <a:xfrm>
            <a:off x="3991177" y="1964465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27"/>
          <p:cNvSpPr/>
          <p:nvPr/>
        </p:nvSpPr>
        <p:spPr bwMode="auto">
          <a:xfrm>
            <a:off x="3965850" y="1455123"/>
            <a:ext cx="67537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28"/>
          <p:cNvSpPr/>
          <p:nvPr/>
        </p:nvSpPr>
        <p:spPr bwMode="auto">
          <a:xfrm>
            <a:off x="4721421" y="1373516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29"/>
          <p:cNvSpPr/>
          <p:nvPr/>
        </p:nvSpPr>
        <p:spPr bwMode="auto">
          <a:xfrm>
            <a:off x="4821319" y="646085"/>
            <a:ext cx="106934" cy="105526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30"/>
          <p:cNvSpPr/>
          <p:nvPr/>
        </p:nvSpPr>
        <p:spPr bwMode="auto">
          <a:xfrm>
            <a:off x="5315184" y="1476228"/>
            <a:ext cx="67537" cy="67537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31"/>
          <p:cNvSpPr/>
          <p:nvPr/>
        </p:nvSpPr>
        <p:spPr bwMode="auto">
          <a:xfrm>
            <a:off x="6060907" y="1023167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32"/>
          <p:cNvSpPr/>
          <p:nvPr/>
        </p:nvSpPr>
        <p:spPr bwMode="auto">
          <a:xfrm>
            <a:off x="6194573" y="1604268"/>
            <a:ext cx="61909" cy="61909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33"/>
          <p:cNvSpPr/>
          <p:nvPr/>
        </p:nvSpPr>
        <p:spPr bwMode="auto">
          <a:xfrm>
            <a:off x="5673974" y="2250089"/>
            <a:ext cx="73165" cy="71758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34"/>
          <p:cNvSpPr/>
          <p:nvPr/>
        </p:nvSpPr>
        <p:spPr bwMode="auto">
          <a:xfrm>
            <a:off x="7078183" y="1491706"/>
            <a:ext cx="61909" cy="61909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35"/>
          <p:cNvSpPr/>
          <p:nvPr/>
        </p:nvSpPr>
        <p:spPr bwMode="auto">
          <a:xfrm>
            <a:off x="7279388" y="592619"/>
            <a:ext cx="61909" cy="60502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8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1" y="64"/>
                  <a:pt x="32" y="68"/>
                  <a:pt x="18" y="60"/>
                </a:cubicBezTo>
                <a:cubicBezTo>
                  <a:pt x="4" y="51"/>
                  <a:pt x="0" y="32"/>
                  <a:pt x="9" y="18"/>
                </a:cubicBezTo>
                <a:cubicBezTo>
                  <a:pt x="18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36"/>
          <p:cNvSpPr/>
          <p:nvPr/>
        </p:nvSpPr>
        <p:spPr bwMode="auto">
          <a:xfrm>
            <a:off x="7380693" y="1229999"/>
            <a:ext cx="98492" cy="97084"/>
          </a:xfrm>
          <a:custGeom>
            <a:avLst/>
            <a:gdLst>
              <a:gd name="T0" fmla="*/ 79 w 108"/>
              <a:gd name="T1" fmla="*/ 14 h 108"/>
              <a:gd name="T2" fmla="*/ 94 w 108"/>
              <a:gd name="T3" fmla="*/ 79 h 108"/>
              <a:gd name="T4" fmla="*/ 29 w 108"/>
              <a:gd name="T5" fmla="*/ 94 h 108"/>
              <a:gd name="T6" fmla="*/ 14 w 108"/>
              <a:gd name="T7" fmla="*/ 29 h 108"/>
              <a:gd name="T8" fmla="*/ 79 w 108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79" y="14"/>
                </a:moveTo>
                <a:cubicBezTo>
                  <a:pt x="102" y="28"/>
                  <a:pt x="108" y="57"/>
                  <a:pt x="94" y="79"/>
                </a:cubicBezTo>
                <a:cubicBezTo>
                  <a:pt x="81" y="102"/>
                  <a:pt x="51" y="108"/>
                  <a:pt x="29" y="94"/>
                </a:cubicBezTo>
                <a:cubicBezTo>
                  <a:pt x="7" y="81"/>
                  <a:pt x="0" y="51"/>
                  <a:pt x="14" y="29"/>
                </a:cubicBezTo>
                <a:cubicBezTo>
                  <a:pt x="28" y="7"/>
                  <a:pt x="57" y="0"/>
                  <a:pt x="79" y="1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37"/>
          <p:cNvSpPr/>
          <p:nvPr/>
        </p:nvSpPr>
        <p:spPr bwMode="auto">
          <a:xfrm>
            <a:off x="6471756" y="651712"/>
            <a:ext cx="101306" cy="102712"/>
          </a:xfrm>
          <a:custGeom>
            <a:avLst/>
            <a:gdLst>
              <a:gd name="T0" fmla="*/ 84 w 114"/>
              <a:gd name="T1" fmla="*/ 15 h 114"/>
              <a:gd name="T2" fmla="*/ 100 w 114"/>
              <a:gd name="T3" fmla="*/ 84 h 114"/>
              <a:gd name="T4" fmla="*/ 31 w 114"/>
              <a:gd name="T5" fmla="*/ 99 h 114"/>
              <a:gd name="T6" fmla="*/ 15 w 114"/>
              <a:gd name="T7" fmla="*/ 31 h 114"/>
              <a:gd name="T8" fmla="*/ 84 w 114"/>
              <a:gd name="T9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84" y="15"/>
                </a:moveTo>
                <a:cubicBezTo>
                  <a:pt x="107" y="29"/>
                  <a:pt x="114" y="60"/>
                  <a:pt x="100" y="84"/>
                </a:cubicBezTo>
                <a:cubicBezTo>
                  <a:pt x="85" y="107"/>
                  <a:pt x="54" y="114"/>
                  <a:pt x="31" y="99"/>
                </a:cubicBezTo>
                <a:cubicBezTo>
                  <a:pt x="8" y="85"/>
                  <a:pt x="0" y="54"/>
                  <a:pt x="15" y="31"/>
                </a:cubicBezTo>
                <a:cubicBezTo>
                  <a:pt x="30" y="7"/>
                  <a:pt x="60" y="0"/>
                  <a:pt x="84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38"/>
          <p:cNvSpPr/>
          <p:nvPr/>
        </p:nvSpPr>
        <p:spPr bwMode="auto">
          <a:xfrm>
            <a:off x="4223309" y="2487853"/>
            <a:ext cx="52060" cy="52059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91"/>
          <p:cNvSpPr/>
          <p:nvPr/>
        </p:nvSpPr>
        <p:spPr bwMode="auto">
          <a:xfrm>
            <a:off x="2522245" y="3371487"/>
            <a:ext cx="137888" cy="121004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92"/>
          <p:cNvSpPr/>
          <p:nvPr/>
        </p:nvSpPr>
        <p:spPr bwMode="auto">
          <a:xfrm>
            <a:off x="807085" y="4183339"/>
            <a:ext cx="137888" cy="121004"/>
          </a:xfrm>
          <a:custGeom>
            <a:avLst/>
            <a:gdLst>
              <a:gd name="T0" fmla="*/ 76 w 153"/>
              <a:gd name="T1" fmla="*/ 0 h 134"/>
              <a:gd name="T2" fmla="*/ 19 w 153"/>
              <a:gd name="T3" fmla="*/ 31 h 134"/>
              <a:gd name="T4" fmla="*/ 41 w 153"/>
              <a:gd name="T5" fmla="*/ 124 h 134"/>
              <a:gd name="T6" fmla="*/ 76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6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6" y="0"/>
                </a:moveTo>
                <a:cubicBezTo>
                  <a:pt x="54" y="0"/>
                  <a:pt x="32" y="11"/>
                  <a:pt x="19" y="31"/>
                </a:cubicBezTo>
                <a:cubicBezTo>
                  <a:pt x="0" y="63"/>
                  <a:pt x="9" y="104"/>
                  <a:pt x="41" y="124"/>
                </a:cubicBezTo>
                <a:cubicBezTo>
                  <a:pt x="52" y="131"/>
                  <a:pt x="64" y="134"/>
                  <a:pt x="76" y="134"/>
                </a:cubicBezTo>
                <a:cubicBezTo>
                  <a:pt x="99" y="134"/>
                  <a:pt x="120" y="123"/>
                  <a:pt x="133" y="103"/>
                </a:cubicBezTo>
                <a:cubicBezTo>
                  <a:pt x="153" y="71"/>
                  <a:pt x="143" y="30"/>
                  <a:pt x="112" y="10"/>
                </a:cubicBezTo>
                <a:cubicBezTo>
                  <a:pt x="101" y="3"/>
                  <a:pt x="89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93"/>
          <p:cNvSpPr/>
          <p:nvPr/>
        </p:nvSpPr>
        <p:spPr bwMode="auto">
          <a:xfrm>
            <a:off x="-442351" y="4156606"/>
            <a:ext cx="94271" cy="83015"/>
          </a:xfrm>
          <a:custGeom>
            <a:avLst/>
            <a:gdLst>
              <a:gd name="T0" fmla="*/ 52 w 105"/>
              <a:gd name="T1" fmla="*/ 0 h 92"/>
              <a:gd name="T2" fmla="*/ 13 w 105"/>
              <a:gd name="T3" fmla="*/ 22 h 92"/>
              <a:gd name="T4" fmla="*/ 28 w 105"/>
              <a:gd name="T5" fmla="*/ 85 h 92"/>
              <a:gd name="T6" fmla="*/ 52 w 105"/>
              <a:gd name="T7" fmla="*/ 92 h 92"/>
              <a:gd name="T8" fmla="*/ 91 w 105"/>
              <a:gd name="T9" fmla="*/ 71 h 92"/>
              <a:gd name="T10" fmla="*/ 77 w 105"/>
              <a:gd name="T11" fmla="*/ 7 h 92"/>
              <a:gd name="T12" fmla="*/ 52 w 10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2">
                <a:moveTo>
                  <a:pt x="52" y="0"/>
                </a:moveTo>
                <a:cubicBezTo>
                  <a:pt x="37" y="0"/>
                  <a:pt x="22" y="8"/>
                  <a:pt x="13" y="22"/>
                </a:cubicBezTo>
                <a:cubicBezTo>
                  <a:pt x="0" y="43"/>
                  <a:pt x="6" y="72"/>
                  <a:pt x="28" y="85"/>
                </a:cubicBezTo>
                <a:cubicBezTo>
                  <a:pt x="35" y="90"/>
                  <a:pt x="44" y="92"/>
                  <a:pt x="52" y="92"/>
                </a:cubicBezTo>
                <a:cubicBezTo>
                  <a:pt x="68" y="92"/>
                  <a:pt x="83" y="85"/>
                  <a:pt x="91" y="71"/>
                </a:cubicBezTo>
                <a:cubicBezTo>
                  <a:pt x="105" y="49"/>
                  <a:pt x="99" y="21"/>
                  <a:pt x="77" y="7"/>
                </a:cubicBezTo>
                <a:cubicBezTo>
                  <a:pt x="69" y="2"/>
                  <a:pt x="61" y="0"/>
                  <a:pt x="5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94"/>
          <p:cNvSpPr/>
          <p:nvPr/>
        </p:nvSpPr>
        <p:spPr bwMode="auto">
          <a:xfrm>
            <a:off x="1907377" y="1719643"/>
            <a:ext cx="97085" cy="84421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95"/>
          <p:cNvSpPr/>
          <p:nvPr/>
        </p:nvSpPr>
        <p:spPr bwMode="auto">
          <a:xfrm>
            <a:off x="3197616" y="2081248"/>
            <a:ext cx="213867" cy="188541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96"/>
          <p:cNvSpPr/>
          <p:nvPr/>
        </p:nvSpPr>
        <p:spPr bwMode="auto">
          <a:xfrm>
            <a:off x="3358017" y="5062729"/>
            <a:ext cx="153366" cy="135074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97"/>
          <p:cNvSpPr/>
          <p:nvPr/>
        </p:nvSpPr>
        <p:spPr bwMode="auto">
          <a:xfrm>
            <a:off x="3742134" y="3727463"/>
            <a:ext cx="94271" cy="81607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98"/>
          <p:cNvSpPr/>
          <p:nvPr/>
        </p:nvSpPr>
        <p:spPr bwMode="auto">
          <a:xfrm>
            <a:off x="5327848" y="3602239"/>
            <a:ext cx="136482" cy="119597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99"/>
          <p:cNvSpPr/>
          <p:nvPr/>
        </p:nvSpPr>
        <p:spPr bwMode="auto">
          <a:xfrm>
            <a:off x="5350360" y="2570891"/>
            <a:ext cx="83015" cy="71759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0"/>
          <p:cNvSpPr/>
          <p:nvPr/>
        </p:nvSpPr>
        <p:spPr bwMode="auto">
          <a:xfrm>
            <a:off x="4926847" y="1431203"/>
            <a:ext cx="187134" cy="163215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01"/>
          <p:cNvSpPr/>
          <p:nvPr/>
        </p:nvSpPr>
        <p:spPr bwMode="auto">
          <a:xfrm>
            <a:off x="4518810" y="1279246"/>
            <a:ext cx="98492" cy="8723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2"/>
          <p:cNvSpPr/>
          <p:nvPr/>
        </p:nvSpPr>
        <p:spPr bwMode="auto">
          <a:xfrm>
            <a:off x="5118202" y="-461241"/>
            <a:ext cx="98492" cy="85829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"/>
          <p:cNvSpPr/>
          <p:nvPr/>
        </p:nvSpPr>
        <p:spPr bwMode="auto">
          <a:xfrm>
            <a:off x="6069349" y="243677"/>
            <a:ext cx="137888" cy="119597"/>
          </a:xfrm>
          <a:custGeom>
            <a:avLst/>
            <a:gdLst>
              <a:gd name="T0" fmla="*/ 76 w 152"/>
              <a:gd name="T1" fmla="*/ 0 h 132"/>
              <a:gd name="T2" fmla="*/ 20 w 152"/>
              <a:gd name="T3" fmla="*/ 31 h 132"/>
              <a:gd name="T4" fmla="*/ 41 w 152"/>
              <a:gd name="T5" fmla="*/ 122 h 132"/>
              <a:gd name="T6" fmla="*/ 76 w 152"/>
              <a:gd name="T7" fmla="*/ 132 h 132"/>
              <a:gd name="T8" fmla="*/ 132 w 152"/>
              <a:gd name="T9" fmla="*/ 101 h 132"/>
              <a:gd name="T10" fmla="*/ 111 w 152"/>
              <a:gd name="T11" fmla="*/ 10 h 132"/>
              <a:gd name="T12" fmla="*/ 76 w 152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2">
                <a:moveTo>
                  <a:pt x="76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2"/>
                  <a:pt x="10" y="103"/>
                  <a:pt x="41" y="122"/>
                </a:cubicBezTo>
                <a:cubicBezTo>
                  <a:pt x="52" y="129"/>
                  <a:pt x="64" y="132"/>
                  <a:pt x="76" y="132"/>
                </a:cubicBezTo>
                <a:cubicBezTo>
                  <a:pt x="98" y="132"/>
                  <a:pt x="120" y="121"/>
                  <a:pt x="132" y="101"/>
                </a:cubicBezTo>
                <a:cubicBezTo>
                  <a:pt x="152" y="70"/>
                  <a:pt x="142" y="29"/>
                  <a:pt x="111" y="10"/>
                </a:cubicBezTo>
                <a:cubicBezTo>
                  <a:pt x="100" y="3"/>
                  <a:pt x="88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4"/>
          <p:cNvSpPr/>
          <p:nvPr/>
        </p:nvSpPr>
        <p:spPr bwMode="auto">
          <a:xfrm>
            <a:off x="5953973" y="1194824"/>
            <a:ext cx="225124" cy="196983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Freeform 105"/>
          <p:cNvSpPr/>
          <p:nvPr/>
        </p:nvSpPr>
        <p:spPr bwMode="auto">
          <a:xfrm>
            <a:off x="6972657" y="1367888"/>
            <a:ext cx="130853" cy="113969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Freeform 106"/>
          <p:cNvSpPr/>
          <p:nvPr/>
        </p:nvSpPr>
        <p:spPr bwMode="auto">
          <a:xfrm>
            <a:off x="8078572" y="501162"/>
            <a:ext cx="60502" cy="53467"/>
          </a:xfrm>
          <a:custGeom>
            <a:avLst/>
            <a:gdLst>
              <a:gd name="T0" fmla="*/ 34 w 67"/>
              <a:gd name="T1" fmla="*/ 0 h 59"/>
              <a:gd name="T2" fmla="*/ 9 w 67"/>
              <a:gd name="T3" fmla="*/ 14 h 59"/>
              <a:gd name="T4" fmla="*/ 18 w 67"/>
              <a:gd name="T5" fmla="*/ 54 h 59"/>
              <a:gd name="T6" fmla="*/ 34 w 67"/>
              <a:gd name="T7" fmla="*/ 59 h 59"/>
              <a:gd name="T8" fmla="*/ 58 w 67"/>
              <a:gd name="T9" fmla="*/ 45 h 59"/>
              <a:gd name="T10" fmla="*/ 49 w 67"/>
              <a:gd name="T11" fmla="*/ 5 h 59"/>
              <a:gd name="T12" fmla="*/ 34 w 67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59">
                <a:moveTo>
                  <a:pt x="34" y="0"/>
                </a:moveTo>
                <a:cubicBezTo>
                  <a:pt x="24" y="0"/>
                  <a:pt x="14" y="5"/>
                  <a:pt x="9" y="14"/>
                </a:cubicBezTo>
                <a:cubicBezTo>
                  <a:pt x="0" y="28"/>
                  <a:pt x="4" y="46"/>
                  <a:pt x="18" y="54"/>
                </a:cubicBezTo>
                <a:cubicBezTo>
                  <a:pt x="23" y="57"/>
                  <a:pt x="28" y="59"/>
                  <a:pt x="34" y="59"/>
                </a:cubicBezTo>
                <a:cubicBezTo>
                  <a:pt x="43" y="59"/>
                  <a:pt x="53" y="54"/>
                  <a:pt x="58" y="45"/>
                </a:cubicBezTo>
                <a:cubicBezTo>
                  <a:pt x="67" y="31"/>
                  <a:pt x="63" y="13"/>
                  <a:pt x="49" y="5"/>
                </a:cubicBezTo>
                <a:cubicBezTo>
                  <a:pt x="44" y="2"/>
                  <a:pt x="39" y="0"/>
                  <a:pt x="3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107"/>
          <p:cNvSpPr/>
          <p:nvPr/>
        </p:nvSpPr>
        <p:spPr bwMode="auto">
          <a:xfrm>
            <a:off x="8808829" y="2378115"/>
            <a:ext cx="59095" cy="52060"/>
          </a:xfrm>
          <a:custGeom>
            <a:avLst/>
            <a:gdLst>
              <a:gd name="T0" fmla="*/ 33 w 66"/>
              <a:gd name="T1" fmla="*/ 0 h 58"/>
              <a:gd name="T2" fmla="*/ 8 w 66"/>
              <a:gd name="T3" fmla="*/ 13 h 58"/>
              <a:gd name="T4" fmla="*/ 17 w 66"/>
              <a:gd name="T5" fmla="*/ 53 h 58"/>
              <a:gd name="T6" fmla="*/ 33 w 66"/>
              <a:gd name="T7" fmla="*/ 58 h 58"/>
              <a:gd name="T8" fmla="*/ 58 w 66"/>
              <a:gd name="T9" fmla="*/ 44 h 58"/>
              <a:gd name="T10" fmla="*/ 49 w 66"/>
              <a:gd name="T11" fmla="*/ 4 h 58"/>
              <a:gd name="T12" fmla="*/ 33 w 66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58">
                <a:moveTo>
                  <a:pt x="33" y="0"/>
                </a:moveTo>
                <a:cubicBezTo>
                  <a:pt x="23" y="0"/>
                  <a:pt x="14" y="4"/>
                  <a:pt x="8" y="13"/>
                </a:cubicBezTo>
                <a:cubicBezTo>
                  <a:pt x="0" y="27"/>
                  <a:pt x="4" y="45"/>
                  <a:pt x="17" y="53"/>
                </a:cubicBezTo>
                <a:cubicBezTo>
                  <a:pt x="22" y="57"/>
                  <a:pt x="28" y="58"/>
                  <a:pt x="33" y="58"/>
                </a:cubicBezTo>
                <a:cubicBezTo>
                  <a:pt x="43" y="58"/>
                  <a:pt x="52" y="53"/>
                  <a:pt x="58" y="44"/>
                </a:cubicBezTo>
                <a:cubicBezTo>
                  <a:pt x="66" y="31"/>
                  <a:pt x="62" y="13"/>
                  <a:pt x="49" y="4"/>
                </a:cubicBezTo>
                <a:cubicBezTo>
                  <a:pt x="44" y="1"/>
                  <a:pt x="38" y="0"/>
                  <a:pt x="3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73"/>
          <p:cNvSpPr/>
          <p:nvPr/>
        </p:nvSpPr>
        <p:spPr bwMode="auto">
          <a:xfrm>
            <a:off x="-872899" y="3764046"/>
            <a:ext cx="928635" cy="928635"/>
          </a:xfrm>
          <a:custGeom>
            <a:avLst/>
            <a:gdLst>
              <a:gd name="T0" fmla="*/ 753 w 1027"/>
              <a:gd name="T1" fmla="*/ 132 h 1027"/>
              <a:gd name="T2" fmla="*/ 895 w 1027"/>
              <a:gd name="T3" fmla="*/ 753 h 1027"/>
              <a:gd name="T4" fmla="*/ 274 w 1027"/>
              <a:gd name="T5" fmla="*/ 895 h 1027"/>
              <a:gd name="T6" fmla="*/ 133 w 1027"/>
              <a:gd name="T7" fmla="*/ 274 h 1027"/>
              <a:gd name="T8" fmla="*/ 753 w 1027"/>
              <a:gd name="T9" fmla="*/ 13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027">
                <a:moveTo>
                  <a:pt x="753" y="132"/>
                </a:moveTo>
                <a:cubicBezTo>
                  <a:pt x="964" y="264"/>
                  <a:pt x="1027" y="542"/>
                  <a:pt x="895" y="753"/>
                </a:cubicBezTo>
                <a:cubicBezTo>
                  <a:pt x="763" y="963"/>
                  <a:pt x="485" y="1027"/>
                  <a:pt x="274" y="895"/>
                </a:cubicBezTo>
                <a:cubicBezTo>
                  <a:pt x="64" y="762"/>
                  <a:pt x="0" y="484"/>
                  <a:pt x="133" y="274"/>
                </a:cubicBezTo>
                <a:cubicBezTo>
                  <a:pt x="265" y="63"/>
                  <a:pt x="543" y="0"/>
                  <a:pt x="753" y="13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74"/>
          <p:cNvSpPr/>
          <p:nvPr/>
        </p:nvSpPr>
        <p:spPr bwMode="auto">
          <a:xfrm>
            <a:off x="5149156" y="3426361"/>
            <a:ext cx="527634" cy="527634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75"/>
          <p:cNvSpPr/>
          <p:nvPr/>
        </p:nvSpPr>
        <p:spPr bwMode="auto">
          <a:xfrm>
            <a:off x="4470971" y="-1123950"/>
            <a:ext cx="1423906" cy="1426720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76"/>
          <p:cNvSpPr/>
          <p:nvPr/>
        </p:nvSpPr>
        <p:spPr bwMode="auto">
          <a:xfrm>
            <a:off x="5554378" y="778346"/>
            <a:ext cx="1062302" cy="1062302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77"/>
          <p:cNvSpPr/>
          <p:nvPr/>
        </p:nvSpPr>
        <p:spPr bwMode="auto">
          <a:xfrm>
            <a:off x="2482848" y="4205851"/>
            <a:ext cx="1917772" cy="1919178"/>
          </a:xfrm>
          <a:custGeom>
            <a:avLst/>
            <a:gdLst>
              <a:gd name="T0" fmla="*/ 1555 w 2121"/>
              <a:gd name="T1" fmla="*/ 273 h 2122"/>
              <a:gd name="T2" fmla="*/ 1848 w 2121"/>
              <a:gd name="T3" fmla="*/ 1555 h 2122"/>
              <a:gd name="T4" fmla="*/ 566 w 2121"/>
              <a:gd name="T5" fmla="*/ 1848 h 2122"/>
              <a:gd name="T6" fmla="*/ 273 w 2121"/>
              <a:gd name="T7" fmla="*/ 566 h 2122"/>
              <a:gd name="T8" fmla="*/ 1555 w 2121"/>
              <a:gd name="T9" fmla="*/ 27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1" h="2122">
                <a:moveTo>
                  <a:pt x="1555" y="273"/>
                </a:moveTo>
                <a:cubicBezTo>
                  <a:pt x="1990" y="547"/>
                  <a:pt x="2121" y="1121"/>
                  <a:pt x="1848" y="1555"/>
                </a:cubicBezTo>
                <a:cubicBezTo>
                  <a:pt x="1575" y="1990"/>
                  <a:pt x="1001" y="2122"/>
                  <a:pt x="566" y="1848"/>
                </a:cubicBezTo>
                <a:cubicBezTo>
                  <a:pt x="131" y="1575"/>
                  <a:pt x="0" y="1001"/>
                  <a:pt x="273" y="566"/>
                </a:cubicBezTo>
                <a:cubicBezTo>
                  <a:pt x="546" y="131"/>
                  <a:pt x="1120" y="0"/>
                  <a:pt x="1555" y="27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78"/>
          <p:cNvSpPr/>
          <p:nvPr/>
        </p:nvSpPr>
        <p:spPr bwMode="auto">
          <a:xfrm>
            <a:off x="-556319" y="4080626"/>
            <a:ext cx="296882" cy="295475"/>
          </a:xfrm>
          <a:custGeom>
            <a:avLst/>
            <a:gdLst>
              <a:gd name="T0" fmla="*/ 240 w 327"/>
              <a:gd name="T1" fmla="*/ 42 h 327"/>
              <a:gd name="T2" fmla="*/ 285 w 327"/>
              <a:gd name="T3" fmla="*/ 240 h 327"/>
              <a:gd name="T4" fmla="*/ 88 w 327"/>
              <a:gd name="T5" fmla="*/ 285 h 327"/>
              <a:gd name="T6" fmla="*/ 42 w 327"/>
              <a:gd name="T7" fmla="*/ 87 h 327"/>
              <a:gd name="T8" fmla="*/ 240 w 327"/>
              <a:gd name="T9" fmla="*/ 4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240" y="42"/>
                </a:moveTo>
                <a:cubicBezTo>
                  <a:pt x="307" y="84"/>
                  <a:pt x="327" y="173"/>
                  <a:pt x="285" y="240"/>
                </a:cubicBezTo>
                <a:cubicBezTo>
                  <a:pt x="243" y="307"/>
                  <a:pt x="155" y="327"/>
                  <a:pt x="88" y="285"/>
                </a:cubicBezTo>
                <a:cubicBezTo>
                  <a:pt x="21" y="243"/>
                  <a:pt x="0" y="154"/>
                  <a:pt x="42" y="87"/>
                </a:cubicBezTo>
                <a:cubicBezTo>
                  <a:pt x="85" y="20"/>
                  <a:pt x="173" y="0"/>
                  <a:pt x="240" y="4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79"/>
          <p:cNvSpPr/>
          <p:nvPr/>
        </p:nvSpPr>
        <p:spPr bwMode="auto">
          <a:xfrm>
            <a:off x="4956393" y="-638527"/>
            <a:ext cx="453061" cy="454469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80"/>
          <p:cNvSpPr/>
          <p:nvPr/>
        </p:nvSpPr>
        <p:spPr bwMode="auto">
          <a:xfrm>
            <a:off x="5804828" y="1028796"/>
            <a:ext cx="561402" cy="56140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81"/>
          <p:cNvSpPr/>
          <p:nvPr/>
        </p:nvSpPr>
        <p:spPr bwMode="auto">
          <a:xfrm>
            <a:off x="2948573" y="4672982"/>
            <a:ext cx="986323" cy="984916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82"/>
          <p:cNvSpPr/>
          <p:nvPr/>
        </p:nvSpPr>
        <p:spPr bwMode="auto">
          <a:xfrm>
            <a:off x="1516224" y="401264"/>
            <a:ext cx="3587905" cy="3587908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83"/>
          <p:cNvSpPr/>
          <p:nvPr/>
        </p:nvSpPr>
        <p:spPr bwMode="auto">
          <a:xfrm>
            <a:off x="3196210" y="4919213"/>
            <a:ext cx="491051" cy="492458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84"/>
          <p:cNvSpPr/>
          <p:nvPr/>
        </p:nvSpPr>
        <p:spPr bwMode="auto">
          <a:xfrm>
            <a:off x="2053708" y="938747"/>
            <a:ext cx="2512941" cy="2512942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42"/>
          <p:cNvSpPr/>
          <p:nvPr/>
        </p:nvSpPr>
        <p:spPr bwMode="auto">
          <a:xfrm>
            <a:off x="6879793" y="719250"/>
            <a:ext cx="1121397" cy="111999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43"/>
          <p:cNvSpPr/>
          <p:nvPr/>
        </p:nvSpPr>
        <p:spPr bwMode="auto">
          <a:xfrm>
            <a:off x="7149941" y="987992"/>
            <a:ext cx="582507" cy="582507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144"/>
          <p:cNvSpPr/>
          <p:nvPr/>
        </p:nvSpPr>
        <p:spPr bwMode="auto">
          <a:xfrm>
            <a:off x="4417504" y="239455"/>
            <a:ext cx="921600" cy="923007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45"/>
          <p:cNvSpPr/>
          <p:nvPr/>
        </p:nvSpPr>
        <p:spPr bwMode="auto">
          <a:xfrm>
            <a:off x="4634186" y="456137"/>
            <a:ext cx="488237" cy="488237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146"/>
          <p:cNvSpPr/>
          <p:nvPr/>
        </p:nvSpPr>
        <p:spPr bwMode="auto">
          <a:xfrm>
            <a:off x="4106553" y="1197638"/>
            <a:ext cx="1882596" cy="1882596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47"/>
          <p:cNvSpPr/>
          <p:nvPr/>
        </p:nvSpPr>
        <p:spPr bwMode="auto">
          <a:xfrm>
            <a:off x="4393585" y="1483265"/>
            <a:ext cx="1309938" cy="1309938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48"/>
          <p:cNvSpPr/>
          <p:nvPr/>
        </p:nvSpPr>
        <p:spPr bwMode="auto">
          <a:xfrm>
            <a:off x="2208480" y="2756618"/>
            <a:ext cx="468539" cy="46994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49"/>
          <p:cNvSpPr/>
          <p:nvPr/>
        </p:nvSpPr>
        <p:spPr bwMode="auto">
          <a:xfrm>
            <a:off x="3512790" y="2425968"/>
            <a:ext cx="479795" cy="479795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0"/>
          <p:cNvSpPr/>
          <p:nvPr/>
        </p:nvSpPr>
        <p:spPr bwMode="auto">
          <a:xfrm>
            <a:off x="2125466" y="1594418"/>
            <a:ext cx="1302902" cy="1302903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51"/>
          <p:cNvSpPr/>
          <p:nvPr/>
        </p:nvSpPr>
        <p:spPr bwMode="auto">
          <a:xfrm>
            <a:off x="2447673" y="1915219"/>
            <a:ext cx="659894" cy="661300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52"/>
          <p:cNvSpPr/>
          <p:nvPr/>
        </p:nvSpPr>
        <p:spPr bwMode="auto">
          <a:xfrm>
            <a:off x="1333312" y="3340533"/>
            <a:ext cx="930042" cy="930042"/>
          </a:xfrm>
          <a:custGeom>
            <a:avLst/>
            <a:gdLst>
              <a:gd name="T0" fmla="*/ 757 w 1033"/>
              <a:gd name="T1" fmla="*/ 133 h 1033"/>
              <a:gd name="T2" fmla="*/ 900 w 1033"/>
              <a:gd name="T3" fmla="*/ 757 h 1033"/>
              <a:gd name="T4" fmla="*/ 276 w 1033"/>
              <a:gd name="T5" fmla="*/ 900 h 1033"/>
              <a:gd name="T6" fmla="*/ 133 w 1033"/>
              <a:gd name="T7" fmla="*/ 276 h 1033"/>
              <a:gd name="T8" fmla="*/ 757 w 1033"/>
              <a:gd name="T9" fmla="*/ 1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33">
                <a:moveTo>
                  <a:pt x="757" y="133"/>
                </a:moveTo>
                <a:cubicBezTo>
                  <a:pt x="969" y="266"/>
                  <a:pt x="1033" y="546"/>
                  <a:pt x="900" y="757"/>
                </a:cubicBezTo>
                <a:cubicBezTo>
                  <a:pt x="767" y="969"/>
                  <a:pt x="487" y="1033"/>
                  <a:pt x="276" y="900"/>
                </a:cubicBezTo>
                <a:cubicBezTo>
                  <a:pt x="64" y="767"/>
                  <a:pt x="0" y="488"/>
                  <a:pt x="133" y="276"/>
                </a:cubicBezTo>
                <a:cubicBezTo>
                  <a:pt x="266" y="64"/>
                  <a:pt x="546" y="0"/>
                  <a:pt x="757" y="133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53"/>
          <p:cNvSpPr/>
          <p:nvPr/>
        </p:nvSpPr>
        <p:spPr bwMode="auto">
          <a:xfrm>
            <a:off x="1557029" y="3562842"/>
            <a:ext cx="484016" cy="484016"/>
          </a:xfrm>
          <a:custGeom>
            <a:avLst/>
            <a:gdLst>
              <a:gd name="T0" fmla="*/ 394 w 537"/>
              <a:gd name="T1" fmla="*/ 69 h 537"/>
              <a:gd name="T2" fmla="*/ 468 w 537"/>
              <a:gd name="T3" fmla="*/ 394 h 537"/>
              <a:gd name="T4" fmla="*/ 143 w 537"/>
              <a:gd name="T5" fmla="*/ 468 h 537"/>
              <a:gd name="T6" fmla="*/ 69 w 537"/>
              <a:gd name="T7" fmla="*/ 144 h 537"/>
              <a:gd name="T8" fmla="*/ 394 w 537"/>
              <a:gd name="T9" fmla="*/ 6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537">
                <a:moveTo>
                  <a:pt x="394" y="69"/>
                </a:moveTo>
                <a:cubicBezTo>
                  <a:pt x="504" y="139"/>
                  <a:pt x="537" y="284"/>
                  <a:pt x="468" y="394"/>
                </a:cubicBezTo>
                <a:cubicBezTo>
                  <a:pt x="399" y="504"/>
                  <a:pt x="253" y="537"/>
                  <a:pt x="143" y="468"/>
                </a:cubicBezTo>
                <a:cubicBezTo>
                  <a:pt x="33" y="399"/>
                  <a:pt x="0" y="254"/>
                  <a:pt x="69" y="144"/>
                </a:cubicBezTo>
                <a:cubicBezTo>
                  <a:pt x="138" y="33"/>
                  <a:pt x="284" y="0"/>
                  <a:pt x="394" y="69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54"/>
          <p:cNvSpPr/>
          <p:nvPr/>
        </p:nvSpPr>
        <p:spPr bwMode="auto">
          <a:xfrm>
            <a:off x="6294472" y="473022"/>
            <a:ext cx="468539" cy="468539"/>
          </a:xfrm>
          <a:custGeom>
            <a:avLst/>
            <a:gdLst>
              <a:gd name="T0" fmla="*/ 382 w 521"/>
              <a:gd name="T1" fmla="*/ 67 h 520"/>
              <a:gd name="T2" fmla="*/ 454 w 521"/>
              <a:gd name="T3" fmla="*/ 381 h 520"/>
              <a:gd name="T4" fmla="*/ 139 w 521"/>
              <a:gd name="T5" fmla="*/ 453 h 520"/>
              <a:gd name="T6" fmla="*/ 67 w 521"/>
              <a:gd name="T7" fmla="*/ 138 h 520"/>
              <a:gd name="T8" fmla="*/ 382 w 521"/>
              <a:gd name="T9" fmla="*/ 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0">
                <a:moveTo>
                  <a:pt x="382" y="67"/>
                </a:moveTo>
                <a:cubicBezTo>
                  <a:pt x="488" y="134"/>
                  <a:pt x="521" y="274"/>
                  <a:pt x="454" y="381"/>
                </a:cubicBezTo>
                <a:cubicBezTo>
                  <a:pt x="387" y="488"/>
                  <a:pt x="246" y="520"/>
                  <a:pt x="139" y="453"/>
                </a:cubicBezTo>
                <a:cubicBezTo>
                  <a:pt x="33" y="386"/>
                  <a:pt x="0" y="245"/>
                  <a:pt x="67" y="138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55"/>
          <p:cNvSpPr/>
          <p:nvPr/>
        </p:nvSpPr>
        <p:spPr bwMode="auto">
          <a:xfrm>
            <a:off x="3737913" y="2939531"/>
            <a:ext cx="1018684" cy="1020092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56"/>
          <p:cNvSpPr/>
          <p:nvPr/>
        </p:nvSpPr>
        <p:spPr bwMode="auto">
          <a:xfrm>
            <a:off x="2321041" y="2870588"/>
            <a:ext cx="242008" cy="242008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57"/>
          <p:cNvSpPr/>
          <p:nvPr/>
        </p:nvSpPr>
        <p:spPr bwMode="auto">
          <a:xfrm>
            <a:off x="1680846" y="3686660"/>
            <a:ext cx="236380" cy="236380"/>
          </a:xfrm>
          <a:custGeom>
            <a:avLst/>
            <a:gdLst>
              <a:gd name="T0" fmla="*/ 193 w 263"/>
              <a:gd name="T1" fmla="*/ 34 h 263"/>
              <a:gd name="T2" fmla="*/ 229 w 263"/>
              <a:gd name="T3" fmla="*/ 193 h 263"/>
              <a:gd name="T4" fmla="*/ 70 w 263"/>
              <a:gd name="T5" fmla="*/ 229 h 263"/>
              <a:gd name="T6" fmla="*/ 34 w 263"/>
              <a:gd name="T7" fmla="*/ 70 h 263"/>
              <a:gd name="T8" fmla="*/ 193 w 263"/>
              <a:gd name="T9" fmla="*/ 3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63">
                <a:moveTo>
                  <a:pt x="193" y="34"/>
                </a:moveTo>
                <a:cubicBezTo>
                  <a:pt x="247" y="68"/>
                  <a:pt x="263" y="139"/>
                  <a:pt x="229" y="193"/>
                </a:cubicBezTo>
                <a:cubicBezTo>
                  <a:pt x="195" y="247"/>
                  <a:pt x="124" y="263"/>
                  <a:pt x="70" y="229"/>
                </a:cubicBezTo>
                <a:cubicBezTo>
                  <a:pt x="16" y="196"/>
                  <a:pt x="0" y="124"/>
                  <a:pt x="34" y="70"/>
                </a:cubicBezTo>
                <a:cubicBezTo>
                  <a:pt x="68" y="16"/>
                  <a:pt x="139" y="0"/>
                  <a:pt x="193" y="3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58"/>
          <p:cNvSpPr/>
          <p:nvPr/>
        </p:nvSpPr>
        <p:spPr bwMode="auto">
          <a:xfrm>
            <a:off x="7297678" y="1135729"/>
            <a:ext cx="285626" cy="287033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59"/>
          <p:cNvSpPr/>
          <p:nvPr/>
        </p:nvSpPr>
        <p:spPr bwMode="auto">
          <a:xfrm>
            <a:off x="2603852" y="2072805"/>
            <a:ext cx="347535" cy="346127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0"/>
          <p:cNvSpPr/>
          <p:nvPr/>
        </p:nvSpPr>
        <p:spPr bwMode="auto">
          <a:xfrm>
            <a:off x="3628165" y="2541344"/>
            <a:ext cx="247636" cy="249043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61"/>
          <p:cNvSpPr/>
          <p:nvPr/>
        </p:nvSpPr>
        <p:spPr bwMode="auto">
          <a:xfrm>
            <a:off x="4911369" y="2001048"/>
            <a:ext cx="275776" cy="275776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62"/>
          <p:cNvSpPr/>
          <p:nvPr/>
        </p:nvSpPr>
        <p:spPr bwMode="auto">
          <a:xfrm>
            <a:off x="3991176" y="3192795"/>
            <a:ext cx="513563" cy="513564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63"/>
          <p:cNvSpPr/>
          <p:nvPr/>
        </p:nvSpPr>
        <p:spPr bwMode="auto">
          <a:xfrm>
            <a:off x="4110773" y="3312392"/>
            <a:ext cx="272962" cy="274370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64"/>
          <p:cNvSpPr/>
          <p:nvPr/>
        </p:nvSpPr>
        <p:spPr bwMode="auto">
          <a:xfrm>
            <a:off x="3878614" y="1367888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165"/>
          <p:cNvSpPr/>
          <p:nvPr/>
        </p:nvSpPr>
        <p:spPr bwMode="auto">
          <a:xfrm>
            <a:off x="1741347" y="2254313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Freeform 166"/>
          <p:cNvSpPr/>
          <p:nvPr/>
        </p:nvSpPr>
        <p:spPr bwMode="auto">
          <a:xfrm>
            <a:off x="2484255" y="3536109"/>
            <a:ext cx="246229" cy="247636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67"/>
          <p:cNvSpPr/>
          <p:nvPr/>
        </p:nvSpPr>
        <p:spPr bwMode="auto">
          <a:xfrm>
            <a:off x="4749559" y="572919"/>
            <a:ext cx="257485" cy="256078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68"/>
          <p:cNvSpPr/>
          <p:nvPr/>
        </p:nvSpPr>
        <p:spPr bwMode="auto">
          <a:xfrm>
            <a:off x="6104516" y="1515625"/>
            <a:ext cx="250449" cy="250450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69"/>
          <p:cNvSpPr/>
          <p:nvPr/>
        </p:nvSpPr>
        <p:spPr bwMode="auto">
          <a:xfrm>
            <a:off x="6405610" y="584174"/>
            <a:ext cx="246229" cy="246229"/>
          </a:xfrm>
          <a:custGeom>
            <a:avLst/>
            <a:gdLst>
              <a:gd name="T0" fmla="*/ 200 w 273"/>
              <a:gd name="T1" fmla="*/ 36 h 273"/>
              <a:gd name="T2" fmla="*/ 238 w 273"/>
              <a:gd name="T3" fmla="*/ 200 h 273"/>
              <a:gd name="T4" fmla="*/ 73 w 273"/>
              <a:gd name="T5" fmla="*/ 238 h 273"/>
              <a:gd name="T6" fmla="*/ 35 w 273"/>
              <a:gd name="T7" fmla="*/ 73 h 273"/>
              <a:gd name="T8" fmla="*/ 200 w 273"/>
              <a:gd name="T9" fmla="*/ 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73">
                <a:moveTo>
                  <a:pt x="200" y="36"/>
                </a:moveTo>
                <a:cubicBezTo>
                  <a:pt x="256" y="71"/>
                  <a:pt x="273" y="144"/>
                  <a:pt x="238" y="200"/>
                </a:cubicBezTo>
                <a:cubicBezTo>
                  <a:pt x="203" y="256"/>
                  <a:pt x="129" y="273"/>
                  <a:pt x="73" y="238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4" y="0"/>
                  <a:pt x="200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文本框 495"/>
          <p:cNvSpPr txBox="1"/>
          <p:nvPr/>
        </p:nvSpPr>
        <p:spPr>
          <a:xfrm>
            <a:off x="8619821" y="4297633"/>
            <a:ext cx="276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记事本界面</a:t>
            </a:r>
          </a:p>
        </p:txBody>
      </p:sp>
      <p:grpSp>
        <p:nvGrpSpPr>
          <p:cNvPr id="497" name="组合 496"/>
          <p:cNvGrpSpPr/>
          <p:nvPr/>
        </p:nvGrpSpPr>
        <p:grpSpPr>
          <a:xfrm>
            <a:off x="5955731" y="3499299"/>
            <a:ext cx="1938251" cy="2169825"/>
            <a:chOff x="3598202" y="2417537"/>
            <a:chExt cx="1938251" cy="2169825"/>
          </a:xfrm>
        </p:grpSpPr>
        <p:sp>
          <p:nvSpPr>
            <p:cNvPr id="498" name="文本框 497"/>
            <p:cNvSpPr txBox="1"/>
            <p:nvPr/>
          </p:nvSpPr>
          <p:spPr>
            <a:xfrm>
              <a:off x="3926555" y="2417537"/>
              <a:ext cx="1218291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0" b="1" dirty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35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3"/>
            <p:cNvSpPr/>
            <p:nvPr/>
          </p:nvSpPr>
          <p:spPr bwMode="auto">
            <a:xfrm>
              <a:off x="3598202" y="2670810"/>
              <a:ext cx="374954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  <p:sp>
          <p:nvSpPr>
            <p:cNvPr id="500" name="Freeform 13"/>
            <p:cNvSpPr/>
            <p:nvPr/>
          </p:nvSpPr>
          <p:spPr bwMode="auto">
            <a:xfrm flipH="1">
              <a:off x="5161501" y="2670810"/>
              <a:ext cx="374952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</p:grpSp>
    </p:spTree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 flipH="1">
            <a:off x="711157" y="2197312"/>
            <a:ext cx="5564145" cy="1838177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lvl="0">
              <a:defRPr/>
            </a:pP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默认标题为“未命名”</a:t>
            </a:r>
            <a:endParaRPr lang="en-US" altLang="zh-CN" sz="22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200" dirty="0"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包含新建、打开、保存、另存为、关闭、退出、查找、复制、粘贴、剪切、撤销、版本信息，共</a:t>
            </a:r>
            <a:r>
              <a:rPr lang="en-US" altLang="zh-CN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2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项功能。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2057400" y="1391689"/>
            <a:ext cx="7902889" cy="57629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记事本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界面：</a:t>
            </a:r>
            <a:r>
              <a:rPr lang="zh-CN" altLang="en-US" sz="28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实现记事本相关功能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1854" y="1262602"/>
            <a:ext cx="842486" cy="769441"/>
            <a:chOff x="1687803" y="2174924"/>
            <a:chExt cx="842486" cy="769441"/>
          </a:xfrm>
        </p:grpSpPr>
        <p:sp>
          <p:nvSpPr>
            <p:cNvPr id="45" name="文本框 44"/>
            <p:cNvSpPr txBox="1"/>
            <p:nvPr/>
          </p:nvSpPr>
          <p:spPr>
            <a:xfrm>
              <a:off x="1877281" y="2174924"/>
              <a:ext cx="4565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rgbClr val="45D8FF"/>
                  </a:solidFill>
                  <a:effectLst>
                    <a:outerShdw blurRad="101600" dir="5400000" algn="t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2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168780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3"/>
            <p:cNvSpPr/>
            <p:nvPr/>
          </p:nvSpPr>
          <p:spPr bwMode="auto">
            <a:xfrm flipH="1">
              <a:off x="233932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9" name="直接连接符 78"/>
          <p:cNvCxnSpPr>
            <a:cxnSpLocks/>
          </p:cNvCxnSpPr>
          <p:nvPr/>
        </p:nvCxnSpPr>
        <p:spPr>
          <a:xfrm>
            <a:off x="2057400" y="850434"/>
            <a:ext cx="10134600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11157" y="679655"/>
            <a:ext cx="149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</a:rPr>
              <a:t>记事本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C:\Users\panqiaoqiao\AppData\Roaming\Tencent\Users\40800931\QQ\WinTemp\RichOle\POL643QO%VAYTB`YBU~ZAVO.png">
            <a:extLst>
              <a:ext uri="{FF2B5EF4-FFF2-40B4-BE49-F238E27FC236}">
                <a16:creationId xmlns:a16="http://schemas.microsoft.com/office/drawing/2014/main" id="{9FD95987-D0DC-4E9F-993F-3BFDD498242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r="2800"/>
          <a:stretch/>
        </p:blipFill>
        <p:spPr bwMode="auto">
          <a:xfrm>
            <a:off x="7500421" y="2032043"/>
            <a:ext cx="4435618" cy="420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0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 flipH="1">
            <a:off x="2057400" y="1342577"/>
            <a:ext cx="7902889" cy="57629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记事本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界面：</a:t>
            </a:r>
            <a:r>
              <a:rPr lang="zh-CN" altLang="en-US" sz="2800" dirty="0"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截图展示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5D8FF"/>
              </a:solidFill>
              <a:effectLst>
                <a:outerShdw blurRad="101600" dir="5400000" algn="t" rotWithShape="0">
                  <a:srgbClr val="45D8FF">
                    <a:alpha val="9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1854" y="1262602"/>
            <a:ext cx="842486" cy="769441"/>
            <a:chOff x="1687803" y="2174924"/>
            <a:chExt cx="842486" cy="769441"/>
          </a:xfrm>
        </p:grpSpPr>
        <p:sp>
          <p:nvSpPr>
            <p:cNvPr id="45" name="文本框 44"/>
            <p:cNvSpPr txBox="1"/>
            <p:nvPr/>
          </p:nvSpPr>
          <p:spPr>
            <a:xfrm>
              <a:off x="1877281" y="2174924"/>
              <a:ext cx="4565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rgbClr val="45D8FF"/>
                  </a:solidFill>
                  <a:effectLst>
                    <a:outerShdw blurRad="101600" dir="5400000" algn="t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2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dir="5400000" algn="t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168780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3"/>
            <p:cNvSpPr/>
            <p:nvPr/>
          </p:nvSpPr>
          <p:spPr bwMode="auto">
            <a:xfrm flipH="1">
              <a:off x="2339323" y="2234241"/>
              <a:ext cx="190966" cy="649048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dir="5400000" algn="t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9" name="直接连接符 78"/>
          <p:cNvCxnSpPr>
            <a:cxnSpLocks/>
          </p:cNvCxnSpPr>
          <p:nvPr/>
        </p:nvCxnSpPr>
        <p:spPr>
          <a:xfrm>
            <a:off x="2057400" y="850434"/>
            <a:ext cx="10134600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11157" y="679655"/>
            <a:ext cx="149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</a:rPr>
              <a:t>记事本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C:\Users\panqiaoqiao\AppData\Roaming\Tencent\Users\40800931\QQ\WinTemp\RichOle\]0K_XSQ6T9EQRFURQ5OP(]K.png">
            <a:extLst>
              <a:ext uri="{FF2B5EF4-FFF2-40B4-BE49-F238E27FC236}">
                <a16:creationId xmlns:a16="http://schemas.microsoft.com/office/drawing/2014/main" id="{C0A91249-9AB6-44D0-BF03-6930EA4309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2337847"/>
            <a:ext cx="5264944" cy="424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C:\Users\panqiaoqiao\AppData\Roaming\Tencent\Users\40800931\QQ\WinTemp\RichOle\SB8H3CX3CPMJCP(DBUX%V55.png">
            <a:extLst>
              <a:ext uri="{FF2B5EF4-FFF2-40B4-BE49-F238E27FC236}">
                <a16:creationId xmlns:a16="http://schemas.microsoft.com/office/drawing/2014/main" id="{E43749F1-9C31-4247-851A-5E80CE5660B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/>
          <a:stretch/>
        </p:blipFill>
        <p:spPr bwMode="auto">
          <a:xfrm>
            <a:off x="6520813" y="2337847"/>
            <a:ext cx="5135406" cy="42485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48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57"/>
          <p:cNvSpPr/>
          <p:nvPr/>
        </p:nvSpPr>
        <p:spPr bwMode="auto">
          <a:xfrm>
            <a:off x="2589783" y="3429175"/>
            <a:ext cx="862505" cy="1715160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58"/>
          <p:cNvSpPr/>
          <p:nvPr/>
        </p:nvSpPr>
        <p:spPr bwMode="auto">
          <a:xfrm>
            <a:off x="871808" y="3429175"/>
            <a:ext cx="1729231" cy="824515"/>
          </a:xfrm>
          <a:custGeom>
            <a:avLst/>
            <a:gdLst>
              <a:gd name="T0" fmla="*/ 7 w 1920"/>
              <a:gd name="T1" fmla="*/ 915 h 915"/>
              <a:gd name="T2" fmla="*/ 2 w 1920"/>
              <a:gd name="T3" fmla="*/ 911 h 915"/>
              <a:gd name="T4" fmla="*/ 5 w 1920"/>
              <a:gd name="T5" fmla="*/ 903 h 915"/>
              <a:gd name="T6" fmla="*/ 1911 w 1920"/>
              <a:gd name="T7" fmla="*/ 1 h 915"/>
              <a:gd name="T8" fmla="*/ 1919 w 1920"/>
              <a:gd name="T9" fmla="*/ 4 h 915"/>
              <a:gd name="T10" fmla="*/ 1916 w 1920"/>
              <a:gd name="T11" fmla="*/ 12 h 915"/>
              <a:gd name="T12" fmla="*/ 10 w 1920"/>
              <a:gd name="T13" fmla="*/ 914 h 915"/>
              <a:gd name="T14" fmla="*/ 7 w 1920"/>
              <a:gd name="T15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915">
                <a:moveTo>
                  <a:pt x="7" y="915"/>
                </a:moveTo>
                <a:cubicBezTo>
                  <a:pt x="5" y="915"/>
                  <a:pt x="3" y="914"/>
                  <a:pt x="2" y="911"/>
                </a:cubicBezTo>
                <a:cubicBezTo>
                  <a:pt x="0" y="908"/>
                  <a:pt x="2" y="905"/>
                  <a:pt x="5" y="903"/>
                </a:cubicBezTo>
                <a:cubicBezTo>
                  <a:pt x="1911" y="1"/>
                  <a:pt x="1911" y="1"/>
                  <a:pt x="1911" y="1"/>
                </a:cubicBezTo>
                <a:cubicBezTo>
                  <a:pt x="1914" y="0"/>
                  <a:pt x="1918" y="1"/>
                  <a:pt x="1919" y="4"/>
                </a:cubicBezTo>
                <a:cubicBezTo>
                  <a:pt x="1920" y="7"/>
                  <a:pt x="1919" y="11"/>
                  <a:pt x="1916" y="12"/>
                </a:cubicBezTo>
                <a:cubicBezTo>
                  <a:pt x="10" y="914"/>
                  <a:pt x="10" y="914"/>
                  <a:pt x="10" y="914"/>
                </a:cubicBezTo>
                <a:cubicBezTo>
                  <a:pt x="9" y="915"/>
                  <a:pt x="8" y="915"/>
                  <a:pt x="7" y="91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59"/>
          <p:cNvSpPr/>
          <p:nvPr/>
        </p:nvSpPr>
        <p:spPr bwMode="auto">
          <a:xfrm>
            <a:off x="2589783" y="2171297"/>
            <a:ext cx="726023" cy="1269134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0"/>
          <p:cNvSpPr/>
          <p:nvPr/>
        </p:nvSpPr>
        <p:spPr bwMode="auto">
          <a:xfrm>
            <a:off x="3303143" y="2171297"/>
            <a:ext cx="2106312" cy="1499886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1"/>
          <p:cNvSpPr/>
          <p:nvPr/>
        </p:nvSpPr>
        <p:spPr bwMode="auto">
          <a:xfrm>
            <a:off x="3788566" y="3659926"/>
            <a:ext cx="1619483" cy="11819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2"/>
          <p:cNvSpPr/>
          <p:nvPr/>
        </p:nvSpPr>
        <p:spPr bwMode="auto">
          <a:xfrm>
            <a:off x="5392571" y="2604660"/>
            <a:ext cx="15478" cy="1066523"/>
          </a:xfrm>
          <a:custGeom>
            <a:avLst/>
            <a:gdLst>
              <a:gd name="T0" fmla="*/ 11 w 17"/>
              <a:gd name="T1" fmla="*/ 1184 h 1184"/>
              <a:gd name="T2" fmla="*/ 5 w 17"/>
              <a:gd name="T3" fmla="*/ 1178 h 1184"/>
              <a:gd name="T4" fmla="*/ 0 w 17"/>
              <a:gd name="T5" fmla="*/ 6 h 1184"/>
              <a:gd name="T6" fmla="*/ 6 w 17"/>
              <a:gd name="T7" fmla="*/ 0 h 1184"/>
              <a:gd name="T8" fmla="*/ 6 w 17"/>
              <a:gd name="T9" fmla="*/ 0 h 1184"/>
              <a:gd name="T10" fmla="*/ 12 w 17"/>
              <a:gd name="T11" fmla="*/ 6 h 1184"/>
              <a:gd name="T12" fmla="*/ 17 w 17"/>
              <a:gd name="T13" fmla="*/ 1178 h 1184"/>
              <a:gd name="T14" fmla="*/ 11 w 17"/>
              <a:gd name="T15" fmla="*/ 1184 h 1184"/>
              <a:gd name="T16" fmla="*/ 11 w 17"/>
              <a:gd name="T17" fmla="*/ 118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184">
                <a:moveTo>
                  <a:pt x="11" y="1184"/>
                </a:moveTo>
                <a:cubicBezTo>
                  <a:pt x="8" y="1184"/>
                  <a:pt x="5" y="1181"/>
                  <a:pt x="5" y="117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7" y="1178"/>
                  <a:pt x="17" y="1178"/>
                  <a:pt x="17" y="1178"/>
                </a:cubicBezTo>
                <a:cubicBezTo>
                  <a:pt x="17" y="1181"/>
                  <a:pt x="14" y="1184"/>
                  <a:pt x="11" y="1184"/>
                </a:cubicBezTo>
                <a:cubicBezTo>
                  <a:pt x="11" y="1184"/>
                  <a:pt x="11" y="1184"/>
                  <a:pt x="11" y="118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3"/>
          <p:cNvSpPr/>
          <p:nvPr/>
        </p:nvSpPr>
        <p:spPr bwMode="auto">
          <a:xfrm>
            <a:off x="3303143" y="1495926"/>
            <a:ext cx="1739079" cy="686627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4"/>
          <p:cNvSpPr/>
          <p:nvPr/>
        </p:nvSpPr>
        <p:spPr bwMode="auto">
          <a:xfrm>
            <a:off x="4568056" y="1318641"/>
            <a:ext cx="474167" cy="188541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5"/>
          <p:cNvSpPr/>
          <p:nvPr/>
        </p:nvSpPr>
        <p:spPr bwMode="auto">
          <a:xfrm>
            <a:off x="5030966" y="1495926"/>
            <a:ext cx="372861" cy="111999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6"/>
          <p:cNvSpPr/>
          <p:nvPr/>
        </p:nvSpPr>
        <p:spPr bwMode="auto">
          <a:xfrm>
            <a:off x="3303143" y="2171297"/>
            <a:ext cx="2100684" cy="444619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7"/>
          <p:cNvSpPr/>
          <p:nvPr/>
        </p:nvSpPr>
        <p:spPr bwMode="auto">
          <a:xfrm>
            <a:off x="3303143" y="2171297"/>
            <a:ext cx="498086" cy="1606819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68"/>
          <p:cNvSpPr/>
          <p:nvPr/>
        </p:nvSpPr>
        <p:spPr bwMode="auto">
          <a:xfrm>
            <a:off x="3303143" y="1318641"/>
            <a:ext cx="1276169" cy="863912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69"/>
          <p:cNvSpPr/>
          <p:nvPr/>
        </p:nvSpPr>
        <p:spPr bwMode="auto">
          <a:xfrm>
            <a:off x="4568056" y="-431694"/>
            <a:ext cx="610648" cy="1761592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"/>
          <p:cNvSpPr/>
          <p:nvPr/>
        </p:nvSpPr>
        <p:spPr bwMode="auto">
          <a:xfrm>
            <a:off x="5166040" y="-431694"/>
            <a:ext cx="913158" cy="1732045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1"/>
          <p:cNvSpPr/>
          <p:nvPr/>
        </p:nvSpPr>
        <p:spPr bwMode="auto">
          <a:xfrm>
            <a:off x="6067941" y="295737"/>
            <a:ext cx="84421" cy="1004614"/>
          </a:xfrm>
          <a:custGeom>
            <a:avLst/>
            <a:gdLst>
              <a:gd name="T0" fmla="*/ 6 w 94"/>
              <a:gd name="T1" fmla="*/ 1116 h 1116"/>
              <a:gd name="T2" fmla="*/ 6 w 94"/>
              <a:gd name="T3" fmla="*/ 1116 h 1116"/>
              <a:gd name="T4" fmla="*/ 0 w 94"/>
              <a:gd name="T5" fmla="*/ 1110 h 1116"/>
              <a:gd name="T6" fmla="*/ 82 w 94"/>
              <a:gd name="T7" fmla="*/ 6 h 1116"/>
              <a:gd name="T8" fmla="*/ 89 w 94"/>
              <a:gd name="T9" fmla="*/ 0 h 1116"/>
              <a:gd name="T10" fmla="*/ 94 w 94"/>
              <a:gd name="T11" fmla="*/ 7 h 1116"/>
              <a:gd name="T12" fmla="*/ 12 w 94"/>
              <a:gd name="T13" fmla="*/ 1110 h 1116"/>
              <a:gd name="T14" fmla="*/ 6 w 94"/>
              <a:gd name="T15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16">
                <a:moveTo>
                  <a:pt x="6" y="1116"/>
                </a:moveTo>
                <a:cubicBezTo>
                  <a:pt x="6" y="1116"/>
                  <a:pt x="6" y="1116"/>
                  <a:pt x="6" y="1116"/>
                </a:cubicBezTo>
                <a:cubicBezTo>
                  <a:pt x="2" y="1116"/>
                  <a:pt x="0" y="1113"/>
                  <a:pt x="0" y="1110"/>
                </a:cubicBezTo>
                <a:cubicBezTo>
                  <a:pt x="82" y="6"/>
                  <a:pt x="82" y="6"/>
                  <a:pt x="82" y="6"/>
                </a:cubicBezTo>
                <a:cubicBezTo>
                  <a:pt x="83" y="2"/>
                  <a:pt x="85" y="0"/>
                  <a:pt x="89" y="0"/>
                </a:cubicBezTo>
                <a:cubicBezTo>
                  <a:pt x="92" y="0"/>
                  <a:pt x="94" y="3"/>
                  <a:pt x="94" y="7"/>
                </a:cubicBezTo>
                <a:cubicBezTo>
                  <a:pt x="12" y="1110"/>
                  <a:pt x="12" y="1110"/>
                  <a:pt x="12" y="1110"/>
                </a:cubicBezTo>
                <a:cubicBezTo>
                  <a:pt x="12" y="1114"/>
                  <a:pt x="9" y="1116"/>
                  <a:pt x="6" y="111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2"/>
          <p:cNvSpPr/>
          <p:nvPr/>
        </p:nvSpPr>
        <p:spPr bwMode="auto">
          <a:xfrm>
            <a:off x="6067941" y="1289094"/>
            <a:ext cx="984915" cy="140702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3"/>
          <p:cNvSpPr/>
          <p:nvPr/>
        </p:nvSpPr>
        <p:spPr bwMode="auto">
          <a:xfrm>
            <a:off x="7041601" y="1417133"/>
            <a:ext cx="1812244" cy="993358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4"/>
          <p:cNvSpPr/>
          <p:nvPr/>
        </p:nvSpPr>
        <p:spPr bwMode="auto">
          <a:xfrm>
            <a:off x="8112344" y="523674"/>
            <a:ext cx="741501" cy="1886817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5"/>
          <p:cNvSpPr/>
          <p:nvPr/>
        </p:nvSpPr>
        <p:spPr bwMode="auto">
          <a:xfrm>
            <a:off x="7041602" y="523674"/>
            <a:ext cx="1082000" cy="906122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6"/>
          <p:cNvSpPr/>
          <p:nvPr/>
        </p:nvSpPr>
        <p:spPr bwMode="auto">
          <a:xfrm>
            <a:off x="5391163" y="1417133"/>
            <a:ext cx="1663100" cy="1198783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77"/>
          <p:cNvSpPr/>
          <p:nvPr/>
        </p:nvSpPr>
        <p:spPr bwMode="auto">
          <a:xfrm>
            <a:off x="6066534" y="523674"/>
            <a:ext cx="2057066" cy="776676"/>
          </a:xfrm>
          <a:custGeom>
            <a:avLst/>
            <a:gdLst>
              <a:gd name="T0" fmla="*/ 7 w 2284"/>
              <a:gd name="T1" fmla="*/ 863 h 863"/>
              <a:gd name="T2" fmla="*/ 1 w 2284"/>
              <a:gd name="T3" fmla="*/ 859 h 863"/>
              <a:gd name="T4" fmla="*/ 5 w 2284"/>
              <a:gd name="T5" fmla="*/ 851 h 863"/>
              <a:gd name="T6" fmla="*/ 2275 w 2284"/>
              <a:gd name="T7" fmla="*/ 1 h 863"/>
              <a:gd name="T8" fmla="*/ 2283 w 2284"/>
              <a:gd name="T9" fmla="*/ 4 h 863"/>
              <a:gd name="T10" fmla="*/ 2279 w 2284"/>
              <a:gd name="T11" fmla="*/ 12 h 863"/>
              <a:gd name="T12" fmla="*/ 9 w 2284"/>
              <a:gd name="T13" fmla="*/ 863 h 863"/>
              <a:gd name="T14" fmla="*/ 7 w 2284"/>
              <a:gd name="T15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4" h="863">
                <a:moveTo>
                  <a:pt x="7" y="863"/>
                </a:moveTo>
                <a:cubicBezTo>
                  <a:pt x="5" y="863"/>
                  <a:pt x="2" y="861"/>
                  <a:pt x="1" y="859"/>
                </a:cubicBezTo>
                <a:cubicBezTo>
                  <a:pt x="0" y="856"/>
                  <a:pt x="2" y="852"/>
                  <a:pt x="5" y="851"/>
                </a:cubicBezTo>
                <a:cubicBezTo>
                  <a:pt x="2275" y="1"/>
                  <a:pt x="2275" y="1"/>
                  <a:pt x="2275" y="1"/>
                </a:cubicBezTo>
                <a:cubicBezTo>
                  <a:pt x="2278" y="0"/>
                  <a:pt x="2282" y="1"/>
                  <a:pt x="2283" y="4"/>
                </a:cubicBezTo>
                <a:cubicBezTo>
                  <a:pt x="2284" y="7"/>
                  <a:pt x="2283" y="11"/>
                  <a:pt x="2279" y="12"/>
                </a:cubicBezTo>
                <a:cubicBezTo>
                  <a:pt x="9" y="863"/>
                  <a:pt x="9" y="863"/>
                  <a:pt x="9" y="863"/>
                </a:cubicBezTo>
                <a:cubicBezTo>
                  <a:pt x="8" y="863"/>
                  <a:pt x="8" y="863"/>
                  <a:pt x="7" y="8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8"/>
          <p:cNvSpPr/>
          <p:nvPr/>
        </p:nvSpPr>
        <p:spPr bwMode="auto">
          <a:xfrm>
            <a:off x="6142513" y="295737"/>
            <a:ext cx="1981087" cy="237787"/>
          </a:xfrm>
          <a:custGeom>
            <a:avLst/>
            <a:gdLst>
              <a:gd name="T0" fmla="*/ 2194 w 2201"/>
              <a:gd name="T1" fmla="*/ 265 h 265"/>
              <a:gd name="T2" fmla="*/ 2194 w 2201"/>
              <a:gd name="T3" fmla="*/ 265 h 265"/>
              <a:gd name="T4" fmla="*/ 6 w 2201"/>
              <a:gd name="T5" fmla="*/ 12 h 265"/>
              <a:gd name="T6" fmla="*/ 0 w 2201"/>
              <a:gd name="T7" fmla="*/ 5 h 265"/>
              <a:gd name="T8" fmla="*/ 7 w 2201"/>
              <a:gd name="T9" fmla="*/ 0 h 265"/>
              <a:gd name="T10" fmla="*/ 2195 w 2201"/>
              <a:gd name="T11" fmla="*/ 253 h 265"/>
              <a:gd name="T12" fmla="*/ 2200 w 2201"/>
              <a:gd name="T13" fmla="*/ 260 h 265"/>
              <a:gd name="T14" fmla="*/ 2194 w 2201"/>
              <a:gd name="T1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1" h="265">
                <a:moveTo>
                  <a:pt x="2194" y="265"/>
                </a:moveTo>
                <a:cubicBezTo>
                  <a:pt x="2194" y="265"/>
                  <a:pt x="2194" y="265"/>
                  <a:pt x="2194" y="265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2195" y="253"/>
                  <a:pt x="2195" y="253"/>
                  <a:pt x="2195" y="253"/>
                </a:cubicBezTo>
                <a:cubicBezTo>
                  <a:pt x="2198" y="254"/>
                  <a:pt x="2201" y="257"/>
                  <a:pt x="2200" y="260"/>
                </a:cubicBezTo>
                <a:cubicBezTo>
                  <a:pt x="2200" y="263"/>
                  <a:pt x="2197" y="265"/>
                  <a:pt x="2194" y="2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9"/>
          <p:cNvSpPr/>
          <p:nvPr/>
        </p:nvSpPr>
        <p:spPr bwMode="auto">
          <a:xfrm>
            <a:off x="5166041" y="-431694"/>
            <a:ext cx="987730" cy="73728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80"/>
          <p:cNvSpPr/>
          <p:nvPr/>
        </p:nvSpPr>
        <p:spPr bwMode="auto">
          <a:xfrm>
            <a:off x="5391164" y="1289094"/>
            <a:ext cx="688034" cy="1326822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81"/>
          <p:cNvSpPr/>
          <p:nvPr/>
        </p:nvSpPr>
        <p:spPr bwMode="auto">
          <a:xfrm>
            <a:off x="1948182" y="1754818"/>
            <a:ext cx="1367625" cy="427735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82"/>
          <p:cNvSpPr/>
          <p:nvPr/>
        </p:nvSpPr>
        <p:spPr bwMode="auto">
          <a:xfrm>
            <a:off x="-398732" y="1754818"/>
            <a:ext cx="2358170" cy="2453847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83"/>
          <p:cNvSpPr/>
          <p:nvPr/>
        </p:nvSpPr>
        <p:spPr bwMode="auto">
          <a:xfrm>
            <a:off x="-398732" y="4197409"/>
            <a:ext cx="1283205" cy="56281"/>
          </a:xfrm>
          <a:custGeom>
            <a:avLst/>
            <a:gdLst>
              <a:gd name="T0" fmla="*/ 1419 w 1425"/>
              <a:gd name="T1" fmla="*/ 62 h 62"/>
              <a:gd name="T2" fmla="*/ 1419 w 1425"/>
              <a:gd name="T3" fmla="*/ 62 h 62"/>
              <a:gd name="T4" fmla="*/ 6 w 1425"/>
              <a:gd name="T5" fmla="*/ 12 h 62"/>
              <a:gd name="T6" fmla="*/ 0 w 1425"/>
              <a:gd name="T7" fmla="*/ 6 h 62"/>
              <a:gd name="T8" fmla="*/ 6 w 1425"/>
              <a:gd name="T9" fmla="*/ 0 h 62"/>
              <a:gd name="T10" fmla="*/ 1419 w 1425"/>
              <a:gd name="T11" fmla="*/ 50 h 62"/>
              <a:gd name="T12" fmla="*/ 1425 w 1425"/>
              <a:gd name="T13" fmla="*/ 56 h 62"/>
              <a:gd name="T14" fmla="*/ 1419 w 1425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5" h="62">
                <a:moveTo>
                  <a:pt x="1419" y="62"/>
                </a:moveTo>
                <a:cubicBezTo>
                  <a:pt x="1419" y="62"/>
                  <a:pt x="1419" y="62"/>
                  <a:pt x="1419" y="62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419" y="50"/>
                  <a:pt x="1419" y="50"/>
                  <a:pt x="1419" y="50"/>
                </a:cubicBezTo>
                <a:cubicBezTo>
                  <a:pt x="1423" y="50"/>
                  <a:pt x="1425" y="53"/>
                  <a:pt x="1425" y="56"/>
                </a:cubicBezTo>
                <a:cubicBezTo>
                  <a:pt x="1425" y="59"/>
                  <a:pt x="1422" y="62"/>
                  <a:pt x="1419" y="6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84"/>
          <p:cNvSpPr/>
          <p:nvPr/>
        </p:nvSpPr>
        <p:spPr bwMode="auto">
          <a:xfrm>
            <a:off x="871808" y="1754817"/>
            <a:ext cx="1087629" cy="2498871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85"/>
          <p:cNvSpPr/>
          <p:nvPr/>
        </p:nvSpPr>
        <p:spPr bwMode="auto">
          <a:xfrm>
            <a:off x="3439625" y="3766859"/>
            <a:ext cx="361605" cy="1377475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86"/>
          <p:cNvSpPr/>
          <p:nvPr/>
        </p:nvSpPr>
        <p:spPr bwMode="auto">
          <a:xfrm>
            <a:off x="871808" y="4241026"/>
            <a:ext cx="2580479" cy="903308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87"/>
          <p:cNvSpPr/>
          <p:nvPr/>
        </p:nvSpPr>
        <p:spPr bwMode="auto">
          <a:xfrm>
            <a:off x="3303149" y="2171296"/>
            <a:ext cx="147738" cy="297303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5"/>
          <p:cNvSpPr/>
          <p:nvPr/>
        </p:nvSpPr>
        <p:spPr bwMode="auto">
          <a:xfrm>
            <a:off x="3747762" y="2649685"/>
            <a:ext cx="505121" cy="797782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6"/>
          <p:cNvSpPr/>
          <p:nvPr/>
        </p:nvSpPr>
        <p:spPr bwMode="auto">
          <a:xfrm>
            <a:off x="3742134" y="3125258"/>
            <a:ext cx="510749" cy="322209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7"/>
          <p:cNvSpPr/>
          <p:nvPr/>
        </p:nvSpPr>
        <p:spPr bwMode="auto">
          <a:xfrm>
            <a:off x="3743540" y="2649685"/>
            <a:ext cx="12664" cy="484016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8"/>
          <p:cNvSpPr/>
          <p:nvPr/>
        </p:nvSpPr>
        <p:spPr bwMode="auto">
          <a:xfrm>
            <a:off x="2741741" y="3092897"/>
            <a:ext cx="1008835" cy="40804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"/>
          <p:cNvSpPr/>
          <p:nvPr/>
        </p:nvSpPr>
        <p:spPr bwMode="auto">
          <a:xfrm>
            <a:off x="2599632" y="3092897"/>
            <a:ext cx="149144" cy="574065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10"/>
          <p:cNvSpPr/>
          <p:nvPr/>
        </p:nvSpPr>
        <p:spPr bwMode="auto">
          <a:xfrm>
            <a:off x="2444859" y="2981742"/>
            <a:ext cx="161808" cy="685220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11"/>
          <p:cNvSpPr/>
          <p:nvPr/>
        </p:nvSpPr>
        <p:spPr bwMode="auto">
          <a:xfrm>
            <a:off x="1782152" y="3658520"/>
            <a:ext cx="824515" cy="144924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12"/>
          <p:cNvSpPr/>
          <p:nvPr/>
        </p:nvSpPr>
        <p:spPr bwMode="auto">
          <a:xfrm>
            <a:off x="2444859" y="2228986"/>
            <a:ext cx="339093" cy="759792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13"/>
          <p:cNvSpPr/>
          <p:nvPr/>
        </p:nvSpPr>
        <p:spPr bwMode="auto">
          <a:xfrm>
            <a:off x="1856724" y="2228986"/>
            <a:ext cx="927228" cy="156180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Freeform 14"/>
          <p:cNvSpPr/>
          <p:nvPr/>
        </p:nvSpPr>
        <p:spPr bwMode="auto">
          <a:xfrm>
            <a:off x="1856724" y="2376722"/>
            <a:ext cx="595171" cy="612055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15"/>
          <p:cNvSpPr/>
          <p:nvPr/>
        </p:nvSpPr>
        <p:spPr bwMode="auto">
          <a:xfrm>
            <a:off x="1858131" y="2378130"/>
            <a:ext cx="39397" cy="41366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16"/>
          <p:cNvSpPr/>
          <p:nvPr/>
        </p:nvSpPr>
        <p:spPr bwMode="auto">
          <a:xfrm>
            <a:off x="1889085" y="2783352"/>
            <a:ext cx="562809" cy="20542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17"/>
          <p:cNvSpPr/>
          <p:nvPr/>
        </p:nvSpPr>
        <p:spPr bwMode="auto">
          <a:xfrm>
            <a:off x="1707580" y="2981742"/>
            <a:ext cx="744315" cy="517784"/>
          </a:xfrm>
          <a:custGeom>
            <a:avLst/>
            <a:gdLst>
              <a:gd name="T0" fmla="*/ 5 w 828"/>
              <a:gd name="T1" fmla="*/ 575 h 575"/>
              <a:gd name="T2" fmla="*/ 1 w 828"/>
              <a:gd name="T3" fmla="*/ 573 h 575"/>
              <a:gd name="T4" fmla="*/ 2 w 828"/>
              <a:gd name="T5" fmla="*/ 567 h 575"/>
              <a:gd name="T6" fmla="*/ 821 w 828"/>
              <a:gd name="T7" fmla="*/ 1 h 575"/>
              <a:gd name="T8" fmla="*/ 827 w 828"/>
              <a:gd name="T9" fmla="*/ 2 h 575"/>
              <a:gd name="T10" fmla="*/ 826 w 828"/>
              <a:gd name="T11" fmla="*/ 8 h 575"/>
              <a:gd name="T12" fmla="*/ 7 w 828"/>
              <a:gd name="T13" fmla="*/ 574 h 575"/>
              <a:gd name="T14" fmla="*/ 5 w 828"/>
              <a:gd name="T15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75">
                <a:moveTo>
                  <a:pt x="5" y="575"/>
                </a:moveTo>
                <a:cubicBezTo>
                  <a:pt x="3" y="575"/>
                  <a:pt x="2" y="574"/>
                  <a:pt x="1" y="573"/>
                </a:cubicBezTo>
                <a:cubicBezTo>
                  <a:pt x="0" y="571"/>
                  <a:pt x="1" y="569"/>
                  <a:pt x="2" y="56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3" y="0"/>
                  <a:pt x="826" y="0"/>
                  <a:pt x="827" y="2"/>
                </a:cubicBezTo>
                <a:cubicBezTo>
                  <a:pt x="828" y="4"/>
                  <a:pt x="828" y="6"/>
                  <a:pt x="826" y="8"/>
                </a:cubicBezTo>
                <a:cubicBezTo>
                  <a:pt x="7" y="574"/>
                  <a:pt x="7" y="574"/>
                  <a:pt x="7" y="574"/>
                </a:cubicBezTo>
                <a:cubicBezTo>
                  <a:pt x="6" y="574"/>
                  <a:pt x="5" y="575"/>
                  <a:pt x="5" y="5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18"/>
          <p:cNvSpPr/>
          <p:nvPr/>
        </p:nvSpPr>
        <p:spPr bwMode="auto">
          <a:xfrm>
            <a:off x="1782152" y="2981742"/>
            <a:ext cx="669742" cy="821701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19"/>
          <p:cNvSpPr/>
          <p:nvPr/>
        </p:nvSpPr>
        <p:spPr bwMode="auto">
          <a:xfrm>
            <a:off x="505983" y="2783352"/>
            <a:ext cx="1391545" cy="251857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20"/>
          <p:cNvSpPr/>
          <p:nvPr/>
        </p:nvSpPr>
        <p:spPr bwMode="auto">
          <a:xfrm>
            <a:off x="505983" y="3026767"/>
            <a:ext cx="1210039" cy="472760"/>
          </a:xfrm>
          <a:custGeom>
            <a:avLst/>
            <a:gdLst>
              <a:gd name="T0" fmla="*/ 1342 w 1346"/>
              <a:gd name="T1" fmla="*/ 525 h 525"/>
              <a:gd name="T2" fmla="*/ 1340 w 1346"/>
              <a:gd name="T3" fmla="*/ 524 h 525"/>
              <a:gd name="T4" fmla="*/ 3 w 1346"/>
              <a:gd name="T5" fmla="*/ 8 h 525"/>
              <a:gd name="T6" fmla="*/ 1 w 1346"/>
              <a:gd name="T7" fmla="*/ 3 h 525"/>
              <a:gd name="T8" fmla="*/ 6 w 1346"/>
              <a:gd name="T9" fmla="*/ 1 h 525"/>
              <a:gd name="T10" fmla="*/ 1343 w 1346"/>
              <a:gd name="T11" fmla="*/ 517 h 525"/>
              <a:gd name="T12" fmla="*/ 1345 w 1346"/>
              <a:gd name="T13" fmla="*/ 522 h 525"/>
              <a:gd name="T14" fmla="*/ 1342 w 1346"/>
              <a:gd name="T15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6" h="525">
                <a:moveTo>
                  <a:pt x="1342" y="525"/>
                </a:moveTo>
                <a:cubicBezTo>
                  <a:pt x="1341" y="525"/>
                  <a:pt x="1341" y="525"/>
                  <a:pt x="1340" y="52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43" y="517"/>
                  <a:pt x="1343" y="517"/>
                  <a:pt x="1343" y="517"/>
                </a:cubicBezTo>
                <a:cubicBezTo>
                  <a:pt x="1345" y="518"/>
                  <a:pt x="1346" y="520"/>
                  <a:pt x="1345" y="522"/>
                </a:cubicBezTo>
                <a:cubicBezTo>
                  <a:pt x="1345" y="524"/>
                  <a:pt x="1343" y="525"/>
                  <a:pt x="1342" y="5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21"/>
          <p:cNvSpPr/>
          <p:nvPr/>
        </p:nvSpPr>
        <p:spPr bwMode="auto">
          <a:xfrm>
            <a:off x="1707579" y="3491085"/>
            <a:ext cx="83015" cy="312359"/>
          </a:xfrm>
          <a:custGeom>
            <a:avLst/>
            <a:gdLst>
              <a:gd name="T0" fmla="*/ 88 w 92"/>
              <a:gd name="T1" fmla="*/ 347 h 347"/>
              <a:gd name="T2" fmla="*/ 84 w 92"/>
              <a:gd name="T3" fmla="*/ 344 h 347"/>
              <a:gd name="T4" fmla="*/ 1 w 92"/>
              <a:gd name="T5" fmla="*/ 6 h 347"/>
              <a:gd name="T6" fmla="*/ 4 w 92"/>
              <a:gd name="T7" fmla="*/ 1 h 347"/>
              <a:gd name="T8" fmla="*/ 8 w 92"/>
              <a:gd name="T9" fmla="*/ 4 h 347"/>
              <a:gd name="T10" fmla="*/ 92 w 92"/>
              <a:gd name="T11" fmla="*/ 342 h 347"/>
              <a:gd name="T12" fmla="*/ 89 w 92"/>
              <a:gd name="T13" fmla="*/ 347 h 347"/>
              <a:gd name="T14" fmla="*/ 88 w 92"/>
              <a:gd name="T1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47">
                <a:moveTo>
                  <a:pt x="88" y="347"/>
                </a:moveTo>
                <a:cubicBezTo>
                  <a:pt x="86" y="347"/>
                  <a:pt x="84" y="346"/>
                  <a:pt x="84" y="344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4" y="1"/>
                </a:cubicBezTo>
                <a:cubicBezTo>
                  <a:pt x="6" y="0"/>
                  <a:pt x="8" y="2"/>
                  <a:pt x="8" y="4"/>
                </a:cubicBezTo>
                <a:cubicBezTo>
                  <a:pt x="92" y="342"/>
                  <a:pt x="92" y="342"/>
                  <a:pt x="92" y="342"/>
                </a:cubicBezTo>
                <a:cubicBezTo>
                  <a:pt x="92" y="344"/>
                  <a:pt x="91" y="346"/>
                  <a:pt x="89" y="347"/>
                </a:cubicBezTo>
                <a:cubicBezTo>
                  <a:pt x="88" y="347"/>
                  <a:pt x="88" y="347"/>
                  <a:pt x="88" y="34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22"/>
          <p:cNvSpPr/>
          <p:nvPr/>
        </p:nvSpPr>
        <p:spPr bwMode="auto">
          <a:xfrm>
            <a:off x="2775508" y="2228986"/>
            <a:ext cx="517784" cy="401002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23"/>
          <p:cNvSpPr/>
          <p:nvPr/>
        </p:nvSpPr>
        <p:spPr bwMode="auto">
          <a:xfrm>
            <a:off x="2740333" y="2621544"/>
            <a:ext cx="552960" cy="479795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24"/>
          <p:cNvSpPr/>
          <p:nvPr/>
        </p:nvSpPr>
        <p:spPr bwMode="auto">
          <a:xfrm>
            <a:off x="3286258" y="2622952"/>
            <a:ext cx="469945" cy="33769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25"/>
          <p:cNvSpPr/>
          <p:nvPr/>
        </p:nvSpPr>
        <p:spPr bwMode="auto">
          <a:xfrm>
            <a:off x="3284851" y="1985570"/>
            <a:ext cx="742908" cy="644416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26"/>
          <p:cNvSpPr/>
          <p:nvPr/>
        </p:nvSpPr>
        <p:spPr bwMode="auto">
          <a:xfrm>
            <a:off x="3747761" y="1985570"/>
            <a:ext cx="279998" cy="671150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27"/>
          <p:cNvSpPr/>
          <p:nvPr/>
        </p:nvSpPr>
        <p:spPr bwMode="auto">
          <a:xfrm>
            <a:off x="4019316" y="1985570"/>
            <a:ext cx="233566" cy="52904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28"/>
          <p:cNvSpPr/>
          <p:nvPr/>
        </p:nvSpPr>
        <p:spPr bwMode="auto">
          <a:xfrm>
            <a:off x="4019316" y="1985570"/>
            <a:ext cx="1038381" cy="157587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29"/>
          <p:cNvSpPr/>
          <p:nvPr/>
        </p:nvSpPr>
        <p:spPr bwMode="auto">
          <a:xfrm>
            <a:off x="3996803" y="1483264"/>
            <a:ext cx="1060895" cy="659894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30"/>
          <p:cNvSpPr/>
          <p:nvPr/>
        </p:nvSpPr>
        <p:spPr bwMode="auto">
          <a:xfrm>
            <a:off x="3996803" y="1401656"/>
            <a:ext cx="765420" cy="8864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Freeform 31"/>
          <p:cNvSpPr/>
          <p:nvPr/>
        </p:nvSpPr>
        <p:spPr bwMode="auto">
          <a:xfrm>
            <a:off x="4753781" y="695331"/>
            <a:ext cx="126632" cy="713361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32"/>
          <p:cNvSpPr/>
          <p:nvPr/>
        </p:nvSpPr>
        <p:spPr bwMode="auto">
          <a:xfrm>
            <a:off x="4871972" y="695331"/>
            <a:ext cx="185727" cy="1447826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33"/>
          <p:cNvSpPr/>
          <p:nvPr/>
        </p:nvSpPr>
        <p:spPr bwMode="auto">
          <a:xfrm>
            <a:off x="4753781" y="1401656"/>
            <a:ext cx="303917" cy="741501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34"/>
          <p:cNvSpPr/>
          <p:nvPr/>
        </p:nvSpPr>
        <p:spPr bwMode="auto">
          <a:xfrm>
            <a:off x="5049256" y="1507183"/>
            <a:ext cx="303917" cy="635974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5"/>
          <p:cNvSpPr/>
          <p:nvPr/>
        </p:nvSpPr>
        <p:spPr bwMode="auto">
          <a:xfrm>
            <a:off x="5049256" y="2136122"/>
            <a:ext cx="664114" cy="161808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6"/>
          <p:cNvSpPr/>
          <p:nvPr/>
        </p:nvSpPr>
        <p:spPr bwMode="auto">
          <a:xfrm>
            <a:off x="4871972" y="695331"/>
            <a:ext cx="481202" cy="820294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37"/>
          <p:cNvSpPr/>
          <p:nvPr/>
        </p:nvSpPr>
        <p:spPr bwMode="auto">
          <a:xfrm>
            <a:off x="4871972" y="695331"/>
            <a:ext cx="1229737" cy="364419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38"/>
          <p:cNvSpPr/>
          <p:nvPr/>
        </p:nvSpPr>
        <p:spPr bwMode="auto">
          <a:xfrm>
            <a:off x="5346138" y="1051307"/>
            <a:ext cx="755571" cy="464317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39"/>
          <p:cNvSpPr/>
          <p:nvPr/>
        </p:nvSpPr>
        <p:spPr bwMode="auto">
          <a:xfrm>
            <a:off x="5704928" y="1051307"/>
            <a:ext cx="396780" cy="1246622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40"/>
          <p:cNvSpPr/>
          <p:nvPr/>
        </p:nvSpPr>
        <p:spPr bwMode="auto">
          <a:xfrm>
            <a:off x="6093266" y="1051307"/>
            <a:ext cx="139296" cy="590949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1"/>
          <p:cNvSpPr/>
          <p:nvPr/>
        </p:nvSpPr>
        <p:spPr bwMode="auto">
          <a:xfrm>
            <a:off x="6225526" y="1522660"/>
            <a:ext cx="892052" cy="119597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2"/>
          <p:cNvSpPr/>
          <p:nvPr/>
        </p:nvSpPr>
        <p:spPr bwMode="auto">
          <a:xfrm>
            <a:off x="6225526" y="700959"/>
            <a:ext cx="303917" cy="94129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3"/>
          <p:cNvSpPr/>
          <p:nvPr/>
        </p:nvSpPr>
        <p:spPr bwMode="auto">
          <a:xfrm>
            <a:off x="6521001" y="622166"/>
            <a:ext cx="794968" cy="87235"/>
          </a:xfrm>
          <a:custGeom>
            <a:avLst/>
            <a:gdLst>
              <a:gd name="T0" fmla="*/ 4 w 884"/>
              <a:gd name="T1" fmla="*/ 96 h 96"/>
              <a:gd name="T2" fmla="*/ 0 w 884"/>
              <a:gd name="T3" fmla="*/ 92 h 96"/>
              <a:gd name="T4" fmla="*/ 4 w 884"/>
              <a:gd name="T5" fmla="*/ 88 h 96"/>
              <a:gd name="T6" fmla="*/ 880 w 884"/>
              <a:gd name="T7" fmla="*/ 0 h 96"/>
              <a:gd name="T8" fmla="*/ 884 w 884"/>
              <a:gd name="T9" fmla="*/ 4 h 96"/>
              <a:gd name="T10" fmla="*/ 880 w 884"/>
              <a:gd name="T11" fmla="*/ 8 h 96"/>
              <a:gd name="T12" fmla="*/ 5 w 884"/>
              <a:gd name="T13" fmla="*/ 96 h 96"/>
              <a:gd name="T14" fmla="*/ 4 w 884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96">
                <a:moveTo>
                  <a:pt x="4" y="96"/>
                </a:moveTo>
                <a:cubicBezTo>
                  <a:pt x="2" y="96"/>
                  <a:pt x="0" y="94"/>
                  <a:pt x="0" y="92"/>
                </a:cubicBezTo>
                <a:cubicBezTo>
                  <a:pt x="0" y="90"/>
                  <a:pt x="2" y="88"/>
                  <a:pt x="4" y="88"/>
                </a:cubicBezTo>
                <a:cubicBezTo>
                  <a:pt x="880" y="0"/>
                  <a:pt x="880" y="0"/>
                  <a:pt x="880" y="0"/>
                </a:cubicBezTo>
                <a:cubicBezTo>
                  <a:pt x="882" y="0"/>
                  <a:pt x="884" y="2"/>
                  <a:pt x="884" y="4"/>
                </a:cubicBezTo>
                <a:cubicBezTo>
                  <a:pt x="884" y="6"/>
                  <a:pt x="883" y="8"/>
                  <a:pt x="880" y="8"/>
                </a:cubicBezTo>
                <a:cubicBezTo>
                  <a:pt x="5" y="96"/>
                  <a:pt x="5" y="96"/>
                  <a:pt x="5" y="96"/>
                </a:cubicBezTo>
                <a:cubicBezTo>
                  <a:pt x="4" y="96"/>
                  <a:pt x="4" y="96"/>
                  <a:pt x="4" y="9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4"/>
          <p:cNvSpPr/>
          <p:nvPr/>
        </p:nvSpPr>
        <p:spPr bwMode="auto">
          <a:xfrm>
            <a:off x="6521001" y="700959"/>
            <a:ext cx="596577" cy="828737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5"/>
          <p:cNvSpPr/>
          <p:nvPr/>
        </p:nvSpPr>
        <p:spPr bwMode="auto">
          <a:xfrm>
            <a:off x="6521001" y="700959"/>
            <a:ext cx="914564" cy="585321"/>
          </a:xfrm>
          <a:custGeom>
            <a:avLst/>
            <a:gdLst>
              <a:gd name="T0" fmla="*/ 1012 w 1017"/>
              <a:gd name="T1" fmla="*/ 650 h 650"/>
              <a:gd name="T2" fmla="*/ 1010 w 1017"/>
              <a:gd name="T3" fmla="*/ 650 h 650"/>
              <a:gd name="T4" fmla="*/ 2 w 1017"/>
              <a:gd name="T5" fmla="*/ 8 h 650"/>
              <a:gd name="T6" fmla="*/ 1 w 1017"/>
              <a:gd name="T7" fmla="*/ 3 h 650"/>
              <a:gd name="T8" fmla="*/ 6 w 1017"/>
              <a:gd name="T9" fmla="*/ 1 h 650"/>
              <a:gd name="T10" fmla="*/ 1015 w 1017"/>
              <a:gd name="T11" fmla="*/ 643 h 650"/>
              <a:gd name="T12" fmla="*/ 1016 w 1017"/>
              <a:gd name="T13" fmla="*/ 649 h 650"/>
              <a:gd name="T14" fmla="*/ 1012 w 1017"/>
              <a:gd name="T1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650">
                <a:moveTo>
                  <a:pt x="1012" y="650"/>
                </a:moveTo>
                <a:cubicBezTo>
                  <a:pt x="1012" y="650"/>
                  <a:pt x="1011" y="650"/>
                  <a:pt x="1010" y="650"/>
                </a:cubicBezTo>
                <a:cubicBezTo>
                  <a:pt x="2" y="8"/>
                  <a:pt x="2" y="8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015" y="643"/>
                  <a:pt x="1015" y="643"/>
                  <a:pt x="1015" y="643"/>
                </a:cubicBezTo>
                <a:cubicBezTo>
                  <a:pt x="1016" y="644"/>
                  <a:pt x="1017" y="647"/>
                  <a:pt x="1016" y="649"/>
                </a:cubicBezTo>
                <a:cubicBezTo>
                  <a:pt x="1015" y="650"/>
                  <a:pt x="1014" y="650"/>
                  <a:pt x="1012" y="65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6"/>
          <p:cNvSpPr/>
          <p:nvPr/>
        </p:nvSpPr>
        <p:spPr bwMode="auto">
          <a:xfrm>
            <a:off x="7308933" y="622166"/>
            <a:ext cx="126632" cy="664115"/>
          </a:xfrm>
          <a:custGeom>
            <a:avLst/>
            <a:gdLst>
              <a:gd name="T0" fmla="*/ 136 w 141"/>
              <a:gd name="T1" fmla="*/ 737 h 737"/>
              <a:gd name="T2" fmla="*/ 132 w 141"/>
              <a:gd name="T3" fmla="*/ 734 h 737"/>
              <a:gd name="T4" fmla="*/ 0 w 141"/>
              <a:gd name="T5" fmla="*/ 5 h 737"/>
              <a:gd name="T6" fmla="*/ 3 w 141"/>
              <a:gd name="T7" fmla="*/ 0 h 737"/>
              <a:gd name="T8" fmla="*/ 8 w 141"/>
              <a:gd name="T9" fmla="*/ 3 h 737"/>
              <a:gd name="T10" fmla="*/ 140 w 141"/>
              <a:gd name="T11" fmla="*/ 733 h 737"/>
              <a:gd name="T12" fmla="*/ 137 w 141"/>
              <a:gd name="T13" fmla="*/ 737 h 737"/>
              <a:gd name="T14" fmla="*/ 136 w 141"/>
              <a:gd name="T1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37">
                <a:moveTo>
                  <a:pt x="136" y="737"/>
                </a:moveTo>
                <a:cubicBezTo>
                  <a:pt x="134" y="737"/>
                  <a:pt x="133" y="736"/>
                  <a:pt x="132" y="73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6" y="0"/>
                  <a:pt x="8" y="1"/>
                  <a:pt x="8" y="3"/>
                </a:cubicBezTo>
                <a:cubicBezTo>
                  <a:pt x="140" y="733"/>
                  <a:pt x="140" y="733"/>
                  <a:pt x="140" y="733"/>
                </a:cubicBezTo>
                <a:cubicBezTo>
                  <a:pt x="141" y="735"/>
                  <a:pt x="139" y="737"/>
                  <a:pt x="137" y="737"/>
                </a:cubicBezTo>
                <a:cubicBezTo>
                  <a:pt x="137" y="737"/>
                  <a:pt x="137" y="737"/>
                  <a:pt x="136" y="7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7"/>
          <p:cNvSpPr/>
          <p:nvPr/>
        </p:nvSpPr>
        <p:spPr bwMode="auto">
          <a:xfrm>
            <a:off x="7110543" y="1279245"/>
            <a:ext cx="325023" cy="250450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8"/>
          <p:cNvSpPr/>
          <p:nvPr/>
        </p:nvSpPr>
        <p:spPr bwMode="auto">
          <a:xfrm>
            <a:off x="5704929" y="1633815"/>
            <a:ext cx="527634" cy="664115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9"/>
          <p:cNvSpPr/>
          <p:nvPr/>
        </p:nvSpPr>
        <p:spPr bwMode="auto">
          <a:xfrm>
            <a:off x="4244440" y="2506168"/>
            <a:ext cx="229345" cy="85829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50"/>
          <p:cNvSpPr/>
          <p:nvPr/>
        </p:nvSpPr>
        <p:spPr bwMode="auto">
          <a:xfrm>
            <a:off x="4244440" y="2583556"/>
            <a:ext cx="229345" cy="863912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51"/>
          <p:cNvSpPr/>
          <p:nvPr/>
        </p:nvSpPr>
        <p:spPr bwMode="auto">
          <a:xfrm>
            <a:off x="4466749" y="2136123"/>
            <a:ext cx="590949" cy="455875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52"/>
          <p:cNvSpPr/>
          <p:nvPr/>
        </p:nvSpPr>
        <p:spPr bwMode="auto">
          <a:xfrm>
            <a:off x="4244440" y="2136124"/>
            <a:ext cx="813259" cy="378489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53"/>
          <p:cNvSpPr/>
          <p:nvPr/>
        </p:nvSpPr>
        <p:spPr bwMode="auto">
          <a:xfrm>
            <a:off x="2740333" y="2649690"/>
            <a:ext cx="1015870" cy="451655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111"/>
          <p:cNvSpPr/>
          <p:nvPr/>
        </p:nvSpPr>
        <p:spPr bwMode="auto">
          <a:xfrm>
            <a:off x="1828583" y="2351396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112"/>
          <p:cNvSpPr/>
          <p:nvPr/>
        </p:nvSpPr>
        <p:spPr bwMode="auto">
          <a:xfrm>
            <a:off x="1860944" y="2758026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113"/>
          <p:cNvSpPr/>
          <p:nvPr/>
        </p:nvSpPr>
        <p:spPr bwMode="auto">
          <a:xfrm>
            <a:off x="1682252" y="3462944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4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4"/>
                </a:cubicBezTo>
                <a:cubicBezTo>
                  <a:pt x="54" y="69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114"/>
          <p:cNvSpPr/>
          <p:nvPr/>
        </p:nvSpPr>
        <p:spPr bwMode="auto">
          <a:xfrm>
            <a:off x="465179" y="2985964"/>
            <a:ext cx="92863" cy="91456"/>
          </a:xfrm>
          <a:custGeom>
            <a:avLst/>
            <a:gdLst>
              <a:gd name="T0" fmla="*/ 76 w 104"/>
              <a:gd name="T1" fmla="*/ 13 h 103"/>
              <a:gd name="T2" fmla="*/ 90 w 104"/>
              <a:gd name="T3" fmla="*/ 76 h 103"/>
              <a:gd name="T4" fmla="*/ 27 w 104"/>
              <a:gd name="T5" fmla="*/ 90 h 103"/>
              <a:gd name="T6" fmla="*/ 13 w 104"/>
              <a:gd name="T7" fmla="*/ 27 h 103"/>
              <a:gd name="T8" fmla="*/ 76 w 104"/>
              <a:gd name="T9" fmla="*/ 1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03">
                <a:moveTo>
                  <a:pt x="76" y="13"/>
                </a:moveTo>
                <a:cubicBezTo>
                  <a:pt x="97" y="26"/>
                  <a:pt x="104" y="54"/>
                  <a:pt x="90" y="76"/>
                </a:cubicBezTo>
                <a:cubicBezTo>
                  <a:pt x="77" y="97"/>
                  <a:pt x="49" y="103"/>
                  <a:pt x="27" y="90"/>
                </a:cubicBezTo>
                <a:cubicBezTo>
                  <a:pt x="6" y="77"/>
                  <a:pt x="0" y="49"/>
                  <a:pt x="13" y="27"/>
                </a:cubicBezTo>
                <a:cubicBezTo>
                  <a:pt x="26" y="6"/>
                  <a:pt x="54" y="0"/>
                  <a:pt x="76" y="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115"/>
          <p:cNvSpPr/>
          <p:nvPr/>
        </p:nvSpPr>
        <p:spPr bwMode="auto">
          <a:xfrm>
            <a:off x="2391393" y="2935311"/>
            <a:ext cx="106934" cy="106934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Freeform 116"/>
          <p:cNvSpPr/>
          <p:nvPr/>
        </p:nvSpPr>
        <p:spPr bwMode="auto">
          <a:xfrm>
            <a:off x="1746976" y="3758418"/>
            <a:ext cx="106934" cy="106934"/>
          </a:xfrm>
          <a:custGeom>
            <a:avLst/>
            <a:gdLst>
              <a:gd name="T0" fmla="*/ 88 w 119"/>
              <a:gd name="T1" fmla="*/ 16 h 120"/>
              <a:gd name="T2" fmla="*/ 104 w 119"/>
              <a:gd name="T3" fmla="*/ 88 h 120"/>
              <a:gd name="T4" fmla="*/ 32 w 119"/>
              <a:gd name="T5" fmla="*/ 104 h 120"/>
              <a:gd name="T6" fmla="*/ 15 w 119"/>
              <a:gd name="T7" fmla="*/ 32 h 120"/>
              <a:gd name="T8" fmla="*/ 88 w 119"/>
              <a:gd name="T9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88" y="16"/>
                </a:moveTo>
                <a:cubicBezTo>
                  <a:pt x="112" y="31"/>
                  <a:pt x="119" y="63"/>
                  <a:pt x="104" y="88"/>
                </a:cubicBezTo>
                <a:cubicBezTo>
                  <a:pt x="89" y="112"/>
                  <a:pt x="56" y="120"/>
                  <a:pt x="32" y="104"/>
                </a:cubicBezTo>
                <a:cubicBezTo>
                  <a:pt x="7" y="89"/>
                  <a:pt x="0" y="57"/>
                  <a:pt x="15" y="32"/>
                </a:cubicBezTo>
                <a:cubicBezTo>
                  <a:pt x="31" y="8"/>
                  <a:pt x="63" y="0"/>
                  <a:pt x="88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117"/>
          <p:cNvSpPr/>
          <p:nvPr/>
        </p:nvSpPr>
        <p:spPr bwMode="auto">
          <a:xfrm>
            <a:off x="2572898" y="3631785"/>
            <a:ext cx="64723" cy="64723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118"/>
          <p:cNvSpPr/>
          <p:nvPr/>
        </p:nvSpPr>
        <p:spPr bwMode="auto">
          <a:xfrm>
            <a:off x="2713599" y="3067571"/>
            <a:ext cx="63316" cy="64723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19"/>
          <p:cNvSpPr/>
          <p:nvPr/>
        </p:nvSpPr>
        <p:spPr bwMode="auto">
          <a:xfrm>
            <a:off x="3258117" y="2596218"/>
            <a:ext cx="64723" cy="64723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20"/>
          <p:cNvSpPr/>
          <p:nvPr/>
        </p:nvSpPr>
        <p:spPr bwMode="auto">
          <a:xfrm>
            <a:off x="2703750" y="2169891"/>
            <a:ext cx="149144" cy="14773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21"/>
          <p:cNvSpPr/>
          <p:nvPr/>
        </p:nvSpPr>
        <p:spPr bwMode="auto">
          <a:xfrm>
            <a:off x="3699923" y="261028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22"/>
          <p:cNvSpPr/>
          <p:nvPr/>
        </p:nvSpPr>
        <p:spPr bwMode="auto">
          <a:xfrm>
            <a:off x="4994384" y="208124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23"/>
          <p:cNvSpPr/>
          <p:nvPr/>
        </p:nvSpPr>
        <p:spPr bwMode="auto">
          <a:xfrm>
            <a:off x="3715401" y="3097117"/>
            <a:ext cx="64723" cy="64723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24"/>
          <p:cNvSpPr/>
          <p:nvPr/>
        </p:nvSpPr>
        <p:spPr bwMode="auto">
          <a:xfrm>
            <a:off x="4192381" y="3388371"/>
            <a:ext cx="111155" cy="111154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25"/>
          <p:cNvSpPr/>
          <p:nvPr/>
        </p:nvSpPr>
        <p:spPr bwMode="auto">
          <a:xfrm>
            <a:off x="4434389" y="2552601"/>
            <a:ext cx="66130" cy="67537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26"/>
          <p:cNvSpPr/>
          <p:nvPr/>
        </p:nvSpPr>
        <p:spPr bwMode="auto">
          <a:xfrm>
            <a:off x="3991177" y="1964465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27"/>
          <p:cNvSpPr/>
          <p:nvPr/>
        </p:nvSpPr>
        <p:spPr bwMode="auto">
          <a:xfrm>
            <a:off x="3965850" y="1455123"/>
            <a:ext cx="67537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28"/>
          <p:cNvSpPr/>
          <p:nvPr/>
        </p:nvSpPr>
        <p:spPr bwMode="auto">
          <a:xfrm>
            <a:off x="4721421" y="1373516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29"/>
          <p:cNvSpPr/>
          <p:nvPr/>
        </p:nvSpPr>
        <p:spPr bwMode="auto">
          <a:xfrm>
            <a:off x="4821319" y="646085"/>
            <a:ext cx="106934" cy="105526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30"/>
          <p:cNvSpPr/>
          <p:nvPr/>
        </p:nvSpPr>
        <p:spPr bwMode="auto">
          <a:xfrm>
            <a:off x="5315184" y="1476228"/>
            <a:ext cx="67537" cy="67537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31"/>
          <p:cNvSpPr/>
          <p:nvPr/>
        </p:nvSpPr>
        <p:spPr bwMode="auto">
          <a:xfrm>
            <a:off x="6060907" y="1023167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32"/>
          <p:cNvSpPr/>
          <p:nvPr/>
        </p:nvSpPr>
        <p:spPr bwMode="auto">
          <a:xfrm>
            <a:off x="6194573" y="1604268"/>
            <a:ext cx="61909" cy="61909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33"/>
          <p:cNvSpPr/>
          <p:nvPr/>
        </p:nvSpPr>
        <p:spPr bwMode="auto">
          <a:xfrm>
            <a:off x="5673974" y="2250089"/>
            <a:ext cx="73165" cy="71758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34"/>
          <p:cNvSpPr/>
          <p:nvPr/>
        </p:nvSpPr>
        <p:spPr bwMode="auto">
          <a:xfrm>
            <a:off x="7078183" y="1491706"/>
            <a:ext cx="61909" cy="61909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35"/>
          <p:cNvSpPr/>
          <p:nvPr/>
        </p:nvSpPr>
        <p:spPr bwMode="auto">
          <a:xfrm>
            <a:off x="7279388" y="592619"/>
            <a:ext cx="61909" cy="60502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8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1" y="64"/>
                  <a:pt x="32" y="68"/>
                  <a:pt x="18" y="60"/>
                </a:cubicBezTo>
                <a:cubicBezTo>
                  <a:pt x="4" y="51"/>
                  <a:pt x="0" y="32"/>
                  <a:pt x="9" y="18"/>
                </a:cubicBezTo>
                <a:cubicBezTo>
                  <a:pt x="18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36"/>
          <p:cNvSpPr/>
          <p:nvPr/>
        </p:nvSpPr>
        <p:spPr bwMode="auto">
          <a:xfrm>
            <a:off x="7380693" y="1229999"/>
            <a:ext cx="98492" cy="97084"/>
          </a:xfrm>
          <a:custGeom>
            <a:avLst/>
            <a:gdLst>
              <a:gd name="T0" fmla="*/ 79 w 108"/>
              <a:gd name="T1" fmla="*/ 14 h 108"/>
              <a:gd name="T2" fmla="*/ 94 w 108"/>
              <a:gd name="T3" fmla="*/ 79 h 108"/>
              <a:gd name="T4" fmla="*/ 29 w 108"/>
              <a:gd name="T5" fmla="*/ 94 h 108"/>
              <a:gd name="T6" fmla="*/ 14 w 108"/>
              <a:gd name="T7" fmla="*/ 29 h 108"/>
              <a:gd name="T8" fmla="*/ 79 w 108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79" y="14"/>
                </a:moveTo>
                <a:cubicBezTo>
                  <a:pt x="102" y="28"/>
                  <a:pt x="108" y="57"/>
                  <a:pt x="94" y="79"/>
                </a:cubicBezTo>
                <a:cubicBezTo>
                  <a:pt x="81" y="102"/>
                  <a:pt x="51" y="108"/>
                  <a:pt x="29" y="94"/>
                </a:cubicBezTo>
                <a:cubicBezTo>
                  <a:pt x="7" y="81"/>
                  <a:pt x="0" y="51"/>
                  <a:pt x="14" y="29"/>
                </a:cubicBezTo>
                <a:cubicBezTo>
                  <a:pt x="28" y="7"/>
                  <a:pt x="57" y="0"/>
                  <a:pt x="79" y="1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37"/>
          <p:cNvSpPr/>
          <p:nvPr/>
        </p:nvSpPr>
        <p:spPr bwMode="auto">
          <a:xfrm>
            <a:off x="6471756" y="651712"/>
            <a:ext cx="101306" cy="102712"/>
          </a:xfrm>
          <a:custGeom>
            <a:avLst/>
            <a:gdLst>
              <a:gd name="T0" fmla="*/ 84 w 114"/>
              <a:gd name="T1" fmla="*/ 15 h 114"/>
              <a:gd name="T2" fmla="*/ 100 w 114"/>
              <a:gd name="T3" fmla="*/ 84 h 114"/>
              <a:gd name="T4" fmla="*/ 31 w 114"/>
              <a:gd name="T5" fmla="*/ 99 h 114"/>
              <a:gd name="T6" fmla="*/ 15 w 114"/>
              <a:gd name="T7" fmla="*/ 31 h 114"/>
              <a:gd name="T8" fmla="*/ 84 w 114"/>
              <a:gd name="T9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84" y="15"/>
                </a:moveTo>
                <a:cubicBezTo>
                  <a:pt x="107" y="29"/>
                  <a:pt x="114" y="60"/>
                  <a:pt x="100" y="84"/>
                </a:cubicBezTo>
                <a:cubicBezTo>
                  <a:pt x="85" y="107"/>
                  <a:pt x="54" y="114"/>
                  <a:pt x="31" y="99"/>
                </a:cubicBezTo>
                <a:cubicBezTo>
                  <a:pt x="8" y="85"/>
                  <a:pt x="0" y="54"/>
                  <a:pt x="15" y="31"/>
                </a:cubicBezTo>
                <a:cubicBezTo>
                  <a:pt x="30" y="7"/>
                  <a:pt x="60" y="0"/>
                  <a:pt x="84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38"/>
          <p:cNvSpPr/>
          <p:nvPr/>
        </p:nvSpPr>
        <p:spPr bwMode="auto">
          <a:xfrm>
            <a:off x="4223309" y="2487853"/>
            <a:ext cx="52060" cy="52059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91"/>
          <p:cNvSpPr/>
          <p:nvPr/>
        </p:nvSpPr>
        <p:spPr bwMode="auto">
          <a:xfrm>
            <a:off x="2522245" y="3371487"/>
            <a:ext cx="137888" cy="121004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92"/>
          <p:cNvSpPr/>
          <p:nvPr/>
        </p:nvSpPr>
        <p:spPr bwMode="auto">
          <a:xfrm>
            <a:off x="807085" y="4183339"/>
            <a:ext cx="137888" cy="121004"/>
          </a:xfrm>
          <a:custGeom>
            <a:avLst/>
            <a:gdLst>
              <a:gd name="T0" fmla="*/ 76 w 153"/>
              <a:gd name="T1" fmla="*/ 0 h 134"/>
              <a:gd name="T2" fmla="*/ 19 w 153"/>
              <a:gd name="T3" fmla="*/ 31 h 134"/>
              <a:gd name="T4" fmla="*/ 41 w 153"/>
              <a:gd name="T5" fmla="*/ 124 h 134"/>
              <a:gd name="T6" fmla="*/ 76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6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6" y="0"/>
                </a:moveTo>
                <a:cubicBezTo>
                  <a:pt x="54" y="0"/>
                  <a:pt x="32" y="11"/>
                  <a:pt x="19" y="31"/>
                </a:cubicBezTo>
                <a:cubicBezTo>
                  <a:pt x="0" y="63"/>
                  <a:pt x="9" y="104"/>
                  <a:pt x="41" y="124"/>
                </a:cubicBezTo>
                <a:cubicBezTo>
                  <a:pt x="52" y="131"/>
                  <a:pt x="64" y="134"/>
                  <a:pt x="76" y="134"/>
                </a:cubicBezTo>
                <a:cubicBezTo>
                  <a:pt x="99" y="134"/>
                  <a:pt x="120" y="123"/>
                  <a:pt x="133" y="103"/>
                </a:cubicBezTo>
                <a:cubicBezTo>
                  <a:pt x="153" y="71"/>
                  <a:pt x="143" y="30"/>
                  <a:pt x="112" y="10"/>
                </a:cubicBezTo>
                <a:cubicBezTo>
                  <a:pt x="101" y="3"/>
                  <a:pt x="89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93"/>
          <p:cNvSpPr/>
          <p:nvPr/>
        </p:nvSpPr>
        <p:spPr bwMode="auto">
          <a:xfrm>
            <a:off x="-442351" y="4156606"/>
            <a:ext cx="94271" cy="83015"/>
          </a:xfrm>
          <a:custGeom>
            <a:avLst/>
            <a:gdLst>
              <a:gd name="T0" fmla="*/ 52 w 105"/>
              <a:gd name="T1" fmla="*/ 0 h 92"/>
              <a:gd name="T2" fmla="*/ 13 w 105"/>
              <a:gd name="T3" fmla="*/ 22 h 92"/>
              <a:gd name="T4" fmla="*/ 28 w 105"/>
              <a:gd name="T5" fmla="*/ 85 h 92"/>
              <a:gd name="T6" fmla="*/ 52 w 105"/>
              <a:gd name="T7" fmla="*/ 92 h 92"/>
              <a:gd name="T8" fmla="*/ 91 w 105"/>
              <a:gd name="T9" fmla="*/ 71 h 92"/>
              <a:gd name="T10" fmla="*/ 77 w 105"/>
              <a:gd name="T11" fmla="*/ 7 h 92"/>
              <a:gd name="T12" fmla="*/ 52 w 10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2">
                <a:moveTo>
                  <a:pt x="52" y="0"/>
                </a:moveTo>
                <a:cubicBezTo>
                  <a:pt x="37" y="0"/>
                  <a:pt x="22" y="8"/>
                  <a:pt x="13" y="22"/>
                </a:cubicBezTo>
                <a:cubicBezTo>
                  <a:pt x="0" y="43"/>
                  <a:pt x="6" y="72"/>
                  <a:pt x="28" y="85"/>
                </a:cubicBezTo>
                <a:cubicBezTo>
                  <a:pt x="35" y="90"/>
                  <a:pt x="44" y="92"/>
                  <a:pt x="52" y="92"/>
                </a:cubicBezTo>
                <a:cubicBezTo>
                  <a:pt x="68" y="92"/>
                  <a:pt x="83" y="85"/>
                  <a:pt x="91" y="71"/>
                </a:cubicBezTo>
                <a:cubicBezTo>
                  <a:pt x="105" y="49"/>
                  <a:pt x="99" y="21"/>
                  <a:pt x="77" y="7"/>
                </a:cubicBezTo>
                <a:cubicBezTo>
                  <a:pt x="69" y="2"/>
                  <a:pt x="61" y="0"/>
                  <a:pt x="5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94"/>
          <p:cNvSpPr/>
          <p:nvPr/>
        </p:nvSpPr>
        <p:spPr bwMode="auto">
          <a:xfrm>
            <a:off x="1907377" y="1719643"/>
            <a:ext cx="97085" cy="84421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95"/>
          <p:cNvSpPr/>
          <p:nvPr/>
        </p:nvSpPr>
        <p:spPr bwMode="auto">
          <a:xfrm>
            <a:off x="3197616" y="2081248"/>
            <a:ext cx="213867" cy="188541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96"/>
          <p:cNvSpPr/>
          <p:nvPr/>
        </p:nvSpPr>
        <p:spPr bwMode="auto">
          <a:xfrm>
            <a:off x="3358017" y="5062729"/>
            <a:ext cx="153366" cy="135074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97"/>
          <p:cNvSpPr/>
          <p:nvPr/>
        </p:nvSpPr>
        <p:spPr bwMode="auto">
          <a:xfrm>
            <a:off x="3742134" y="3727463"/>
            <a:ext cx="94271" cy="81607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98"/>
          <p:cNvSpPr/>
          <p:nvPr/>
        </p:nvSpPr>
        <p:spPr bwMode="auto">
          <a:xfrm>
            <a:off x="5327848" y="3602239"/>
            <a:ext cx="136482" cy="119597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99"/>
          <p:cNvSpPr/>
          <p:nvPr/>
        </p:nvSpPr>
        <p:spPr bwMode="auto">
          <a:xfrm>
            <a:off x="5350360" y="2570891"/>
            <a:ext cx="83015" cy="71759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0"/>
          <p:cNvSpPr/>
          <p:nvPr/>
        </p:nvSpPr>
        <p:spPr bwMode="auto">
          <a:xfrm>
            <a:off x="4926847" y="1431203"/>
            <a:ext cx="187134" cy="163215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01"/>
          <p:cNvSpPr/>
          <p:nvPr/>
        </p:nvSpPr>
        <p:spPr bwMode="auto">
          <a:xfrm>
            <a:off x="4518810" y="1279246"/>
            <a:ext cx="98492" cy="8723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2"/>
          <p:cNvSpPr/>
          <p:nvPr/>
        </p:nvSpPr>
        <p:spPr bwMode="auto">
          <a:xfrm>
            <a:off x="5118202" y="-461241"/>
            <a:ext cx="98492" cy="85829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"/>
          <p:cNvSpPr/>
          <p:nvPr/>
        </p:nvSpPr>
        <p:spPr bwMode="auto">
          <a:xfrm>
            <a:off x="6069349" y="243677"/>
            <a:ext cx="137888" cy="119597"/>
          </a:xfrm>
          <a:custGeom>
            <a:avLst/>
            <a:gdLst>
              <a:gd name="T0" fmla="*/ 76 w 152"/>
              <a:gd name="T1" fmla="*/ 0 h 132"/>
              <a:gd name="T2" fmla="*/ 20 w 152"/>
              <a:gd name="T3" fmla="*/ 31 h 132"/>
              <a:gd name="T4" fmla="*/ 41 w 152"/>
              <a:gd name="T5" fmla="*/ 122 h 132"/>
              <a:gd name="T6" fmla="*/ 76 w 152"/>
              <a:gd name="T7" fmla="*/ 132 h 132"/>
              <a:gd name="T8" fmla="*/ 132 w 152"/>
              <a:gd name="T9" fmla="*/ 101 h 132"/>
              <a:gd name="T10" fmla="*/ 111 w 152"/>
              <a:gd name="T11" fmla="*/ 10 h 132"/>
              <a:gd name="T12" fmla="*/ 76 w 152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2">
                <a:moveTo>
                  <a:pt x="76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2"/>
                  <a:pt x="10" y="103"/>
                  <a:pt x="41" y="122"/>
                </a:cubicBezTo>
                <a:cubicBezTo>
                  <a:pt x="52" y="129"/>
                  <a:pt x="64" y="132"/>
                  <a:pt x="76" y="132"/>
                </a:cubicBezTo>
                <a:cubicBezTo>
                  <a:pt x="98" y="132"/>
                  <a:pt x="120" y="121"/>
                  <a:pt x="132" y="101"/>
                </a:cubicBezTo>
                <a:cubicBezTo>
                  <a:pt x="152" y="70"/>
                  <a:pt x="142" y="29"/>
                  <a:pt x="111" y="10"/>
                </a:cubicBezTo>
                <a:cubicBezTo>
                  <a:pt x="100" y="3"/>
                  <a:pt x="88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4"/>
          <p:cNvSpPr/>
          <p:nvPr/>
        </p:nvSpPr>
        <p:spPr bwMode="auto">
          <a:xfrm>
            <a:off x="5953973" y="1194824"/>
            <a:ext cx="225124" cy="196983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Freeform 105"/>
          <p:cNvSpPr/>
          <p:nvPr/>
        </p:nvSpPr>
        <p:spPr bwMode="auto">
          <a:xfrm>
            <a:off x="6972657" y="1367888"/>
            <a:ext cx="130853" cy="113969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Freeform 106"/>
          <p:cNvSpPr/>
          <p:nvPr/>
        </p:nvSpPr>
        <p:spPr bwMode="auto">
          <a:xfrm>
            <a:off x="8078572" y="501162"/>
            <a:ext cx="60502" cy="53467"/>
          </a:xfrm>
          <a:custGeom>
            <a:avLst/>
            <a:gdLst>
              <a:gd name="T0" fmla="*/ 34 w 67"/>
              <a:gd name="T1" fmla="*/ 0 h 59"/>
              <a:gd name="T2" fmla="*/ 9 w 67"/>
              <a:gd name="T3" fmla="*/ 14 h 59"/>
              <a:gd name="T4" fmla="*/ 18 w 67"/>
              <a:gd name="T5" fmla="*/ 54 h 59"/>
              <a:gd name="T6" fmla="*/ 34 w 67"/>
              <a:gd name="T7" fmla="*/ 59 h 59"/>
              <a:gd name="T8" fmla="*/ 58 w 67"/>
              <a:gd name="T9" fmla="*/ 45 h 59"/>
              <a:gd name="T10" fmla="*/ 49 w 67"/>
              <a:gd name="T11" fmla="*/ 5 h 59"/>
              <a:gd name="T12" fmla="*/ 34 w 67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59">
                <a:moveTo>
                  <a:pt x="34" y="0"/>
                </a:moveTo>
                <a:cubicBezTo>
                  <a:pt x="24" y="0"/>
                  <a:pt x="14" y="5"/>
                  <a:pt x="9" y="14"/>
                </a:cubicBezTo>
                <a:cubicBezTo>
                  <a:pt x="0" y="28"/>
                  <a:pt x="4" y="46"/>
                  <a:pt x="18" y="54"/>
                </a:cubicBezTo>
                <a:cubicBezTo>
                  <a:pt x="23" y="57"/>
                  <a:pt x="28" y="59"/>
                  <a:pt x="34" y="59"/>
                </a:cubicBezTo>
                <a:cubicBezTo>
                  <a:pt x="43" y="59"/>
                  <a:pt x="53" y="54"/>
                  <a:pt x="58" y="45"/>
                </a:cubicBezTo>
                <a:cubicBezTo>
                  <a:pt x="67" y="31"/>
                  <a:pt x="63" y="13"/>
                  <a:pt x="49" y="5"/>
                </a:cubicBezTo>
                <a:cubicBezTo>
                  <a:pt x="44" y="2"/>
                  <a:pt x="39" y="0"/>
                  <a:pt x="3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107"/>
          <p:cNvSpPr/>
          <p:nvPr/>
        </p:nvSpPr>
        <p:spPr bwMode="auto">
          <a:xfrm>
            <a:off x="8808829" y="2378115"/>
            <a:ext cx="59095" cy="52060"/>
          </a:xfrm>
          <a:custGeom>
            <a:avLst/>
            <a:gdLst>
              <a:gd name="T0" fmla="*/ 33 w 66"/>
              <a:gd name="T1" fmla="*/ 0 h 58"/>
              <a:gd name="T2" fmla="*/ 8 w 66"/>
              <a:gd name="T3" fmla="*/ 13 h 58"/>
              <a:gd name="T4" fmla="*/ 17 w 66"/>
              <a:gd name="T5" fmla="*/ 53 h 58"/>
              <a:gd name="T6" fmla="*/ 33 w 66"/>
              <a:gd name="T7" fmla="*/ 58 h 58"/>
              <a:gd name="T8" fmla="*/ 58 w 66"/>
              <a:gd name="T9" fmla="*/ 44 h 58"/>
              <a:gd name="T10" fmla="*/ 49 w 66"/>
              <a:gd name="T11" fmla="*/ 4 h 58"/>
              <a:gd name="T12" fmla="*/ 33 w 66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58">
                <a:moveTo>
                  <a:pt x="33" y="0"/>
                </a:moveTo>
                <a:cubicBezTo>
                  <a:pt x="23" y="0"/>
                  <a:pt x="14" y="4"/>
                  <a:pt x="8" y="13"/>
                </a:cubicBezTo>
                <a:cubicBezTo>
                  <a:pt x="0" y="27"/>
                  <a:pt x="4" y="45"/>
                  <a:pt x="17" y="53"/>
                </a:cubicBezTo>
                <a:cubicBezTo>
                  <a:pt x="22" y="57"/>
                  <a:pt x="28" y="58"/>
                  <a:pt x="33" y="58"/>
                </a:cubicBezTo>
                <a:cubicBezTo>
                  <a:pt x="43" y="58"/>
                  <a:pt x="52" y="53"/>
                  <a:pt x="58" y="44"/>
                </a:cubicBezTo>
                <a:cubicBezTo>
                  <a:pt x="66" y="31"/>
                  <a:pt x="62" y="13"/>
                  <a:pt x="49" y="4"/>
                </a:cubicBezTo>
                <a:cubicBezTo>
                  <a:pt x="44" y="1"/>
                  <a:pt x="38" y="0"/>
                  <a:pt x="3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73"/>
          <p:cNvSpPr/>
          <p:nvPr/>
        </p:nvSpPr>
        <p:spPr bwMode="auto">
          <a:xfrm>
            <a:off x="-872899" y="3764046"/>
            <a:ext cx="928635" cy="928635"/>
          </a:xfrm>
          <a:custGeom>
            <a:avLst/>
            <a:gdLst>
              <a:gd name="T0" fmla="*/ 753 w 1027"/>
              <a:gd name="T1" fmla="*/ 132 h 1027"/>
              <a:gd name="T2" fmla="*/ 895 w 1027"/>
              <a:gd name="T3" fmla="*/ 753 h 1027"/>
              <a:gd name="T4" fmla="*/ 274 w 1027"/>
              <a:gd name="T5" fmla="*/ 895 h 1027"/>
              <a:gd name="T6" fmla="*/ 133 w 1027"/>
              <a:gd name="T7" fmla="*/ 274 h 1027"/>
              <a:gd name="T8" fmla="*/ 753 w 1027"/>
              <a:gd name="T9" fmla="*/ 13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027">
                <a:moveTo>
                  <a:pt x="753" y="132"/>
                </a:moveTo>
                <a:cubicBezTo>
                  <a:pt x="964" y="264"/>
                  <a:pt x="1027" y="542"/>
                  <a:pt x="895" y="753"/>
                </a:cubicBezTo>
                <a:cubicBezTo>
                  <a:pt x="763" y="963"/>
                  <a:pt x="485" y="1027"/>
                  <a:pt x="274" y="895"/>
                </a:cubicBezTo>
                <a:cubicBezTo>
                  <a:pt x="64" y="762"/>
                  <a:pt x="0" y="484"/>
                  <a:pt x="133" y="274"/>
                </a:cubicBezTo>
                <a:cubicBezTo>
                  <a:pt x="265" y="63"/>
                  <a:pt x="543" y="0"/>
                  <a:pt x="753" y="13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74"/>
          <p:cNvSpPr/>
          <p:nvPr/>
        </p:nvSpPr>
        <p:spPr bwMode="auto">
          <a:xfrm>
            <a:off x="5149156" y="3426361"/>
            <a:ext cx="527634" cy="527634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75"/>
          <p:cNvSpPr/>
          <p:nvPr/>
        </p:nvSpPr>
        <p:spPr bwMode="auto">
          <a:xfrm>
            <a:off x="4470971" y="-1123950"/>
            <a:ext cx="1423906" cy="1426720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76"/>
          <p:cNvSpPr/>
          <p:nvPr/>
        </p:nvSpPr>
        <p:spPr bwMode="auto">
          <a:xfrm>
            <a:off x="5554378" y="778346"/>
            <a:ext cx="1062302" cy="1062302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77"/>
          <p:cNvSpPr/>
          <p:nvPr/>
        </p:nvSpPr>
        <p:spPr bwMode="auto">
          <a:xfrm>
            <a:off x="2482848" y="4205851"/>
            <a:ext cx="1917772" cy="1919178"/>
          </a:xfrm>
          <a:custGeom>
            <a:avLst/>
            <a:gdLst>
              <a:gd name="T0" fmla="*/ 1555 w 2121"/>
              <a:gd name="T1" fmla="*/ 273 h 2122"/>
              <a:gd name="T2" fmla="*/ 1848 w 2121"/>
              <a:gd name="T3" fmla="*/ 1555 h 2122"/>
              <a:gd name="T4" fmla="*/ 566 w 2121"/>
              <a:gd name="T5" fmla="*/ 1848 h 2122"/>
              <a:gd name="T6" fmla="*/ 273 w 2121"/>
              <a:gd name="T7" fmla="*/ 566 h 2122"/>
              <a:gd name="T8" fmla="*/ 1555 w 2121"/>
              <a:gd name="T9" fmla="*/ 27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1" h="2122">
                <a:moveTo>
                  <a:pt x="1555" y="273"/>
                </a:moveTo>
                <a:cubicBezTo>
                  <a:pt x="1990" y="547"/>
                  <a:pt x="2121" y="1121"/>
                  <a:pt x="1848" y="1555"/>
                </a:cubicBezTo>
                <a:cubicBezTo>
                  <a:pt x="1575" y="1990"/>
                  <a:pt x="1001" y="2122"/>
                  <a:pt x="566" y="1848"/>
                </a:cubicBezTo>
                <a:cubicBezTo>
                  <a:pt x="131" y="1575"/>
                  <a:pt x="0" y="1001"/>
                  <a:pt x="273" y="566"/>
                </a:cubicBezTo>
                <a:cubicBezTo>
                  <a:pt x="546" y="131"/>
                  <a:pt x="1120" y="0"/>
                  <a:pt x="1555" y="27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78"/>
          <p:cNvSpPr/>
          <p:nvPr/>
        </p:nvSpPr>
        <p:spPr bwMode="auto">
          <a:xfrm>
            <a:off x="-556319" y="4080626"/>
            <a:ext cx="296882" cy="295475"/>
          </a:xfrm>
          <a:custGeom>
            <a:avLst/>
            <a:gdLst>
              <a:gd name="T0" fmla="*/ 240 w 327"/>
              <a:gd name="T1" fmla="*/ 42 h 327"/>
              <a:gd name="T2" fmla="*/ 285 w 327"/>
              <a:gd name="T3" fmla="*/ 240 h 327"/>
              <a:gd name="T4" fmla="*/ 88 w 327"/>
              <a:gd name="T5" fmla="*/ 285 h 327"/>
              <a:gd name="T6" fmla="*/ 42 w 327"/>
              <a:gd name="T7" fmla="*/ 87 h 327"/>
              <a:gd name="T8" fmla="*/ 240 w 327"/>
              <a:gd name="T9" fmla="*/ 4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240" y="42"/>
                </a:moveTo>
                <a:cubicBezTo>
                  <a:pt x="307" y="84"/>
                  <a:pt x="327" y="173"/>
                  <a:pt x="285" y="240"/>
                </a:cubicBezTo>
                <a:cubicBezTo>
                  <a:pt x="243" y="307"/>
                  <a:pt x="155" y="327"/>
                  <a:pt x="88" y="285"/>
                </a:cubicBezTo>
                <a:cubicBezTo>
                  <a:pt x="21" y="243"/>
                  <a:pt x="0" y="154"/>
                  <a:pt x="42" y="87"/>
                </a:cubicBezTo>
                <a:cubicBezTo>
                  <a:pt x="85" y="20"/>
                  <a:pt x="173" y="0"/>
                  <a:pt x="240" y="4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79"/>
          <p:cNvSpPr/>
          <p:nvPr/>
        </p:nvSpPr>
        <p:spPr bwMode="auto">
          <a:xfrm>
            <a:off x="4956393" y="-638527"/>
            <a:ext cx="453061" cy="454469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80"/>
          <p:cNvSpPr/>
          <p:nvPr/>
        </p:nvSpPr>
        <p:spPr bwMode="auto">
          <a:xfrm>
            <a:off x="5804828" y="1028796"/>
            <a:ext cx="561402" cy="56140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81"/>
          <p:cNvSpPr/>
          <p:nvPr/>
        </p:nvSpPr>
        <p:spPr bwMode="auto">
          <a:xfrm>
            <a:off x="2948573" y="4672982"/>
            <a:ext cx="986323" cy="984916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82"/>
          <p:cNvSpPr/>
          <p:nvPr/>
        </p:nvSpPr>
        <p:spPr bwMode="auto">
          <a:xfrm>
            <a:off x="1516224" y="401264"/>
            <a:ext cx="3587905" cy="3587908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83"/>
          <p:cNvSpPr/>
          <p:nvPr/>
        </p:nvSpPr>
        <p:spPr bwMode="auto">
          <a:xfrm>
            <a:off x="3196210" y="4919213"/>
            <a:ext cx="491051" cy="492458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84"/>
          <p:cNvSpPr/>
          <p:nvPr/>
        </p:nvSpPr>
        <p:spPr bwMode="auto">
          <a:xfrm>
            <a:off x="2053708" y="938747"/>
            <a:ext cx="2512941" cy="2512942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42"/>
          <p:cNvSpPr/>
          <p:nvPr/>
        </p:nvSpPr>
        <p:spPr bwMode="auto">
          <a:xfrm>
            <a:off x="6879793" y="719250"/>
            <a:ext cx="1121397" cy="111999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43"/>
          <p:cNvSpPr/>
          <p:nvPr/>
        </p:nvSpPr>
        <p:spPr bwMode="auto">
          <a:xfrm>
            <a:off x="7149941" y="987992"/>
            <a:ext cx="582507" cy="582507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144"/>
          <p:cNvSpPr/>
          <p:nvPr/>
        </p:nvSpPr>
        <p:spPr bwMode="auto">
          <a:xfrm>
            <a:off x="4417504" y="239455"/>
            <a:ext cx="921600" cy="923007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45"/>
          <p:cNvSpPr/>
          <p:nvPr/>
        </p:nvSpPr>
        <p:spPr bwMode="auto">
          <a:xfrm>
            <a:off x="4634186" y="456137"/>
            <a:ext cx="488237" cy="488237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146"/>
          <p:cNvSpPr/>
          <p:nvPr/>
        </p:nvSpPr>
        <p:spPr bwMode="auto">
          <a:xfrm>
            <a:off x="4106553" y="1197638"/>
            <a:ext cx="1882596" cy="1882596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47"/>
          <p:cNvSpPr/>
          <p:nvPr/>
        </p:nvSpPr>
        <p:spPr bwMode="auto">
          <a:xfrm>
            <a:off x="4393585" y="1483265"/>
            <a:ext cx="1309938" cy="1309938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48"/>
          <p:cNvSpPr/>
          <p:nvPr/>
        </p:nvSpPr>
        <p:spPr bwMode="auto">
          <a:xfrm>
            <a:off x="2208480" y="2756618"/>
            <a:ext cx="468539" cy="46994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49"/>
          <p:cNvSpPr/>
          <p:nvPr/>
        </p:nvSpPr>
        <p:spPr bwMode="auto">
          <a:xfrm>
            <a:off x="3512790" y="2425968"/>
            <a:ext cx="479795" cy="479795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0"/>
          <p:cNvSpPr/>
          <p:nvPr/>
        </p:nvSpPr>
        <p:spPr bwMode="auto">
          <a:xfrm>
            <a:off x="2125466" y="1594418"/>
            <a:ext cx="1302902" cy="1302903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51"/>
          <p:cNvSpPr/>
          <p:nvPr/>
        </p:nvSpPr>
        <p:spPr bwMode="auto">
          <a:xfrm>
            <a:off x="2447673" y="1915219"/>
            <a:ext cx="659894" cy="661300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52"/>
          <p:cNvSpPr/>
          <p:nvPr/>
        </p:nvSpPr>
        <p:spPr bwMode="auto">
          <a:xfrm>
            <a:off x="1333312" y="3340533"/>
            <a:ext cx="930042" cy="930042"/>
          </a:xfrm>
          <a:custGeom>
            <a:avLst/>
            <a:gdLst>
              <a:gd name="T0" fmla="*/ 757 w 1033"/>
              <a:gd name="T1" fmla="*/ 133 h 1033"/>
              <a:gd name="T2" fmla="*/ 900 w 1033"/>
              <a:gd name="T3" fmla="*/ 757 h 1033"/>
              <a:gd name="T4" fmla="*/ 276 w 1033"/>
              <a:gd name="T5" fmla="*/ 900 h 1033"/>
              <a:gd name="T6" fmla="*/ 133 w 1033"/>
              <a:gd name="T7" fmla="*/ 276 h 1033"/>
              <a:gd name="T8" fmla="*/ 757 w 1033"/>
              <a:gd name="T9" fmla="*/ 1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33">
                <a:moveTo>
                  <a:pt x="757" y="133"/>
                </a:moveTo>
                <a:cubicBezTo>
                  <a:pt x="969" y="266"/>
                  <a:pt x="1033" y="546"/>
                  <a:pt x="900" y="757"/>
                </a:cubicBezTo>
                <a:cubicBezTo>
                  <a:pt x="767" y="969"/>
                  <a:pt x="487" y="1033"/>
                  <a:pt x="276" y="900"/>
                </a:cubicBezTo>
                <a:cubicBezTo>
                  <a:pt x="64" y="767"/>
                  <a:pt x="0" y="488"/>
                  <a:pt x="133" y="276"/>
                </a:cubicBezTo>
                <a:cubicBezTo>
                  <a:pt x="266" y="64"/>
                  <a:pt x="546" y="0"/>
                  <a:pt x="757" y="133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53"/>
          <p:cNvSpPr/>
          <p:nvPr/>
        </p:nvSpPr>
        <p:spPr bwMode="auto">
          <a:xfrm>
            <a:off x="1557029" y="3562842"/>
            <a:ext cx="484016" cy="484016"/>
          </a:xfrm>
          <a:custGeom>
            <a:avLst/>
            <a:gdLst>
              <a:gd name="T0" fmla="*/ 394 w 537"/>
              <a:gd name="T1" fmla="*/ 69 h 537"/>
              <a:gd name="T2" fmla="*/ 468 w 537"/>
              <a:gd name="T3" fmla="*/ 394 h 537"/>
              <a:gd name="T4" fmla="*/ 143 w 537"/>
              <a:gd name="T5" fmla="*/ 468 h 537"/>
              <a:gd name="T6" fmla="*/ 69 w 537"/>
              <a:gd name="T7" fmla="*/ 144 h 537"/>
              <a:gd name="T8" fmla="*/ 394 w 537"/>
              <a:gd name="T9" fmla="*/ 6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537">
                <a:moveTo>
                  <a:pt x="394" y="69"/>
                </a:moveTo>
                <a:cubicBezTo>
                  <a:pt x="504" y="139"/>
                  <a:pt x="537" y="284"/>
                  <a:pt x="468" y="394"/>
                </a:cubicBezTo>
                <a:cubicBezTo>
                  <a:pt x="399" y="504"/>
                  <a:pt x="253" y="537"/>
                  <a:pt x="143" y="468"/>
                </a:cubicBezTo>
                <a:cubicBezTo>
                  <a:pt x="33" y="399"/>
                  <a:pt x="0" y="254"/>
                  <a:pt x="69" y="144"/>
                </a:cubicBezTo>
                <a:cubicBezTo>
                  <a:pt x="138" y="33"/>
                  <a:pt x="284" y="0"/>
                  <a:pt x="394" y="69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54"/>
          <p:cNvSpPr/>
          <p:nvPr/>
        </p:nvSpPr>
        <p:spPr bwMode="auto">
          <a:xfrm>
            <a:off x="6294472" y="473022"/>
            <a:ext cx="468539" cy="468539"/>
          </a:xfrm>
          <a:custGeom>
            <a:avLst/>
            <a:gdLst>
              <a:gd name="T0" fmla="*/ 382 w 521"/>
              <a:gd name="T1" fmla="*/ 67 h 520"/>
              <a:gd name="T2" fmla="*/ 454 w 521"/>
              <a:gd name="T3" fmla="*/ 381 h 520"/>
              <a:gd name="T4" fmla="*/ 139 w 521"/>
              <a:gd name="T5" fmla="*/ 453 h 520"/>
              <a:gd name="T6" fmla="*/ 67 w 521"/>
              <a:gd name="T7" fmla="*/ 138 h 520"/>
              <a:gd name="T8" fmla="*/ 382 w 521"/>
              <a:gd name="T9" fmla="*/ 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0">
                <a:moveTo>
                  <a:pt x="382" y="67"/>
                </a:moveTo>
                <a:cubicBezTo>
                  <a:pt x="488" y="134"/>
                  <a:pt x="521" y="274"/>
                  <a:pt x="454" y="381"/>
                </a:cubicBezTo>
                <a:cubicBezTo>
                  <a:pt x="387" y="488"/>
                  <a:pt x="246" y="520"/>
                  <a:pt x="139" y="453"/>
                </a:cubicBezTo>
                <a:cubicBezTo>
                  <a:pt x="33" y="386"/>
                  <a:pt x="0" y="245"/>
                  <a:pt x="67" y="138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55"/>
          <p:cNvSpPr/>
          <p:nvPr/>
        </p:nvSpPr>
        <p:spPr bwMode="auto">
          <a:xfrm>
            <a:off x="3737913" y="2939531"/>
            <a:ext cx="1018684" cy="1020092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56"/>
          <p:cNvSpPr/>
          <p:nvPr/>
        </p:nvSpPr>
        <p:spPr bwMode="auto">
          <a:xfrm>
            <a:off x="2321041" y="2870588"/>
            <a:ext cx="242008" cy="242008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57"/>
          <p:cNvSpPr/>
          <p:nvPr/>
        </p:nvSpPr>
        <p:spPr bwMode="auto">
          <a:xfrm>
            <a:off x="1680846" y="3686660"/>
            <a:ext cx="236380" cy="236380"/>
          </a:xfrm>
          <a:custGeom>
            <a:avLst/>
            <a:gdLst>
              <a:gd name="T0" fmla="*/ 193 w 263"/>
              <a:gd name="T1" fmla="*/ 34 h 263"/>
              <a:gd name="T2" fmla="*/ 229 w 263"/>
              <a:gd name="T3" fmla="*/ 193 h 263"/>
              <a:gd name="T4" fmla="*/ 70 w 263"/>
              <a:gd name="T5" fmla="*/ 229 h 263"/>
              <a:gd name="T6" fmla="*/ 34 w 263"/>
              <a:gd name="T7" fmla="*/ 70 h 263"/>
              <a:gd name="T8" fmla="*/ 193 w 263"/>
              <a:gd name="T9" fmla="*/ 3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63">
                <a:moveTo>
                  <a:pt x="193" y="34"/>
                </a:moveTo>
                <a:cubicBezTo>
                  <a:pt x="247" y="68"/>
                  <a:pt x="263" y="139"/>
                  <a:pt x="229" y="193"/>
                </a:cubicBezTo>
                <a:cubicBezTo>
                  <a:pt x="195" y="247"/>
                  <a:pt x="124" y="263"/>
                  <a:pt x="70" y="229"/>
                </a:cubicBezTo>
                <a:cubicBezTo>
                  <a:pt x="16" y="196"/>
                  <a:pt x="0" y="124"/>
                  <a:pt x="34" y="70"/>
                </a:cubicBezTo>
                <a:cubicBezTo>
                  <a:pt x="68" y="16"/>
                  <a:pt x="139" y="0"/>
                  <a:pt x="193" y="3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58"/>
          <p:cNvSpPr/>
          <p:nvPr/>
        </p:nvSpPr>
        <p:spPr bwMode="auto">
          <a:xfrm>
            <a:off x="7297678" y="1135729"/>
            <a:ext cx="285626" cy="287033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59"/>
          <p:cNvSpPr/>
          <p:nvPr/>
        </p:nvSpPr>
        <p:spPr bwMode="auto">
          <a:xfrm>
            <a:off x="2603852" y="2072805"/>
            <a:ext cx="347535" cy="346127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0"/>
          <p:cNvSpPr/>
          <p:nvPr/>
        </p:nvSpPr>
        <p:spPr bwMode="auto">
          <a:xfrm>
            <a:off x="3628165" y="2541344"/>
            <a:ext cx="247636" cy="249043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61"/>
          <p:cNvSpPr/>
          <p:nvPr/>
        </p:nvSpPr>
        <p:spPr bwMode="auto">
          <a:xfrm>
            <a:off x="4911369" y="2001048"/>
            <a:ext cx="275776" cy="275776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62"/>
          <p:cNvSpPr/>
          <p:nvPr/>
        </p:nvSpPr>
        <p:spPr bwMode="auto">
          <a:xfrm>
            <a:off x="3991176" y="3192795"/>
            <a:ext cx="513563" cy="513564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63"/>
          <p:cNvSpPr/>
          <p:nvPr/>
        </p:nvSpPr>
        <p:spPr bwMode="auto">
          <a:xfrm>
            <a:off x="4110773" y="3312392"/>
            <a:ext cx="272962" cy="274370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64"/>
          <p:cNvSpPr/>
          <p:nvPr/>
        </p:nvSpPr>
        <p:spPr bwMode="auto">
          <a:xfrm>
            <a:off x="3878614" y="1367888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165"/>
          <p:cNvSpPr/>
          <p:nvPr/>
        </p:nvSpPr>
        <p:spPr bwMode="auto">
          <a:xfrm>
            <a:off x="1741347" y="2254313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Freeform 166"/>
          <p:cNvSpPr/>
          <p:nvPr/>
        </p:nvSpPr>
        <p:spPr bwMode="auto">
          <a:xfrm>
            <a:off x="2484255" y="3536109"/>
            <a:ext cx="246229" cy="247636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67"/>
          <p:cNvSpPr/>
          <p:nvPr/>
        </p:nvSpPr>
        <p:spPr bwMode="auto">
          <a:xfrm>
            <a:off x="4749559" y="572919"/>
            <a:ext cx="257485" cy="256078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68"/>
          <p:cNvSpPr/>
          <p:nvPr/>
        </p:nvSpPr>
        <p:spPr bwMode="auto">
          <a:xfrm>
            <a:off x="6104516" y="1515625"/>
            <a:ext cx="250449" cy="250450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69"/>
          <p:cNvSpPr/>
          <p:nvPr/>
        </p:nvSpPr>
        <p:spPr bwMode="auto">
          <a:xfrm>
            <a:off x="6405610" y="584174"/>
            <a:ext cx="246229" cy="246229"/>
          </a:xfrm>
          <a:custGeom>
            <a:avLst/>
            <a:gdLst>
              <a:gd name="T0" fmla="*/ 200 w 273"/>
              <a:gd name="T1" fmla="*/ 36 h 273"/>
              <a:gd name="T2" fmla="*/ 238 w 273"/>
              <a:gd name="T3" fmla="*/ 200 h 273"/>
              <a:gd name="T4" fmla="*/ 73 w 273"/>
              <a:gd name="T5" fmla="*/ 238 h 273"/>
              <a:gd name="T6" fmla="*/ 35 w 273"/>
              <a:gd name="T7" fmla="*/ 73 h 273"/>
              <a:gd name="T8" fmla="*/ 200 w 273"/>
              <a:gd name="T9" fmla="*/ 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73">
                <a:moveTo>
                  <a:pt x="200" y="36"/>
                </a:moveTo>
                <a:cubicBezTo>
                  <a:pt x="256" y="71"/>
                  <a:pt x="273" y="144"/>
                  <a:pt x="238" y="200"/>
                </a:cubicBezTo>
                <a:cubicBezTo>
                  <a:pt x="203" y="256"/>
                  <a:pt x="129" y="273"/>
                  <a:pt x="73" y="238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4" y="0"/>
                  <a:pt x="200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文本框 495"/>
          <p:cNvSpPr txBox="1"/>
          <p:nvPr/>
        </p:nvSpPr>
        <p:spPr>
          <a:xfrm>
            <a:off x="8578722" y="4185128"/>
            <a:ext cx="274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  <p:grpSp>
        <p:nvGrpSpPr>
          <p:cNvPr id="497" name="组合 496"/>
          <p:cNvGrpSpPr/>
          <p:nvPr/>
        </p:nvGrpSpPr>
        <p:grpSpPr>
          <a:xfrm>
            <a:off x="5955731" y="3499299"/>
            <a:ext cx="1938251" cy="2169825"/>
            <a:chOff x="3598202" y="2417537"/>
            <a:chExt cx="1938251" cy="2169825"/>
          </a:xfrm>
        </p:grpSpPr>
        <p:sp>
          <p:nvSpPr>
            <p:cNvPr id="498" name="文本框 497"/>
            <p:cNvSpPr txBox="1"/>
            <p:nvPr/>
          </p:nvSpPr>
          <p:spPr>
            <a:xfrm>
              <a:off x="3926555" y="2417537"/>
              <a:ext cx="1218291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0" b="1" dirty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35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3"/>
            <p:cNvSpPr/>
            <p:nvPr/>
          </p:nvSpPr>
          <p:spPr bwMode="auto">
            <a:xfrm>
              <a:off x="3598202" y="2670810"/>
              <a:ext cx="374954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  <p:sp>
          <p:nvSpPr>
            <p:cNvPr id="500" name="Freeform 13"/>
            <p:cNvSpPr/>
            <p:nvPr/>
          </p:nvSpPr>
          <p:spPr bwMode="auto">
            <a:xfrm flipH="1">
              <a:off x="5161501" y="2670810"/>
              <a:ext cx="374952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</p:grpSp>
    </p:spTree>
  </p:cSld>
  <p:clrMapOvr>
    <a:masterClrMapping/>
  </p:clrMapOvr>
  <p:transition spd="slow" advTm="0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279</Words>
  <Application>Microsoft Office PowerPoint</Application>
  <PresentationFormat>宽屏</PresentationFormat>
  <Paragraphs>55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BankGothic Md BT</vt:lpstr>
      <vt:lpstr>ZapfHumnst Dm BT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panqiaoqiao</cp:lastModifiedBy>
  <cp:revision>409</cp:revision>
  <dcterms:created xsi:type="dcterms:W3CDTF">2016-04-17T10:16:00Z</dcterms:created>
  <dcterms:modified xsi:type="dcterms:W3CDTF">2018-07-22T03:18:20Z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