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vNxKiruQ40ENnmmPcj8HL8ViY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VRncrCYyyqA" TargetMode="External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6.jpg"/><Relationship Id="rId6" Type="http://schemas.openxmlformats.org/officeDocument/2006/relationships/image" Target="../media/image8.jpg"/><Relationship Id="rId7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2107950"/>
            <a:ext cx="8520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de" sz="4100">
                <a:solidFill>
                  <a:schemeClr val="lt1"/>
                </a:solidFill>
              </a:rPr>
              <a:t>Haze of Hodur</a:t>
            </a:r>
            <a:endParaRPr sz="4100">
              <a:solidFill>
                <a:schemeClr val="lt1"/>
              </a:solidFill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35550"/>
            <a:ext cx="1185126" cy="21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8875" y="0"/>
            <a:ext cx="1185126" cy="21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241600" y="1740550"/>
            <a:ext cx="85206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de"/>
              <a:t>DEMO</a:t>
            </a:r>
            <a:endParaRPr/>
          </a:p>
        </p:txBody>
      </p:sp>
      <p:pic>
        <p:nvPicPr>
          <p:cNvPr descr="github : https://github.com/Catoblepases/vi-game&#10;demo : https://agile-peak-94217.herokuapp.com/" id="115" name="Google Shape;115;p10" title="teaser haze of hodur (paris sdg group2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675" y="91625"/>
            <a:ext cx="6613675" cy="49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3075" y="0"/>
            <a:ext cx="3570924" cy="257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794475"/>
            <a:ext cx="3132052" cy="234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6125" y="39"/>
            <a:ext cx="2891751" cy="514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8825" y="2606000"/>
            <a:ext cx="2447376" cy="257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9225" y="0"/>
            <a:ext cx="2133600" cy="279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581400" y="48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Next steps </a:t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311700" y="1558550"/>
            <a:ext cx="8520600" cy="25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Post our game on websites on facebook, so that we can raise people’s awareness, to create more games for visually impaired people.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Contact different game companies and pitch our game idea to them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Let people play our 30 minutes long game and keep working on it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690700" y="1134425"/>
            <a:ext cx="85206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637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de" sz="2300">
                <a:solidFill>
                  <a:schemeClr val="dk1"/>
                </a:solidFill>
              </a:rPr>
              <a:t>Notion and the Learning Planet Institute Website 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4606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637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de" sz="2300">
                <a:solidFill>
                  <a:schemeClr val="dk1"/>
                </a:solidFill>
              </a:rPr>
              <a:t>We use a Website to create a public access to our 30 minutes long game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4606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637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de" sz="2300">
                <a:solidFill>
                  <a:schemeClr val="dk1"/>
                </a:solidFill>
              </a:rPr>
              <a:t>We worked together by using Google Docs &amp; Atlassian 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36" name="Google Shape;136;p13"/>
          <p:cNvSpPr txBox="1"/>
          <p:nvPr>
            <p:ph type="title"/>
          </p:nvPr>
        </p:nvSpPr>
        <p:spPr>
          <a:xfrm>
            <a:off x="581400" y="48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07"/>
              <a:buFont typeface="Arial"/>
              <a:buNone/>
            </a:pPr>
            <a:r>
              <a:rPr lang="de" sz="3302"/>
              <a:t>Where we documented everything</a:t>
            </a:r>
            <a:endParaRPr sz="3302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rPr lang="de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Link to the game: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de"/>
              <a:t>https://agile-peak-94217.herokuapp.com/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75" y="147999"/>
            <a:ext cx="2260025" cy="20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5643050" y="268300"/>
            <a:ext cx="16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github page:</a:t>
            </a: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596" y="1831700"/>
            <a:ext cx="2815835" cy="25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626175" y="4449675"/>
            <a:ext cx="53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currently only work on PC (with keyboard control)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311700" y="79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de" sz="2600">
                <a:solidFill>
                  <a:schemeClr val="dk1"/>
                </a:solidFill>
              </a:rPr>
              <a:t>                   Thank you for your attention!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1265438" y="4389625"/>
            <a:ext cx="62349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Wenyu, </a:t>
            </a:r>
            <a:r>
              <a:rPr lang="de" sz="3600"/>
              <a:t>Hanfang, </a:t>
            </a:r>
            <a:r>
              <a:rPr lang="de" sz="3600"/>
              <a:t>Nica,</a:t>
            </a:r>
            <a:r>
              <a:rPr lang="de" sz="3600"/>
              <a:t> Yuxin</a:t>
            </a:r>
            <a:endParaRPr sz="3600"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713" y="0"/>
            <a:ext cx="7803776" cy="43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503"/>
              <a:buNone/>
            </a:pPr>
            <a:r>
              <a:rPr lang="de" sz="3400"/>
              <a:t>The Problem we want to address and tackle: </a:t>
            </a:r>
            <a:endParaRPr sz="3400"/>
          </a:p>
        </p:txBody>
      </p:sp>
      <p:sp>
        <p:nvSpPr>
          <p:cNvPr id="68" name="Google Shape;68;p3"/>
          <p:cNvSpPr txBox="1"/>
          <p:nvPr/>
        </p:nvSpPr>
        <p:spPr>
          <a:xfrm>
            <a:off x="875275" y="1686750"/>
            <a:ext cx="6713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de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with visual impairment are often excluded from ´video´ games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de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-tiny amount of mobile games available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de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-little awareness of sighted people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de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-online games are often not inclusive enough for people with different abilities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875275" y="3167300"/>
            <a:ext cx="6090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de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what we did: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-make it possible to experience a demo of a game without the need of eyesight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de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-let people with visual impairment give us feedback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832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de" sz="6000"/>
              <a:t>Proposed Solution</a:t>
            </a:r>
            <a:endParaRPr sz="6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1149450" y="2383200"/>
            <a:ext cx="7050900" cy="17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sz="2300">
                <a:solidFill>
                  <a:srgbClr val="000000"/>
                </a:solidFill>
              </a:rPr>
              <a:t>A game only with sounds that can be interacted with different gestures.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de" sz="2300">
                <a:solidFill>
                  <a:srgbClr val="000000"/>
                </a:solidFill>
              </a:rPr>
              <a:t>Web-based, cross-platform, free</a:t>
            </a:r>
            <a:endParaRPr/>
          </a:p>
        </p:txBody>
      </p:sp>
      <p:sp>
        <p:nvSpPr>
          <p:cNvPr id="76" name="Google Shape;76;p4"/>
          <p:cNvSpPr txBox="1"/>
          <p:nvPr/>
        </p:nvSpPr>
        <p:spPr>
          <a:xfrm>
            <a:off x="2959875" y="3917575"/>
            <a:ext cx="688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https://agile-peak-94217.herokuapp.com/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Customers &amp; Users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11700" y="1609350"/>
            <a:ext cx="8733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Although many game makers are trying to introduce accessibility modes for their games, there are not enough video games which are especially designed for visually impaired people.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There is a need for inclusive games.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311700" y="1086138"/>
            <a:ext cx="147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3670075"/>
            <a:ext cx="8520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Visually impaired people/gamers can also enjoy the entertainment of video games.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Able people can also experience a different way of playing video games.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311700" y="3146863"/>
            <a:ext cx="147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de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A promising market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11700" y="13712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New game opportunity - a mix of a podcast, audiobook, game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This project is open source but the market of games and new views is large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de">
                <a:solidFill>
                  <a:schemeClr val="dk1"/>
                </a:solidFill>
              </a:rPr>
              <a:t>Can be implemented as a healthier game due to less screen time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311700" y="584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301"/>
              <a:buNone/>
            </a:pPr>
            <a:r>
              <a:rPr lang="de" sz="3133"/>
              <a:t>Competition</a:t>
            </a:r>
            <a:r>
              <a:rPr lang="de"/>
              <a:t> </a:t>
            </a:r>
            <a:r>
              <a:rPr lang="de" sz="2222"/>
              <a:t>——What’s unique about our game?</a:t>
            </a:r>
            <a:endParaRPr sz="3022"/>
          </a:p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311700" y="1454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Existing games made especially for visually impaired players, such as A Blind Legend, Lost and Hound, Blind Escape and so on, are mostly simulation games related to searching for things.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We want to broaden the variety of audio games, so we try to design a role-playing adventure game with audio guides.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Our game is completely free, cross-platform and open source, so anyone can easily play it online.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100" y="289677"/>
            <a:ext cx="9144001" cy="4112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 What we have done?</a:t>
            </a:r>
            <a:endParaRPr/>
          </a:p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311700" y="1141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de">
                <a:solidFill>
                  <a:srgbClr val="000000"/>
                </a:solidFill>
              </a:rPr>
              <a:t>Finished the soundtracks recording and editing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de">
                <a:solidFill>
                  <a:srgbClr val="000000"/>
                </a:solidFill>
              </a:rPr>
              <a:t>Finished the level design/coding/debugging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de">
                <a:solidFill>
                  <a:srgbClr val="000000"/>
                </a:solidFill>
              </a:rPr>
              <a:t>Filmed the demo to show the gameplay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de">
                <a:solidFill>
                  <a:srgbClr val="000000"/>
                </a:solidFill>
              </a:rPr>
              <a:t>Let people play our game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-"/>
            </a:pPr>
            <a:r>
              <a:rPr lang="de">
                <a:solidFill>
                  <a:srgbClr val="000000"/>
                </a:solidFill>
              </a:rPr>
              <a:t>Provide a demo on YouTube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