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323" r:id="rId2"/>
    <p:sldId id="325" r:id="rId3"/>
    <p:sldId id="326" r:id="rId4"/>
    <p:sldId id="329" r:id="rId5"/>
    <p:sldId id="330" r:id="rId6"/>
    <p:sldId id="327" r:id="rId7"/>
    <p:sldId id="328" r:id="rId8"/>
    <p:sldId id="332" r:id="rId9"/>
    <p:sldId id="333" r:id="rId10"/>
    <p:sldId id="331" r:id="rId11"/>
    <p:sldId id="334" r:id="rId12"/>
    <p:sldId id="335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93DAB-3BFB-441F-AF69-AC19C4D8DD64}" v="1048" dt="2022-12-03T18:27:5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463" autoAdjust="0"/>
  </p:normalViewPr>
  <p:slideViewPr>
    <p:cSldViewPr>
      <p:cViewPr varScale="1">
        <p:scale>
          <a:sx n="58" d="100"/>
          <a:sy n="58" d="100"/>
        </p:scale>
        <p:origin x="10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0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EF1E89C-E871-4D03-A0AE-FD2187037700}" type="datetimeFigureOut">
              <a:rPr lang="pt-BR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1A6A84-4F79-4C71-A88D-D4536CC02D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87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2813" spc="113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1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 algn="ctr">
              <a:buNone/>
              <a:defRPr sz="1013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1013"/>
            </a:lvl4pPr>
            <a:lvl5pPr marL="1028700" indent="0" algn="ctr">
              <a:buNone/>
              <a:defRPr sz="1013"/>
            </a:lvl5pPr>
            <a:lvl6pPr marL="1285875" indent="0" algn="ctr">
              <a:buNone/>
              <a:defRPr sz="1013"/>
            </a:lvl6pPr>
            <a:lvl7pPr marL="1543050" indent="0" algn="ctr">
              <a:buNone/>
              <a:defRPr sz="1013"/>
            </a:lvl7pPr>
            <a:lvl8pPr marL="1800225" indent="0" algn="ctr">
              <a:buNone/>
              <a:defRPr sz="1013"/>
            </a:lvl8pPr>
            <a:lvl9pPr marL="2057400" indent="0" algn="ctr">
              <a:buNone/>
              <a:defRPr sz="101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6B8D-7954-4682-93F8-ED8DD08F6D6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7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82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0EAEB-35E1-4C28-9021-D8E8FB12E51C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44E8-7A2E-42FE-8756-24EB6BE724F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71909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4E178-C6A5-475D-907E-B544A157C7A6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8DB-08B0-4BA2-9C60-F800701BA1A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60170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 anchor="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982C9-EBA1-423F-983E-C46D5EC79475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0E7C-F655-4FE1-A386-4C47550D75C7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389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78738" cy="1442674"/>
          </a:xfrm>
        </p:spPr>
        <p:txBody>
          <a:bodyPr anchor="t">
            <a:normAutofit/>
          </a:bodyPr>
          <a:lstStyle>
            <a:lvl1pPr>
              <a:defRPr sz="28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411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6" name="Título 3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ubtítulo 4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4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86000"/>
            <a:ext cx="8352929" cy="4023360"/>
          </a:xfrm>
        </p:spPr>
        <p:txBody>
          <a:bodyPr>
            <a:normAutofit/>
          </a:bodyPr>
          <a:lstStyle>
            <a:lvl1pPr marL="185738" indent="-185738" defTabSz="612000">
              <a:buSzPct val="99000"/>
              <a:buFont typeface="Arial" panose="020B0604020202020204" pitchFamily="34" charset="0"/>
              <a:buChar char="•"/>
              <a:defRPr sz="20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defTabSz="612000">
              <a:buSzPct val="99000"/>
              <a:buFont typeface="Arial" panose="020B0604020202020204" pitchFamily="34" charset="0"/>
              <a:buChar char="•"/>
              <a:defRPr sz="18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ECA6E-2449-4C79-846C-32E386D931DE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439-F337-4739-B430-0FD76C625A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2357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igo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76088"/>
            <a:ext cx="8462716" cy="620664"/>
          </a:xfrm>
        </p:spPr>
        <p:txBody>
          <a:bodyPr anchor="t"/>
          <a:lstStyle>
            <a:lvl1pPr>
              <a:defRPr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4" y="1268760"/>
            <a:ext cx="8462715" cy="4959464"/>
          </a:xfrm>
        </p:spPr>
        <p:txBody>
          <a:bodyPr>
            <a:normAutofit/>
          </a:bodyPr>
          <a:lstStyle>
            <a:lvl1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9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162465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28800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302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3205519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0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9" y="585216"/>
            <a:ext cx="8557351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780" y="2286000"/>
            <a:ext cx="4091204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286000"/>
            <a:ext cx="4214242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84E73-AB69-44D1-90BC-9E1F95097397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901-775C-4CFD-85D0-7066DCA6EAA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44571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g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5216"/>
            <a:ext cx="8606730" cy="539528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082736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268760"/>
            <a:ext cx="4366260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9AAA06-A39A-4ADA-8228-396EA3D6A28A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92F8-76B2-43C6-992F-BA45F21700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98481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8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6" descr="AF PPT Migra‹o da M#609F37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>
    <p:fade/>
  </p:transition>
  <p:txStyles>
    <p:titleStyle>
      <a:lvl1pPr algn="l" defTabSz="514350" rtl="0" eaLnBrk="1" latinLnBrk="0" hangingPunct="1">
        <a:lnSpc>
          <a:spcPct val="80000"/>
        </a:lnSpc>
        <a:spcBef>
          <a:spcPct val="0"/>
        </a:spcBef>
        <a:buNone/>
        <a:defRPr sz="2700" kern="1200" cap="none" spc="56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51435" indent="-51435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16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33432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59664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68408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76638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[Nome do projeto]</a:t>
            </a:r>
            <a:br>
              <a:rPr lang="pt-BR" dirty="0"/>
            </a:br>
            <a:r>
              <a:rPr lang="pt-BR" sz="1600" dirty="0">
                <a:latin typeface="Open Sans"/>
                <a:ea typeface="Open Sans"/>
                <a:cs typeface="Open Sans"/>
              </a:rPr>
              <a:t>[acadêmico]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r>
              <a:rPr lang="pt-BR" sz="1200" dirty="0">
                <a:latin typeface="Open Sans"/>
                <a:ea typeface="Open Sans"/>
                <a:cs typeface="Open Sans"/>
              </a:rPr>
              <a:t>[</a:t>
            </a:r>
            <a:r>
              <a:rPr lang="pt-BR" sz="1200" dirty="0" err="1">
                <a:latin typeface="Open Sans"/>
                <a:ea typeface="Open Sans"/>
                <a:cs typeface="Open Sans"/>
              </a:rPr>
              <a:t>email</a:t>
            </a:r>
            <a:r>
              <a:rPr lang="pt-BR" sz="1200" dirty="0">
                <a:latin typeface="Open Sans"/>
                <a:ea typeface="Open Sans"/>
                <a:cs typeface="Open Sans"/>
              </a:rPr>
              <a:t>]</a:t>
            </a:r>
            <a:br>
              <a:rPr lang="pt-BR" sz="1200" dirty="0">
                <a:latin typeface="Open Sans"/>
                <a:ea typeface="Open Sans"/>
                <a:cs typeface="Open Sans"/>
              </a:rPr>
            </a:br>
            <a:endParaRPr lang="pt-BR" sz="1600">
              <a:latin typeface="Open Sans"/>
              <a:ea typeface="Open Sans"/>
              <a:cs typeface="Open Sans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92A015-904D-DF76-71B1-68A6865D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Católica de Santa Catarina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Graduação em ENGENHARIA DE SOFTWARE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Disciplina: T2ESOFT08N | PORTIFÓLIO DE PROJETO </a:t>
            </a:r>
          </a:p>
        </p:txBody>
      </p:sp>
    </p:spTree>
    <p:extLst>
      <p:ext uri="{BB962C8B-B14F-4D97-AF65-F5344CB8AC3E}">
        <p14:creationId xmlns:p14="http://schemas.microsoft.com/office/powerpoint/2010/main" val="69158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D83F-0252-0853-0FA3-AC60E104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Apresentação do software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FD3BC-CDBD-2C36-6911-BF236727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Pode ser ao vivo ou gravada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54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EC86C-A580-C105-9BC7-474F7495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Desafios e Aprendizados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FB273-C98A-371F-64DD-9B525295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Quais foram os maiores desafios do projeto?</a:t>
            </a:r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O que você não sabia e descobriu com o projeto?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37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CAAE-C2ED-921F-F8D3-3E638B3E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Trabalhos Futuros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97D4E-C032-12E8-8187-9424B247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O que pode ser melhorado em versões futuras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7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Motivação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Descreva a motivação/justificativa do projeto.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O foco aqui é apresentar a relevância.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33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Apresente os requisitos funcionais e não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59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44B0-848D-8158-5725-CF387AAD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Pacotes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A1580-0851-0045-92EC-CC870A25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Como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os requisitos do projeto? Quais foram os requisitos em cada um dos pacotes que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no </a:t>
            </a:r>
            <a:r>
              <a:rPr lang="pt-BR" dirty="0" err="1">
                <a:latin typeface="Open Sans"/>
                <a:ea typeface="Open Sans"/>
                <a:cs typeface="Open Sans"/>
              </a:rPr>
              <a:t>trello</a:t>
            </a:r>
            <a:r>
              <a:rPr lang="pt-BR" dirty="0">
                <a:latin typeface="Open Sans"/>
                <a:ea typeface="Open Sans"/>
                <a:cs typeface="Open Sans"/>
              </a:rPr>
              <a:t> (ou equivalente)?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29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0D18-0612-800F-630D-2D71E22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4EB60-CF25-6A6D-74C8-5375E17B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 err="1">
                <a:latin typeface="Open Sans"/>
                <a:ea typeface="Open Sans"/>
                <a:cs typeface="Open Sans"/>
              </a:rPr>
              <a:t>Voce</a:t>
            </a:r>
            <a:r>
              <a:rPr lang="pt-BR" dirty="0">
                <a:latin typeface="Open Sans"/>
                <a:ea typeface="Open Sans"/>
                <a:cs typeface="Open Sans"/>
              </a:rPr>
              <a:t> aplicou FDD, </a:t>
            </a:r>
            <a:r>
              <a:rPr lang="pt-BR" dirty="0" err="1">
                <a:latin typeface="Open Sans"/>
                <a:ea typeface="Open Sans"/>
                <a:cs typeface="Open Sans"/>
              </a:rPr>
              <a:t>Agile</a:t>
            </a:r>
            <a:r>
              <a:rPr lang="pt-BR" dirty="0">
                <a:latin typeface="Open Sans"/>
                <a:ea typeface="Open Sans"/>
                <a:cs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</a:rPr>
              <a:t>Kanban</a:t>
            </a:r>
            <a:r>
              <a:rPr lang="pt-BR" dirty="0">
                <a:latin typeface="Open Sans"/>
                <a:ea typeface="Open Sans"/>
                <a:cs typeface="Open Sans"/>
              </a:rPr>
              <a:t>?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Como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o trabalho?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62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A3F-370C-21EC-3EBC-4ECA0BC0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Tecnologias aplicadas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B4EAE-9CE8-DB07-3EA7-0306D659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Liste todas as tecnologias que forma aplicadas no projeto:</a:t>
            </a:r>
            <a:endParaRPr lang="pt-BR" dirty="0"/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linguagens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banco de dados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ferramentas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bibliotecas </a:t>
            </a:r>
          </a:p>
        </p:txBody>
      </p:sp>
    </p:spTree>
    <p:extLst>
      <p:ext uri="{BB962C8B-B14F-4D97-AF65-F5344CB8AC3E}">
        <p14:creationId xmlns:p14="http://schemas.microsoft.com/office/powerpoint/2010/main" val="299265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7155-6A31-3C21-DC89-1D5282CC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Modelagem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075DA-679E-64B3-620E-D6B8EEFE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Qual foi a estruturas de dados?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Qual foi a estruturas das classes?</a:t>
            </a:r>
          </a:p>
        </p:txBody>
      </p:sp>
    </p:spTree>
    <p:extLst>
      <p:ext uri="{BB962C8B-B14F-4D97-AF65-F5344CB8AC3E}">
        <p14:creationId xmlns:p14="http://schemas.microsoft.com/office/powerpoint/2010/main" val="338290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66CFA-6430-C3B1-2E4C-5F919788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Organização do Repositório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82EA9-5922-D883-C84C-0B59DEA0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Com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os códigos fontes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96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38715-EBFE-9016-470E-A67227C5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Processo de 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4392C-2096-D81B-A522-FD8C8211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Apresente com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fez para desenvolver o software: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Usou TDD, como? </a:t>
            </a:r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Tem testes automatizados? 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Tem Integração continua? </a:t>
            </a:r>
          </a:p>
          <a:p>
            <a:pPr marL="185420" indent="-185420">
              <a:spcAft>
                <a:spcPts val="112"/>
              </a:spcAft>
            </a:pP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está usando alguma ferramenta para inspeção de códigos-fonte (Tipo Bamboo Cloud)?</a:t>
            </a:r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Com é feito </a:t>
            </a:r>
            <a:r>
              <a:rPr lang="pt-BR" dirty="0" err="1">
                <a:latin typeface="Open Sans"/>
                <a:ea typeface="Open Sans"/>
                <a:cs typeface="Open Sans"/>
              </a:rPr>
              <a:t>deploy</a:t>
            </a:r>
            <a:r>
              <a:rPr lang="pt-BR" dirty="0">
                <a:latin typeface="Open Sans"/>
                <a:ea typeface="Open Sans"/>
                <a:cs typeface="Open Sans"/>
              </a:rPr>
              <a:t>?</a:t>
            </a:r>
          </a:p>
          <a:p>
            <a:pPr marL="185420" indent="-185420">
              <a:spcAft>
                <a:spcPts val="112"/>
              </a:spcAft>
            </a:pPr>
            <a:endParaRPr lang="pt-BR" dirty="0"/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Use prints, </a:t>
            </a:r>
            <a:r>
              <a:rPr lang="pt-BR" dirty="0" err="1">
                <a:latin typeface="Open Sans"/>
                <a:ea typeface="Open Sans"/>
                <a:cs typeface="Open Sans"/>
              </a:rPr>
              <a:t>graficos</a:t>
            </a:r>
            <a:r>
              <a:rPr lang="pt-BR" dirty="0">
                <a:latin typeface="Open Sans"/>
                <a:ea typeface="Open Sans"/>
                <a:cs typeface="Open Sans"/>
              </a:rPr>
              <a:t> com o fluxo e etc....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51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-2014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la 1 e 2.pptx" id="{29610CA9-9A32-4E9F-9605-39144ED61684}" vid="{9B123074-9685-4DD2-AC53-02E8F737580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33EBE50D57564BBD9158B072D97363" ma:contentTypeVersion="2" ma:contentTypeDescription="Crie um novo documento." ma:contentTypeScope="" ma:versionID="739e57e11bd37b91f4c67488e8ed1a56">
  <xsd:schema xmlns:xsd="http://www.w3.org/2001/XMLSchema" xmlns:xs="http://www.w3.org/2001/XMLSchema" xmlns:p="http://schemas.microsoft.com/office/2006/metadata/properties" xmlns:ns2="c4e06dda-90a7-495a-a617-03905ff0458c" targetNamespace="http://schemas.microsoft.com/office/2006/metadata/properties" ma:root="true" ma:fieldsID="50173d851c06a2b738656746d647ea0d" ns2:_="">
    <xsd:import namespace="c4e06dda-90a7-495a-a617-03905ff045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06dda-90a7-495a-a617-03905ff045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11E729-FF83-4EA8-A8A0-81DAF4454F16}"/>
</file>

<file path=customXml/itemProps2.xml><?xml version="1.0" encoding="utf-8"?>
<ds:datastoreItem xmlns:ds="http://schemas.openxmlformats.org/officeDocument/2006/customXml" ds:itemID="{E79D9179-C269-4980-8244-766F759A01EA}"/>
</file>

<file path=docProps/app.xml><?xml version="1.0" encoding="utf-8"?>
<Properties xmlns="http://schemas.openxmlformats.org/officeDocument/2006/extended-properties" xmlns:vt="http://schemas.openxmlformats.org/officeDocument/2006/docPropsVTypes">
  <Template>catolica</Template>
  <TotalTime>324</TotalTime>
  <Words>1943</Words>
  <Application>Microsoft Office PowerPoint</Application>
  <PresentationFormat>Apresentação na tela (4:3)</PresentationFormat>
  <Paragraphs>237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Tema-2014</vt:lpstr>
      <vt:lpstr>[Nome do projeto] [acadêmico] [email] </vt:lpstr>
      <vt:lpstr>Motivação</vt:lpstr>
      <vt:lpstr>Requisitos</vt:lpstr>
      <vt:lpstr>Pacotes</vt:lpstr>
      <vt:lpstr>Metodologia</vt:lpstr>
      <vt:lpstr>Tecnologias aplicadas </vt:lpstr>
      <vt:lpstr>Modelagem</vt:lpstr>
      <vt:lpstr>Organização do Repositório</vt:lpstr>
      <vt:lpstr>Processo de Desenvolvimento</vt:lpstr>
      <vt:lpstr>Apresentação do software</vt:lpstr>
      <vt:lpstr>Desafios e Aprendizados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(Padrões de Projeto)</dc:title>
  <dc:creator>Jobson Ronan</dc:creator>
  <cp:lastModifiedBy>diogo winck</cp:lastModifiedBy>
  <cp:revision>148</cp:revision>
  <dcterms:created xsi:type="dcterms:W3CDTF">2006-01-02T04:13:30Z</dcterms:created>
  <dcterms:modified xsi:type="dcterms:W3CDTF">2022-12-03T18:28:59Z</dcterms:modified>
</cp:coreProperties>
</file>