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1"/>
  </p:sldMasterIdLst>
  <p:notesMasterIdLst>
    <p:notesMasterId r:id="rId11"/>
  </p:notesMasterIdLst>
  <p:sldIdLst>
    <p:sldId id="258" r:id="rId2"/>
    <p:sldId id="257" r:id="rId3"/>
    <p:sldId id="264" r:id="rId4"/>
    <p:sldId id="259" r:id="rId5"/>
    <p:sldId id="260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5"/>
    <p:restoredTop sz="86395"/>
  </p:normalViewPr>
  <p:slideViewPr>
    <p:cSldViewPr snapToGrid="0">
      <p:cViewPr varScale="1">
        <p:scale>
          <a:sx n="110" d="100"/>
          <a:sy n="110" d="100"/>
        </p:scale>
        <p:origin x="376" y="168"/>
      </p:cViewPr>
      <p:guideLst/>
    </p:cSldViewPr>
  </p:slideViewPr>
  <p:outlineViewPr>
    <p:cViewPr>
      <p:scale>
        <a:sx n="33" d="100"/>
        <a:sy n="33" d="100"/>
      </p:scale>
      <p:origin x="0" y="-20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67AF-A6CB-154A-B7CA-9944844610A4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5207-B58F-784E-BC88-E17774F525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654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71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50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4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414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10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819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6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5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85207-B58F-784E-BC88-E17774F525E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159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5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75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0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456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1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36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98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1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39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16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1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ABA6-CD22-1546-9159-52A7F81F4BF2}" type="datetimeFigureOut">
              <a:rPr lang="pt-BR" smtClean="0"/>
              <a:t>28/10/2024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E019-1BFF-9344-BC27-8ABCBB190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39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9CF78-B306-58DE-67F9-381D193FD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Título do projeto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8E64B1-B021-A1D2-9F4E-CEC4D9984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Nome/e-mail/contato</a:t>
            </a:r>
          </a:p>
          <a:p>
            <a:pPr lvl="0"/>
            <a:r>
              <a:rPr lang="pt-BR" dirty="0"/>
              <a:t>Data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85962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D682C-BAE4-BD98-6AED-ABCE7FC3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Slide 2: Introdução (1 min)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20DFB9-C1EE-AF49-7446-F4AF6758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Contexto: problema que o projeto resolve (com exemplos e dados, se possível)</a:t>
            </a:r>
          </a:p>
          <a:p>
            <a:pPr lvl="0"/>
            <a:r>
              <a:rPr lang="pt-BR" dirty="0"/>
              <a:t>Motivação: por que esse problema é importante? Qual o impacto da solução?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649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05218-75C1-D298-3C95-8C0AF6BB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BR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Slide 3-4: A Solução (2 min)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3955C1-09B3-A4B7-81FA-5E715181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Breve descrição da solução proposta (software/sistema)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Requisitos e/ou casos de uso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20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8107E-8401-C076-B1E2-D71C640A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Slides 5-6: Arquitetura e Tecnologias (3 min)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394A5-A486-233A-DA67-F9A4489B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Diagrama de alto nível da arquitetura do sistema (componentes principais e suas interações) </a:t>
            </a:r>
          </a:p>
          <a:p>
            <a:pPr lvl="0"/>
            <a:r>
              <a:rPr lang="pt-BR" dirty="0"/>
              <a:t>Breve descrição das tecnologias utilizadas (linguagens, frameworks, bancos de dados, etc.)</a:t>
            </a:r>
          </a:p>
          <a:p>
            <a:pPr lvl="0"/>
            <a:r>
              <a:rPr lang="pt-BR" dirty="0"/>
              <a:t>Destaque para tecnologias e ferramentas aprendidas durante o curso</a:t>
            </a:r>
          </a:p>
        </p:txBody>
      </p:sp>
    </p:spTree>
    <p:extLst>
      <p:ext uri="{BB962C8B-B14F-4D97-AF65-F5344CB8AC3E}">
        <p14:creationId xmlns:p14="http://schemas.microsoft.com/office/powerpoint/2010/main" val="181842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51AC9-8684-EBA4-9F06-042746F3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Slide 7: Demonstração da Solução (7 min)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E0058-43AE-054B-A039-6C2DB09EF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pt-BR" dirty="0"/>
              <a:t>Live Demo: Apresentação da solução em funcionamento, destacando suas principais funcionalidades.</a:t>
            </a:r>
          </a:p>
          <a:p>
            <a:pPr lvl="0"/>
            <a:r>
              <a:rPr lang="pt-BR" dirty="0"/>
              <a:t>Cenários de uso: Demonstrar como o software resolve o problema apresentado na introdução.</a:t>
            </a:r>
          </a:p>
          <a:p>
            <a:pPr lvl="0"/>
            <a:r>
              <a:rPr lang="pt-BR" dirty="0"/>
              <a:t>Funcionalidades chave: Mostrar as funcionalidades mais importantes e inovadoras do projeto.</a:t>
            </a:r>
          </a:p>
          <a:p>
            <a:pPr lvl="0"/>
            <a:r>
              <a:rPr lang="pt-BR" dirty="0"/>
              <a:t>Interface do usuário: Apresentar a interface do usuário e sua usabilidade.</a:t>
            </a:r>
          </a:p>
          <a:p>
            <a:pPr lvl="0"/>
            <a:r>
              <a:rPr lang="pt-BR" dirty="0"/>
              <a:t>Dicas:</a:t>
            </a:r>
          </a:p>
          <a:p>
            <a:pPr lvl="1"/>
            <a:r>
              <a:rPr lang="pt-BR" dirty="0"/>
              <a:t>Ensaiar a demonstração para garantir fluidez e evitar imprevistos.</a:t>
            </a:r>
          </a:p>
          <a:p>
            <a:pPr lvl="1"/>
            <a:r>
              <a:rPr lang="pt-BR" dirty="0"/>
              <a:t>Ter um plano </a:t>
            </a:r>
            <a:r>
              <a:rPr lang="pt-BR" dirty="0" err="1"/>
              <a:t>B</a:t>
            </a:r>
            <a:r>
              <a:rPr lang="pt-BR" dirty="0"/>
              <a:t> caso a demonstração ao vivo falhe (vídeo gravado, </a:t>
            </a:r>
            <a:r>
              <a:rPr lang="pt-BR" dirty="0" err="1"/>
              <a:t>screenshots</a:t>
            </a:r>
            <a:r>
              <a:rPr lang="pt-BR" dirty="0"/>
              <a:t>, etc.).</a:t>
            </a:r>
          </a:p>
          <a:p>
            <a:pPr lvl="1"/>
            <a:r>
              <a:rPr lang="pt-BR" dirty="0"/>
              <a:t>Mostrar exemplos de uso reais ou simulados.</a:t>
            </a:r>
          </a:p>
        </p:txBody>
      </p:sp>
    </p:spTree>
    <p:extLst>
      <p:ext uri="{BB962C8B-B14F-4D97-AF65-F5344CB8AC3E}">
        <p14:creationId xmlns:p14="http://schemas.microsoft.com/office/powerpoint/2010/main" val="274671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A702-323A-D906-0D2F-F19CBA24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Slide 8</a:t>
            </a:r>
            <a:r>
              <a:rPr lang="pt-BR" baseline="0"/>
              <a:t>: DEVEX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AE73E-276C-6F0F-E9F1-46A1CB14C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Sonar</a:t>
            </a:r>
          </a:p>
          <a:p>
            <a:r>
              <a:rPr lang="pt-BR" dirty="0"/>
              <a:t>Pipeline</a:t>
            </a:r>
            <a:r>
              <a:rPr lang="pt-BR" baseline="0" dirty="0"/>
              <a:t> do </a:t>
            </a:r>
            <a:r>
              <a:rPr lang="pt-BR" baseline="0" dirty="0" err="1"/>
              <a:t>Github</a:t>
            </a:r>
            <a:endParaRPr lang="pt-BR" baseline="0" dirty="0"/>
          </a:p>
          <a:p>
            <a:r>
              <a:rPr lang="pt-BR" baseline="0" dirty="0"/>
              <a:t>Ferramenta de monitoramento</a:t>
            </a:r>
          </a:p>
          <a:p>
            <a:r>
              <a:rPr lang="pt-BR" baseline="0" dirty="0"/>
              <a:t>Testes unitários</a:t>
            </a:r>
          </a:p>
          <a:p>
            <a:r>
              <a:rPr lang="pt-BR" baseline="0" dirty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822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CF86D-8BA6-08C5-5303-D8F829A0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Slide 9: Resultados e Conquistas (1 min)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25CA6D-8F0B-50DE-49BF-BCF7D83F4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/>
              <a:t>Resultados alcançados com o projeto (métricas, testes, feedback de usuários, etc.)</a:t>
            </a:r>
          </a:p>
          <a:p>
            <a:pPr lvl="0"/>
            <a:r>
              <a:rPr lang="pt-BR" dirty="0"/>
              <a:t>Benefícios da solução: como o software atende às necessidades dos usuários e resolve o problema.</a:t>
            </a:r>
          </a:p>
          <a:p>
            <a:pPr lvl="0"/>
            <a:r>
              <a:rPr lang="pt-BR" dirty="0"/>
              <a:t>Desafios superados durante o desenvolvimento.</a:t>
            </a:r>
          </a:p>
          <a:p>
            <a:pPr lvl="0"/>
            <a:r>
              <a:rPr lang="pt-BR" dirty="0"/>
              <a:t>Lições aprendidas ao longo do projeto.</a:t>
            </a:r>
          </a:p>
        </p:txBody>
      </p:sp>
    </p:spTree>
    <p:extLst>
      <p:ext uri="{BB962C8B-B14F-4D97-AF65-F5344CB8AC3E}">
        <p14:creationId xmlns:p14="http://schemas.microsoft.com/office/powerpoint/2010/main" val="274744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9BBC1-C5C7-69E2-CD2C-87BB5B58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Slide 10: Próximos Passos (1 min)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71B9B-6C1E-1807-89AA-EA6B2DADE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err="1"/>
              <a:t>Roadmap</a:t>
            </a:r>
            <a:r>
              <a:rPr lang="pt-BR" dirty="0"/>
              <a:t>: planos para o futuro do projeto (melhorias, novas funcionalidades, etc.)</a:t>
            </a:r>
          </a:p>
          <a:p>
            <a:pPr lvl="0"/>
            <a:r>
              <a:rPr lang="pt-BR" dirty="0"/>
              <a:t>Possibilidades de continuidade e aprimoramento da solução.</a:t>
            </a:r>
          </a:p>
          <a:p>
            <a:pPr lvl="0"/>
            <a:r>
              <a:rPr lang="pt-BR" dirty="0"/>
              <a:t>Ideias para expandir o projeto (novas plataformas, integrações, etc.)</a:t>
            </a:r>
          </a:p>
        </p:txBody>
      </p:sp>
    </p:spTree>
    <p:extLst>
      <p:ext uri="{BB962C8B-B14F-4D97-AF65-F5344CB8AC3E}">
        <p14:creationId xmlns:p14="http://schemas.microsoft.com/office/powerpoint/2010/main" val="293592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26774-692F-EF6D-7D94-B774792E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pt-BR" dirty="0"/>
              <a:t>Slide 11: Perguntas (10 min)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D2FF7E-ADEA-70C6-659E-DCBE0A14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Abrir espaço para perguntas da banca e do público.</a:t>
            </a:r>
          </a:p>
          <a:p>
            <a:pPr lvl="0"/>
            <a:r>
              <a:rPr lang="pt-BR" dirty="0"/>
              <a:t>Dicas:</a:t>
            </a:r>
          </a:p>
          <a:p>
            <a:pPr lvl="0"/>
            <a:r>
              <a:rPr lang="pt-BR" dirty="0"/>
              <a:t>Antecipar possíveis perguntas e preparar respostas concisas e claras.</a:t>
            </a:r>
          </a:p>
          <a:p>
            <a:pPr lvl="0"/>
            <a:r>
              <a:rPr lang="pt-BR" dirty="0"/>
              <a:t>Mostrar domínio do tema e segurança ao responder as perguntas.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4009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395</Words>
  <Application>Microsoft Macintosh PowerPoint</Application>
  <PresentationFormat>Widescreen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Tema do Office 2013 - 2022</vt:lpstr>
      <vt:lpstr>Título do projeto</vt:lpstr>
      <vt:lpstr>Slide 2: Introdução (1 min)</vt:lpstr>
      <vt:lpstr>Slide 3-4: A Solução (2 min) </vt:lpstr>
      <vt:lpstr>Slides 5-6: Arquitetura e Tecnologias (3 min)</vt:lpstr>
      <vt:lpstr>Slide 7: Demonstração da Solução (7 min)</vt:lpstr>
      <vt:lpstr>Slide 8: DEVEX</vt:lpstr>
      <vt:lpstr>Slide 9: Resultados e Conquistas (1 min)</vt:lpstr>
      <vt:lpstr>Slide 10: Próximos Passos (1 min)</vt:lpstr>
      <vt:lpstr>Slide 11: Perguntas (10 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winck</dc:creator>
  <cp:lastModifiedBy>diogo winck</cp:lastModifiedBy>
  <cp:revision>3</cp:revision>
  <dcterms:created xsi:type="dcterms:W3CDTF">2024-10-28T20:48:22Z</dcterms:created>
  <dcterms:modified xsi:type="dcterms:W3CDTF">2024-10-28T21:03:02Z</dcterms:modified>
</cp:coreProperties>
</file>