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7" r:id="rId2"/>
    <p:sldId id="309" r:id="rId3"/>
    <p:sldId id="308" r:id="rId4"/>
    <p:sldId id="294" r:id="rId5"/>
    <p:sldId id="285" r:id="rId6"/>
    <p:sldId id="271" r:id="rId7"/>
    <p:sldId id="280" r:id="rId8"/>
    <p:sldId id="284" r:id="rId9"/>
    <p:sldId id="27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>
      <p:cViewPr varScale="1">
        <p:scale>
          <a:sx n="82" d="100"/>
          <a:sy n="82" d="100"/>
        </p:scale>
        <p:origin x="66" y="2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315C-E188-4545-8DA7-DFC75EF6AF2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2988-9CF4-435E-B7EB-0DB4E314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7:42:06.6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19-01-11T17:42:49.955"/>
    </inkml:context>
  </inkml:definitions>
  <inkml:trace contextRef="#ctx0" brushRef="#br0">5122 1747 312 0,'0'-12'115'0,"0"4"-89"0,-8-4 16 0,8 5 4 16,0-1-14-16,-5-4-3 15,5 0-13-15,0 5-3 16,-4-5-7-16,-5 4 0 0,0 0 1 15,-4 4 3-15,-4 0 4 16,-5 8-2-16,-9 4 1 16,-4 12 4-16,-9 11 1 15,-4 12 2-15,-5 15 0 16,9-15 2-16,-31 24 1 16,10-1-8-16,12 0-2 15,-4 5-9-15,17-1-3 16,10 0-1-16,12-4 0 0,14 1 0 15,4-32 0-15,0 0-5 16,17 0-1-16,1-4-15 16,21 1-4-16,-8-9-27 15,13 0-11-15,-13-7-64 0,4 0-26 16,-5-5 3 0</inkml:trace>
  <inkml:trace contextRef="#ctx0" brushRef="#br0" timeOffset="649.1106">5838 2273 300 0,'-22'-19'112'0,"22"19"-87"0,-26-12 22 0,21 8 3 16,-12-3-5-16,4 3 3 15,-9-4-10-15,4 4 0 16,-8 4-22-16,4-8 6 0,-9 8 5 16,-13 8-6-16,0-4-2 15,0 8-9-15,1 7-2 16,-6 8-4-16,1 12-3 15,-5 16 0-15,9 4-1 16,9-9-3-16,13 9 0 16,0-8-3-16,18-1 1 15,13 5 1-15,8-28 2 0,-12 4 1 16,21-11 1-16,-4-1 0 16,26-19 0-16,23-7 6 15,8-13 4 1,4-15-1-16,-22 0 2 15,-12-4-4-15,-1-20-2 16,-8 13 2-16,-10-9 0 16,-8 12 1-16,-17 8 0 15,-1 0-4-15,-26 4-1 16,0 3-17-16,-13 13-5 16,4-1-46-16,-4 12-18 0,4 0-67 15,1 12-30-15,8-4 27 16</inkml:trace>
  <inkml:trace contextRef="#ctx0" brushRef="#br0" timeOffset="1021.958">6356 2398 328 0,'22'-23'123'0,"-22"23"-95"0,9-12 9 15,-9 12-2-15,-5 0-14 16,1 0 1-16,-9 12-15 16,4-4-7-16,-13 31 0 15,5-8-3-15,-5 20 1 0,0-4 2 16,4 7 2-16,1-7 14 0,12 8 7 16,1-16 11-16,17 0 5 15,9 0 2-15,17-12 2 16,1-15-15-16,-5-12-7 15,-9 0-12-15,18-28-4 16,18-22-3-16,-14-5 1 16,-8 4-11-16,-1-31-4 15,-8 16-16-15,-9 4-8 16,-5 11-29-16,-8 16-11 16,0 0-66-16,-9 19-28 15,0 4 36 1</inkml:trace>
  <inkml:trace contextRef="#ctx0" brushRef="#br0" timeOffset="1806.5704">7190 2590 336 0,'9'-28'126'0,"-9"28"-98"0,18-39 6 15,-10 28-4-15,-3 3-17 16,-1 0-2-16,-4 8-16 0,0 0-4 15,-4 23 4-15,-1-3 7 0,-8 27 6 0,-9 7-4 16,5 5 0-16,-1-5 11 16,5-7 7-16,0-4 9 15,4-12 3-15,0-7-1 16,5-12 7 0,4-20-14-16,0 8-14 15,9-28-5-15,-1 5-5 16,14-39-2-16,-4 15-15 15,13-43-7-15,-5 24-5 16,5-5 1-16,-5 17 13 16,0 11 7-16,-4 0 2 15,0 16 2 1,-4-1 0-16,13 17 0 16,-5 3 2-16,13 12 0 0,-8-4 0 15,9 7 2-15,-10 1-3 16,6 4 0-16,-6 4 1 15,-3 11 0-15,-5-4 2 16,-9 16 3-16,-4-7 0 16,-9 14 2-16,0-10-6 15,-9 6-1-15,0-6-5 16,-4-1 1-16,4-4 0 16,-9-8 2-16,5-7 3 15,5-4 2-15,8-12-34 31,8 0 12-15,1 0 6-16,9 0 6 0,-5 0 5 16,13 0-1-16,-4 0 1 15,9 7 2-15,-5-7 2 0,22 0 1 16,-4 0 14-16,22-11 6 16,-13 3 2-16,8-8 2 15,-12-3-4-15,3-24 0 16,-8 8-10-16,-4-12-5 15,-5 12 8-15,-18-8 4 16,1 8-2-16,-22 15 0 16,4 9-8-16,-27 14-2 15,5 5-2-15,-22 27-1 16,9-3-3-16,0 14 1 0,0 17-2 16,22-16-1-16,0-4-8 15,35-4-3-15,-5-4-14 16,32-16-6-16,30-7-28 15,13-16-13-15,26-15-133 16</inkml:trace>
  <inkml:trace contextRef="#ctx0" brushRef="#br0" timeOffset="1955.7218">9899 2722 4 0,'0'0'0'0</inkml:trace>
  <inkml:trace contextRef="#ctx0" brushRef="#br0" timeOffset="2451.419">9833 2160 384 0,'0'-27'145'0,"0"27"-112"0,-9-23 8 15,9 19-5-15,-4-4-12 16,0 4-2-16,-14-8-12 0,5 4-6 16,-13 8-3-16,4 0 1 15,-14 20 3-15,6-4-2 0,-14 26 0 16,4-6-3-16,-12 42-3 16,8-16-1-16,4 20 3 15,1-20-7-15,26 9-2 16,-1-13 1-16,28 1 3 15,-6-12 7-15,27-8 5 16,-13-8 14-16,27-19 10 16,-10-5-1-16,31-22 3 15,-12 3-14-15,16-46-3 16,-17 11-9-16,13-43-4 16,-17 20-1-16,-13-4 1 15,-5 15 3-15,-31 0 2 0,1 20-8 16,-41 4-1-16,6 12-27 15,-23 11-8-15,9 4-63 16,-4 20-27-16,8 0-58 16</inkml:trace>
  <inkml:trace contextRef="#ctx0" brushRef="#br0" timeOffset="2801.6158">10303 2375 312 0,'13'-4'118'0,"-13"4"-92"0,9 12 8 15,-9-12 0-15,0 11-18 16,0-7-3-16,-4 28-6 16,-1-13 0-16,-4 20-4 15,1-4-4-15,-6 16-2 0,6-16-3 16,3 16 1-16,1-4 18 15,8-12 9-15,1 0 22 16,8-8 9-16,-4-3-1 0,17-17 1 16,-4 1-15-16,22-23-3 15,-9-1-18-15,18-39-8 16,-10 16-5-16,10-43-4 16,-13 20-10-1,-5-4-4-15,-4 11-28 0,-10 8-11 0,1 4-69 16,-8 8-29-16,-1 8-27 15</inkml:trace>
  <inkml:trace contextRef="#ctx0" brushRef="#br0" timeOffset="3170.2576">11563 1665 232 0,'13'-28'88'0,"-13"28"-69"0,0-11 4 0,0 11-4 16,0 0 18-16,0-8 14 15,0 4-7-15,0 4-4 16,-4 0-22-16,-1 0 13 0,-8 16 6 16,4-5-2-16,-17 36 0 0,4-8-12 15,-22 35-3-15,9-11-12 16,-35 38-3-16,13-23-3 15,-5 35 1-15,10-19-2 16,12 4 2-16,9-16-4 16,23 3 0-16,-1-10-1 15,31-1 0-15,-5-16-3 16,18-11 1-16,-8-8-20 16,12-19-9-16,-4-5-36 31,14-27-14-31,-10 5-88 15,14-25-42-15,-9 5 111 16</inkml:trace>
  <inkml:trace contextRef="#ctx0" brushRef="#br0" timeOffset="3938.8809">11163 2316 416 0,'-30'-4'156'0,"30"4"-121"0,4 0 21 16,-4 0 2-16,4 0-23 16,1 0-7-16,4 0-15 15,-1 0-4-15,14 0-5 0,13-3-3 0,-4-5 2 16,-4 4-2-16,12-8-1 15,-4 0-48-15,13 1-22 16,-8-1-141 0</inkml:trace>
  <inkml:trace contextRef="#ctx0" brushRef="#br0" timeOffset="4277.4626">12314 1696 312 0,'8'-24'118'0,"-8"24"-92"0,18-11 28 0,-14 7 6 16,-4 4-1-16,0 0 1 16,0 4-32-16,0-4-16 15,-13 23-9 1,0-3 1-16,-22 38 5 0,9-7-10 15,-23 39-1-15,10-16 5 0,-14 43 3 16,14-23 1-16,-5 7 1 16,9-15-2-16,-1-4-1 15,10-16-3-15,4-3 1 16,5-13-9-16,3-7-1 16,1-4-42-16,9-15-20 15,-1-9-100 1</inkml:trace>
  <inkml:trace contextRef="#ctx0" brushRef="#br0" timeOffset="4558.6433">12384 2383 368 0,'0'4'140'0,"0"-4"-109"0,13 7 11 15,-13-7-1-15,0 0-16 16,0 0-5-16,4 0-11 16,1 4-6-16,-10 28-2 15,1-13-1-15,-13 20 0 0,3-4-3 16,-8 8 2-16,0-8 1 16,0 8 2-16,5-8-8 15,-1 4-3-15,5-11-39 16,4-5-17-16,9-3-54 0,18-20-25 15,0 0 28 1</inkml:trace>
  <inkml:trace contextRef="#ctx0" brushRef="#br0" timeOffset="5157.5943">12858 2289 392 0,'-18'27'148'0,"18"-27"-115"0,-17 55 11 0,17-55-5 16,-9 35-24-16,0-11-8 16,-8 15-5-16,-1 0 0 15,-4 15-1-15,5-19-5 0,-5 8-2 16,4-8 3-16,5-3 3 0,0-9 5 0,4-11 2 31,0-1 3-31,9-18 1 16,0 3-3-16,18-31 0 0,-1 7-7 0,41-46-1 31,-10 12-7-31,18-12 0 16,-14 15 1-16,1 12 3 15,-9 4 0-15,-9 24 1 16,-4-1 4-16,-14 36 3 16,-3-4 0-16,-14 42 0 0,0-11-6 0,-5 16-1 0,1-12-2 15,4 7 0-15,0-11 0 31,4-4 0-31,1-8 3 16,12-3 0-16,1-13 5 0,26-7 2 16,-5-8-2-16,40-12-1 15,-13 1-1-15,22-40-2 16,-18 12 3-16,9-16 0 16,-18 5 1-16,-12-1 0 0,-10 8 15 15,-26 8 10-15,1 0-4 16,-28 11 0-16,1 9-8 15,-26 15 0-15,8 0-8 16,-17 27-3-16,8 0-6 16,5 16-2-16,4-8-4 15,14 12 1-15,12 16-19 16,19-28-7-16,-1-4-22 16,22-4-8-16,-9-3-23 15,18-17-8-15,-9 1-71 16</inkml:trace>
  <inkml:trace contextRef="#ctx0" brushRef="#br0" timeOffset="5371.5014">13148 1903 512 0,'-13'-12'192'0,"13"12"-149"0,8-16-17 0,1 5-16 16,0 3-36-16,0 0-8 15,13-4-65 1,17 1-25-16,23 7-46 0,8 12-19 16</inkml:trace>
  <inkml:trace contextRef="#ctx0" brushRef="#br0" timeOffset="5552.6868">14417 2851 600 0,'-14'27'222'0,"14"-27"-172"0,0 8-6 0,0-8-15 0,5-8-22 15,-1 4-2-15,5-7-30 16,0-9-12-16,0 5 18 15,-5 3-163-15,-4-4-70 16</inkml:trace>
  <inkml:trace contextRef="#ctx0" brushRef="#br0" timeOffset="13898.9324">15426 2515 304 0,'-22'8'112'0,"22"-8"-87"0,-8-4 11 0,8 4-2 0,0-4-2 15,0 1 4-15,0 3-14 16,0 0-3-16,4-4-11 16,0 0 6-16,10 0 3 0,-6 0 6 15,19 4 6-15,-5 0-3 16,35-4-1-16,-9 0-5 15,27 0-2-15,-10 0-10 16,23-4-3-16,-17 5-1 16,-1-1 0-16,-13 0-2 15,-4 0 1-15,-10 0-7 16,-16 0 1-16,-5 0-34 0,-14 0-13 16,1 0-68-16,0 4-26 15,0 0-24 1</inkml:trace>
  <inkml:trace contextRef="#ctx0" brushRef="#br0" timeOffset="14819.2405">17319 2344 260 0,'0'-16'96'0,"0"16"-75"0,-5-8 28 0,5 8 8 16,0-4-12-16,0 0-4 15,-4-3-15-15,-1-1-6 0,-3 0-11 16,-6 4-2-16,1 0 3 0,0 0-4 16,-9 4-1-16,0 0-2 15,-17 4-3-15,4 0 5 16,-18 16 4-16,13-5-1 15,-17 28 1-15,13-12-5 16,-8 20-1-16,8-12-1 16,4 16-2-16,5-8 1 15,13-4 1-15,5-4-1 16,17 0 2-16,0-12 4 16,22-8 4-16,0-11 0 15,21-12 3-15,-7 0-5 16,21-15-1-16,-13 3-4 0,21-30-1 15,-12 10-10-15,17-34-5 16,-13 12-16-16,9-20-8 16,-9 19 13-16,-4-27 8 15,-9 28 9-15,-9-9 4 16,-4 17 4-16,-9 11 1 16,-5 0 5-16,-4 11 5 15,-4 5-3-15,-4 7 2 16,-1 4-5-16,-8 16-2 15,-1 0-2-15,-8 20-3 16,4-5-4-16,-17 40-2 16,4-12-11-16,-9 35-3 15,9-12 7-15,-8 12 8 16,8-16 5-16,0 8 3 16,4-7 3-16,9-17 3 15,5-3-4-15,8-12-1 16,1-7-26-16,17-17-11 15,-5-3-47-15,27-8-21 16,-9-8-44 0</inkml:trace>
  <inkml:trace contextRef="#ctx0" brushRef="#br0" timeOffset="15314.6077">18034 2472 320 0,'-4'-11'121'0,"4"11"-95"0,-5-8 27 0,5 8 4 0,-4-8-16 15,0 0-1-15,-5 1-14 16,4 7-4-16,-8-12-13 0,0 4-8 0,-9 4-3 16,5-4 1-16,-10 8 2 0,5 0 0 15,-17 12 2-15,8 0 0 16,-13 15 3-16,9-4-5 16,-9 13-1-16,9-5-2 15,0 16 0-15,4-16 2 16,14 12 0-16,3-4 0 15,14-4 2-15,0-8 5 16,18-7 4-16,-1-5 0 16,19-19 1-16,-6 1-2 15,32-29 1-15,-14 5-4 16,27-31-2-16,-14 11-2 16,9-12-3-16,-13 12 1 15,-13 12-1-15,-8 4 11 0,-19 19 5 16,1 1-8-16,-18 26-4 15,0 1-6-15,-18 23 1 16,5 0-8-16,-9 15-4 16,4-7-22-16,5 8-10 15,0-8 13-15,9-12 5 16,-1-4 3-16,10-11 3 16,-1-5-15-16,14-23-6 15,-1 4-16-15,27-27-6 16,-9 8-16-16,22-47-7 15,-8 7-8 1</inkml:trace>
  <inkml:trace contextRef="#ctx0" brushRef="#br0" timeOffset="15570.5514">18881 1770 304 0,'9'-23'112'0,"-9"23"-87"0,0-12 20 0,0 12 1 15,0 0-4-15,0 0-1 16,-4 0-11-16,-1 4-6 0,-8 15-14 15,0-3-6-15,-13 23-1 0,4-4 0 16,-27 47 1-16,10-16-5 16,-18 44 1-16,13-32-2 15,-9 19 0-15,14-15 11 16,-1 8 3-16,10-20 6 16,8 0 3-16,4-15-9 15,14-8-4-15,-1-12-8 16,18-23-2-16,1 3-28 15,16-19-10 1,-3-3-35-16,12-17-15 16,-4 9-80-1</inkml:trace>
  <inkml:trace contextRef="#ctx0" brushRef="#br0" timeOffset="15804.8677">18447 2551 276 0,'-18'0'104'0,"18"0"-81"0,-4 3 36 16,4-3 9-16,0 0-9 16,0 0 0-16,0 0-13 15,0 0-4-15,4-3-24 16,-4 3 5-16,13 0 1 0,1 0-10 16,12 0-3-16,-4 0-7 0,17-8-3 15,-8 4-3 1,17-4-1-16,-4 4-40 0,18-15-19 15,-14 3-87-15,14-4-37 16</inkml:trace>
  <inkml:trace contextRef="#ctx0" brushRef="#br0" timeOffset="16378.5443">18974 2586 332 0,'-18'-12'126'0,"18"12"-98"0,9 0-1 0,-9 0-6 15,4 0-4-15,1 0 2 16,8 0-10-16,-4 0-3 0,13-8-4 16,-5 4-2-16,18-15 3 0,-8 3 4 15,12-11 6-15,-4 3-5 16,9-15-2-16,-9 8-1 15,-8-4 1-15,-6-4 1 16,-16 12 1-16,-1 3 11 16,-26 20 5-16,5 0-1 15,-32 28 0-15,10-5-12 16,-14 28-7-16,9-12-2 16,0 16-2-16,9-8-18 15,9 8-8-15,4-8 7 0,22-8 5 16,0-4 11-16,13-11 4 15,0 3 5-15,23-23 3 16,-10 0-2-16,35-23 1 16,-12 7-3-16,34-35 0 0,-13 12-6 15,14 0 1-15,-14 8 4 16,-4 11 2-16,-9 5 22 16,-13 23 11-16,-5-1-9 15,-12 25-3-15,-5-1-2 16,-14 16 1-16,-3-12-5 15,-14 8-1-15,5-8-7 16,-18-4-3-16,4-4-5 16,-13-15-4-16,9 0-18 15,-13-20-9 1,5 4-74-16,3-12-33 0,5 5-94 16</inkml:trace>
  <inkml:trace contextRef="#ctx0" brushRef="#br0" timeOffset="17953.354">5039 3971 292 0,'4'-39'110'0,"5"23"-86"0,-9 5 11 0,0 3-1 0,0 4-10 15,-9 0 0-15,5 4-11 16,-5 4-3-16,1 8-6 16,-6 7-3-16,1 16 2 0,-4 20-2 15,-1 3 2-15,-4 17-9 16,-4 7-1-16,-1 3 2 16,1-7 2-16,0 1 2 15,4-21 1-15,0-3 0 16,4-12 2-16,5-8 8 15,4-16 5-15,9-11-3 16,0-16 1-16,5-23-6 16,8-16-2-16,9-19-2 15,4-12-3-15,9-28 1 0,5 1-1 16,-1 4-3-16,-4 23 0 16,-4 23 2-16,-9 12 0 15,-4 27 3-15,-10 24 1 16,1 23-1-16,-9 12 1 15,0 16-4-15,0 7-2 16,5 1-9-16,-1-9-5 16,5-7 9-16,0-8 4 15,4-12 3-15,4-12 1 16,1-15 4-16,4-11 2 16,9-21-2-16,-1-19-1 0,10-19-1 0,8-28 1 15,5-11-7-15,4 0 1 16,0 15 1-16,-13 24 3 15,-13 23 6-15,-9 31 4 16,-18 24 0-16,-13 38 3 16,-4 25-5-16,-5 7-3 15,1 3-8-15,-1 1-1 16,5 4 1-16,0-4 1 16,4-16 3-16,0-7 3 15,5-17-4-15,0-11-3 16,-1-7-21-16,1-13-8 15,4-11-39-15,0-8-15 32,9-7-60-32</inkml:trace>
  <inkml:trace contextRef="#ctx0" brushRef="#br0" timeOffset="18181.6809">5904 4365 364 0,'4'-8'134'0,"1"4"-104"0,-5 4 14 0,0 0-2 15,-5 8-26-15,1 4-6 0,0 7-5 16,-1 5-1-16,1 3-2 16,-1 4-17-16,5 1-5 0,-4-5-32 15,4 0-12 1,0-3-54-1,9-5-60-15,0-11 59 16</inkml:trace>
  <inkml:trace contextRef="#ctx0" brushRef="#br0" timeOffset="18618.2268">6598 4193 200 0,'0'-11'77'0,"-5"11"-60"0,1 0 26 0,-1 0 7 16,-3 0-5-16,-1 11 0 15,-4-7-5-15,-5 12-3 16,1 0-20-16,-10 3 5 0,1 4 2 16,4-7-8-16,-13 15-4 15,-5 1-1-15,5 3 0 16,0 4-8-16,4 8-1 16,9-12-2-16,9 4 0 15,9-8 0-15,4-4 0 16,9-3 0-16,8-13 0 15,5-11-5-15,13 0 1 16,-4-11-25-16,4-13-8 16,5-7-19-16,-1-8-5 15,1-12-18-15,-5-7-7 16,-9 11-23 0</inkml:trace>
  <inkml:trace contextRef="#ctx0" brushRef="#br0" timeOffset="18817.2403">6905 3823 332 0,'13'-20'123'0,"-13"20"-95"0,0-8 25 15,0 8 4-15,-4 0-16 16,-5 4-3-16,0 4-25 16,5 0-7-16,-14 23-5 15,5-7-1-15,-13 26 0 0,4-7-3 16,-9 31 2-16,-9 16-1 0,1 8-2 0,4-9 3 16,4-7 2-16,5-7-5 15,4-17 1-15,9-3-30 16,4-12-13-16,9-20-78 15,13-19-36 1</inkml:trace>
  <inkml:trace contextRef="#ctx0" brushRef="#br0" timeOffset="19115.5968">7265 4065 292 0,'4'-4'110'0,"-4"4"-86"0,13-8 29 0,-13 8 6 16,5 0-5-16,-1 0 1 15,-4 4-31-15,0 0-12 16,-9 19-8-16,5-3-4 0,-13 23 1 16,-10 27-10-16,10-16-2 15,3-11-10-15,-3 16-4 16,-5 11 5-16,9-27 4 15,0-4-7-15,-1-4 1 16,1-7-29-16,4-9-9 16,1 1-35-1,3-28-52-15,1 4 39 16</inkml:trace>
  <inkml:trace contextRef="#ctx0" brushRef="#br0" timeOffset="19310.5912">6962 4170 312 0,'-22'0'115'0,"35"0"-89"0,-4 4 10 0,0-4-2 16,4 0 3-16,5 0 7 15,8-4-15-15,9-8-7 16,4-7-13-16,-8 3-4 0,31-15 1 16,-14 4-3-16,18-8 0 15,-13 7-23-15,4 5-9 0,-14-1-68 16,-3 13-28-1,-9 3-22-15</inkml:trace>
  <inkml:trace contextRef="#ctx0" brushRef="#br0" timeOffset="19758.501">7520 4517 292 0,'-31'0'110'0,"31"0"-86"0,4 0 18 16,-4 0 3-16,5 0-22 15,-1 0-7-15,9 0-8 16,-4 0-3-16,9 0-3 16,-1-7 1-16,9-5 2 0,-4 8 4 15,18-19 5-15,-9-1-2 16,8-7 3-16,-4 7-8 15,-4-11-2-15,-9 8 1 16,-13 0 3-16,-1 3 7 16,-21 13 4-16,5 3-1 0,-19 19-2 15,5 1-5-15,-13 23-2 16,9-3-9-16,-9 22-2 16,4-7 0-16,5 19 2 15,4-19-2-15,17 8-2 16,1-12 2-16,13-4 0 15,-1-8 5-15,14-12 2 16,0-3 2-16,18-20 0 16,-5 4-9-16,18-31-4 15,-9 4-41-15,26-24-18 16,-18 12-75-16,19-16-33 16,-19 12 32-1</inkml:trace>
  <inkml:trace contextRef="#ctx0" brushRef="#br0" timeOffset="20048.8978">8231 4494 340 0,'-22'23'126'0,"22"-23"-98"0,-18 43-3 16,18-39-7-16,-9 16-14 16,1-5-2-16,-5 13-1 15,4-5-1-15,0 0 0 16,0-7-3-16,5 0 0 0,-1-5 6 15,5-11 5-15,0 0 11 16,9-19 6-16,0 3 6 0,9-27 4 0,-1 0-13 16,14-27-5-16,-5 16 3 15,9-13 1-15,-4 16-8 16,0 5-5-16,-5 7-8 16,5 11 0-16,-5 5-51 15,0 3-20-15,-4 9-71 16,5 18-27-16,-5-7 34 15</inkml:trace>
  <inkml:trace contextRef="#ctx0" brushRef="#br0" timeOffset="20666.1641">8832 4357 276 0,'0'-7'104'0,"0"7"-81"0,0 0 25 0,0 0 4 16,0 0-12-16,0 0-3 15,-9 15-21-15,1-3-10 16,-14 27-4-16,4-8-2 0,-13 28 2 16,9-16-3-16,-4 15 0 15,4-11-1-15,5-4 0 16,3-8 19-16,1-8 11 15,4-3 3-15,9-13 2 16,0-11-12-16,14-19-5 16,-6 3-7-16,23-38-1 15,-4 11-5-15,21-31-2 16,-9 11 0-16,10 9-1 16,-10 7-3-16,-4 23 2 0,-8 5 3 15,-14 34 3-15,0-3 0 16,-17 51 0-16,-1-17-8 15,-8 13 0-15,4-8 1 16,0 3 3-16,1-11 0 16,3-8 2-16,1-7 2 15,8-17 2-15,-4-3-1 16,18-20 1-16,-5 1-4 16,26-48 0-16,-3 12-6 15,29-39 0-15,-12 20-1 16,9 0-1-16,-14 11 4 15,-4 20 2 1,-9 8 4-16,-13 35 4 0,-5-5-2 16,-12 44-2-16,-1-8 2 15,-4 28 0-15,0-21 5 16,0 9 3-16,0-12-11 16,5 0-1-16,-1-8-19 15,5-8-4-15,0 1-63 16,8-28-27-16,1 4-96 15</inkml:trace>
  <inkml:trace contextRef="#ctx0" brushRef="#br0" timeOffset="20894.8838">10004 4740 512 0,'-13'-4'192'0,"13"4"-149"0,22-12 3 16,-17 8-10-16,17-4-20 0,-5 1-4 16,40-9-7-16,-13 4-2 15,39-3-1-15,-17 3-2 0,31 0 1 16,-22 5-30-16,8 3-13 16,-13-8-84-16,-17 12-38 15</inkml:trace>
  <inkml:trace contextRef="#ctx0" brushRef="#br0" timeOffset="22125.172">11866 4057 268 0,'0'-12'101'0,"0"12"-78"0,0 0 13 0,0 0 2 15,-5 4-18-15,5 0-3 0,-8 15-11 16,-1-3-4-16,-9 35-1 16,5-8-1-16,-18 27 0 0,9-19 0 15,-13 19 2-15,9-15-1 16,0 3-1-16,4-11 3 15,4-8 0-15,5-8-10 16,4-15-3-16,0 3-11 16,9-26-1-16,0 3-16 15,5-20-3-15,-1 5-24 0,5-24-9 16,0 8-12 0</inkml:trace>
  <inkml:trace contextRef="#ctx0" brushRef="#br0" timeOffset="22312.6349">11699 4002 304 0,'-9'-11'112'0,"9"11"-87"0,9-12 18 0,-9 12 2 16,9-12-6-16,0 4 1 16,13-7-7-16,-1 3-3 15,28-15-16-15,-10 3-2 0,32-11-1 16,-14 0-4-16,13-8-2 16,-13 8-2-16,4 4-3 15,-8 0-41-15,-9 3-18 16,-9 9-45-16,-17 15-19 0,-5 0-19 31</inkml:trace>
  <inkml:trace contextRef="#ctx0" brushRef="#br0" timeOffset="22523.6084">11765 4353 392 0,'-18'12'148'0,"18"-12"-115"0,9-4 28 16,-9 4 7-16,9-8-25 15,-5 5-6-15,14-9-22 16,-5 0-8-16,22-11-4 16,-9 7-5-16,23-11 1 0,-10 3 3 0,10-11 3 15,-10 8-33-15,1 0-15 16,-10 3-54 0,-3 5-23-16,-5 3-56 15</inkml:trace>
  <inkml:trace contextRef="#ctx0" brushRef="#br0" timeOffset="23346.1118">12094 4537 264 0,'-13'23'101'0,"13"-23"-78"0,0 20 11 0,0-20 1 15,9 4-10-15,-5 0 0 16,14-1-1 0,-5-3 0-16,18-3-13 0,-5-1 7 0,13-12 2 15,-8 0 3-15,13-11 1 16,-9 8-11-16,5-24-3 16,-10 11-6-16,-8-7-1 15,-4 4 1-15,-14 4 0 16,1 8 2-16,-14-1 3 15,0 5 0-15,-13 19 0 16,5 0-8-16,-14 19 0 16,9-3-6-16,-4 19 1 15,4-8-16-15,4 20-4 16,5-8 1-16,9 12 1 16,-1-20 13-16,10 4 5 0,-1-4 7 15,14-7 6-15,-5-1 6 16,13-23 3-16,0 0-3 15,18-31 1-15,-9 12-7 16,27-32-3-16,-14 8-8 16,27-51-3-16,-18 20-9 0,22-55-2 15,-18 32 7-15,1-12 2 16,-14 15 9-16,-13 20 6 0,-4 3 7 16,-18 25 3-16,-4 7-7 15,-18 27-4-15,5 0-7 16,-18 47-2-16,4-11-8 15,-17 46-2-15,9-8-17 16,-9 32-9-16,4-16-9 16,5 8-1-16,4-16 24 15,4-3 13-15,5-17 34 16,9-15 15-16,-1 1-1 16,18-33-2-16,-4 1-11 15,26-23-4 1,-8 7-12-16,21-23-5 15,-9 12 2-15,10 3 4 0,-10 4 4 0,1 20 4 16,-10 0-3-16,-3 24 0 16,-5-9-2-16,-14 24 0 15,1-8 7-15,-18 12 2 16,5-8-4-16,-13 4-2 16,3-16-9-16,-8-3-2 15,5-5 0-15,-18-15 0 16,8 0-13-16,-8-12-7 15,5 0-24-15,-1-11-12 16,9 3-53-16,9-7-22 16,4 7-48-1</inkml:trace>
  <inkml:trace contextRef="#ctx0" brushRef="#br0" timeOffset="23642.9144">14083 3928 388 0,'-26'-12'145'0,"26"12"-112"0,-5 0 16 16,5 0 0-16,-4 4-10 15,4 0 0-15,-5 12-25 16,1-5-7-16,-5 29-6 15,5-17-1-15,-14 24 2 0,5-8-1 0,-9 12-1 16,5-9-2-16,-5 13 1 16,4-12-12-1,1 4-7-15,-1-16-29 0,5 0-11 16,0-3-35-16,13-13-15 16,0 1-34-1</inkml:trace>
  <inkml:trace contextRef="#ctx0" brushRef="#br0" timeOffset="24051.1296">14579 3912 380 0,'4'-7'143'0,"-4"7"-112"0,9-12 16 15,-9 12-1-15,5-8-20 16,-1 4-4-16,-4-4-13 15,0 5-6-15,-4 3-2 16,-1-8-1-16,-17 16 2 0,0-8 1 16,-17 23 3-16,8-7 3 15,-4 15 5-15,4-4-10 16,5 12-5-16,4-8 1 16,9 8-1-16,4-7-2 15,13 7 0-15,1-4-1 0,21 4 0 16,-4-8 3-16,9 4 0 15,-5-4 1-15,5 4 0 16,-5-3 0-16,-4-1 2 16,-4-8 12-16,-10 1 6 15,1-5-6-15,-18-3-3 16,1 3-9-16,-14-15-1 16,4 0-39-16,-17-8-14 15,4 4-53-15,-4-15-24 16,9 3-33-1</inkml:trace>
  <inkml:trace contextRef="#ctx0" brushRef="#br0" timeOffset="24201.5151">14636 3811 444 0,'48'-20'167'0,"-48"20"-129"0,62-15 26 0,-53 11 2 0,26-8-30 31,-9 1-9-31,36-9-17 0,-14 4-7 15,26-7-2-15,-12 4-56 0,-1-9-25 16,-8 9-141 0</inkml:trace>
  <inkml:trace contextRef="#ctx1" brushRef="#br0">7282 13637 0,'0'0'16,"0"0"-16,0 0 16,0 0-16,0 0 31,0 0-31,0 0 15,0 0-15,-43-109 16,7 86-16,23 23 16,-13 3-1,8 9-15,-8 0 16,8 0 0,5 7-16,-22-3 15,0-8-15,13 7 16,22-15-16,-39 27 15</inkml:trace>
  <inkml:trace contextRef="#ctx0" brushRef="#br0" timeOffset="43802.2541">4258 5286 388 0,'-5'0'0'0,"1"4"2"16,4-4 3-16,0 0-4 31,0 8-1-31,0-8 0 0,4 4 2 16,1 4-1-16,8-8 6 0,-4 3 5 15,-5 5-4-15,9-4 0 16,0 4-2-16,5 0 1 15,8 3 2-15,9 1 2 16,18 4-3-16,8-5-3 16,10 1-2-16,8-8 0 15,22 0-2-15,17-4 2 16,10-4-4-16,3-4 0 0,19 4 1 16,3 0 0-16,5 1 2 15,9 3 3-15,13 3 0 16,4-3 2-16,18 0-4 15,9 0 0 1,13-3-1-16,13 3-2 0,13-8 1 0,14 4-1 16,8-8 0-16,13 8 2 15,1-4-3-15,3 12 0 16,-3 0 1-16,8 4 0 16,0 0-3-16,0 4 2 0,5-5 5 15,8-3 5-15,5-4 1 16,-66 0 4-16,-58 0-1 15,98-4 2-15,61-3 5 16,-93 7 2-16,-65 0-7 16,66-4-4-16,-58 0-2 15,36 4 1-15,-57 0-5 16,17 4-3-16,-48-4-1 16,-1 7 1-16,-29 1-3 15,-6 0-2-15,36 16-45 16,-39-1-17-16,-32 12-107 15</inkml:trace>
  <inkml:trace contextRef="#ctx0" brushRef="#br0" timeOffset="53323.0853">16146 3487 284 0,'-4'0'107'0,"0"4"-83"0,-1 4 17 0,1-4 4 15,-1 4-17-15,-3-5-4 0,-1 17-12 0,0-4-3 16,5 19-5-16,-1 15-3 0,1 17 0 16,-1 7 1-16,5 27 1 15,0 28-4-15,-4 4 1 16,0 7 9-16,-1 9 5 16,-3-9 7-16,-1-15 2 15,4-12-4-15,1-27-1 16,0-4-10-16,-1-20-5 15,1-11-11-15,-1-8-5 0,1-8-75 16,4-15-33-16</inkml:trace>
  <inkml:trace contextRef="#ctx0" brushRef="#br0" timeOffset="70628.6816">4969 6184 40 0,'-5'-8'16'0,"5"8"-12"0,-4-4 5 0,4 4 2 16,0-4 16-16,0 0 9 15,0 0 10-15,0 0 5 16,-4 0-4-16,4 4 1 16,-5-3-12-16,1-1-4 15,-1 0-18-15,1 0 0 0,0 0 0 16,-1 0-1-16,1 0 0 15,0 4-7-15,4-8-2 0,0 8-2 16,0-4 1-16,0 4-2 16,0 0-1-16,0-7-2 15,0 7 1-15,0 0 1 16,0 0 0-16,0 0 0 16,0 0 0-16,0 0 6 15,0 0 6-15,0 0 0 16,0 7 3-16,0-7-6 15,0 4-3-15,0 4-3 16,0-8-3-16,0 4 3 16,0-4 0-16,0 0-4 15,0 0 1 1,0 0 4-16,0 0 5 0,0 0-1 16,4-4 1-16,0-4-3 15,1 4-1-15,-5 4-1 16,0-7 2-16,0 7 1 15,0 0 3-15,0 0-7 16,0 0-4-16,0 0 0 16,0 7 2-16,0 5 0 15,-5 0-1-15,1 3 1 16,-9 17 1-16,0 22-3 16,-14 9-2-16,1 3 2 15,4 8 0-15,0 4 1 16,0-4 0-16,5-15 2 15,3-8 1-15,-3-4-1 16,8-16 1-16,0-4 0 0,-4-7 1 0,9-5-5 16,-1-3-1-16,5-8-39 15,0-4-15-15,9-12-34 16,9-7-11-16,-5-17-21 16</inkml:trace>
  <inkml:trace contextRef="#ctx0" brushRef="#br0" timeOffset="71154.4002">4389 6070 252 0,'-61'-19'96'0,"61"19"-75"0,-31-4 21 0,27 0 3 16,-1 0-6-16,1 0 2 16,4 0-19-16,-4 1-8 15,8-5-8-15,5 0-3 0,26 0 1 16,-9 0-5-16,40 4 1 15,-9 1-2-15,27 10 0 16,-19 1 0-16,41 27 0 16,-23-7 2-16,9 30 2 15,-17-15 1-15,-5 35 1 16,-17-15 4-16,-14 34 3 16,-8-19 0-16,-18 12 1 15,-4-20 7-15,-31 4 2 16,5-11 3-16,-19-5 2 15,6-3-5-15,-10-16-1 16,-21 0-9-16,4-12-4 16,8-11-2-16,14-16-1 0,5 0-9 15,-1-16-2-15,-4 1-9 16,22 3-5 0,-5 0-36-16,14 4-12 15,-1 1-40-15,14 3-16 0,17 4-10 16</inkml:trace>
  <inkml:trace contextRef="#ctx0" brushRef="#br0" timeOffset="72123.4985">5513 6898 288 0,'-9'8'110'0,"9"-8"-86"0,9-8 9 0,-9 8 0 16,9-4-12-16,0 4-2 15,8-12-9-15,1 4-4 16,21-3-3-16,-8-1 8 0,13-11 8 15,-9 3-4-15,9-11 0 16,-9 4-7-16,0-9 0 16,-8 5-1-16,-5 0 3 15,-5 4 8-15,-12 7 6 0,-1 1-7 16,-22 15-2-16,5-4-6 16,-26 27-1-16,8-7-5 15,-9 23-2-15,10-7 0 16,-1 18-1-16,5-10-5 15,8 3-1-15,1-4-2 16,17 0 0-16,0 0 2 16,21-12 4-16,1 1 1 15,18-9 1-15,-5-3 0 16,18-16 0-16,-9 0 2 16,13-15 1-16,-9 7-1 15,18-23 1-15,-13 11 0 16,-5 1 3-16,-9 4-5 0,-12 7-1 15,-5 0-2-15,-14 16 0 16,1 0 2-16,-13 15 2 16,-1-3-6-16,-8 11 1 15,4-3-8-15,-4 7-1 16,0-4 5-16,0 1 3 16,4-1 3-16,0-11 3 0,5-1 1 15,4-15 3-15,0 0-5 16,13-12-1-16,-4 1 2 15,30-24 1-15,-8 7-4 0,13-7 1 16,0 8-2-16,-9 3-2 16,-4 9 3-16,-9 19 0 15,-5-4 3-15,-8 23 1 16,-4-11-1-16,-1 23-2 16,-4-15 3-16,0 7 0 15,0-4-1-15,4 5 1 16,-4-17 0-16,5 1 1 15,-1-8 0-15,9-8 2 32,0-8-3-32,18-23 0 0,-9 8-3 15,31-32-1-15,-14 12-1 16,14 1 0-16,-9 7 0 0,-9 19 0 16,-4 5 11-16,-18 30 5 15,-4 1 3-15,-14 19-1 16,1-4 3-16,-5 16 0 15,0-12-10-15,1 4-5 16,3-4-10-16,5 0-4 16,0-7-25-16,5-9-12 15,-1-3-53-15,9-16-24 16,-4 0-47 0</inkml:trace>
  <inkml:trace contextRef="#ctx0" brushRef="#br0" timeOffset="72484.0043">7309 6828 280 0,'-9'3'107'0,"9"-3"-83"0,-13-3 15 0,13-1 1 15,-5 4-20-15,1 0-6 16,-5 4-8-16,5-1-3 15,-9 13-1-15,4-4 3 0,-4 11 1 0,0 1 4 16,4 3 1-16,0 0 6 16,9 8 1-16,0-3 4 15,18-5 1-15,-5-4 7 16,18-11 4-16,-5 0 1 16,22-16 1-16,-8 0-8 15,8-16-5-15,-9-3-9 16,-3-12-4-16,-6 4-5 15,-12-8-4-15,-5 4 4 16,-30-1 1-16,-1 9-22 16,-30 8-11-16,8 3-111 15,-26 24-46-15,14-4-5 16</inkml:trace>
  <inkml:trace contextRef="#ctx0" brushRef="#br0" timeOffset="72864.4454">4885 7510 392 0,'-57'20'148'0,"49"-20"-115"0,-1 12 8 0,9-12-2 0,9 0-19 15,13 0-1-15,17 0-9 16,36 4-4-16,21 3-3 0,14-7-3 0,17 4 3 16,-26 4 7-16,101-4 5 0,-48 4 2 15,83 7-1-15,-57-3-4 16,61 0 0-16,-61-4-3 15,36-1 0-15,-50 1-3 16,-3-8-1-16,-36 0-1 16,-17-4 0-16,-22 4-9 15,-22-4-2-15,-14 1-104 16,-21 3-45-16</inkml:trace>
  <inkml:trace contextRef="#ctx0" brushRef="#br0" timeOffset="73434.8972">8657 7038 324 0,'-53'-8'121'0,"53"8"-95"0,-31-11 36 0,27 7 9 0,-1 0-15 16,1-4-3-16,4 4-24 15,0 0-10-15,4 0-11 16,1 1-8-16,21-1-1 0,-4 4-1 15,26 0-2-15,-8 0 5 16,35 0 1-16,-14 0 0 16,49 4 1-16,-22-1 2 15,26-3 4 1,-22 0-4-16,22 0-1 16,-17 0 0-16,-5-3 2 0,-18 3-14 15,-12-4-7-15,-9 0-43 16,-18-4-17-16,-9 4-77 15,-13-8-30-15,-4 5 47 16</inkml:trace>
  <inkml:trace contextRef="#ctx0" brushRef="#br0" timeOffset="73762.7637">9482 6707 304 0,'-31'-32'115'0,"31"32"-89"0,-9-15 21 0,9 15 3 15,0 0-14-15,0 0-1 16,14 0-22-16,-1 0-10 16,22 8-3-16,-4-1-3 0,35 13 1 15,-14-1 2-15,23 5 2 16,-14-1 14-16,1 12 7 15,-10-7 8-15,-12 18 4 16,-5-10-4-16,-17 7-1 16,-5-4-11-16,-31 15-1 15,5-11-13-15,-35 4-3 0,8-8-95 16,-26 20-41-16,14-20-70 16</inkml:trace>
  <inkml:trace contextRef="#ctx0" brushRef="#br0" timeOffset="81234.0687">11093 6309 260 0,'-17'0'96'0,"17"0"-75"0,-9 3 21 16,9-3 3-16,-5 4-17 15,5 0-3-15,-4 4-15 16,0 0-4-16,-9 19-4 16,4 0-4-16,-9 24 1 0,-4-8-1 0,-4 31 0 15,4-15 2-15,-13 27 2 16,8-16-1-16,-8 12 2 31,-9 19-2-31,9-7 2 0,5-20-4 0,8-27 0 16,4-8 1-16,1-8 2 15,3-7-6-15,1-13-1 16,4-11-25-16,9-15-8 16,5-13-20-16,4-7-8 15,4-8-45 1</inkml:trace>
  <inkml:trace contextRef="#ctx0" brushRef="#br0" timeOffset="81587.051">10773 6508 240 0,'4'-20'90'0,"-4"20"-70"0,18-19 21 0,-14 15 7 0,5-8-11 16,0 4 1-16,13-11-12 16,-5 7-7-16,18-12-10 15,-4 1 0-15,17-4 2 0,-4 3 5 16,9-3 2-16,-9 8-3 15,4-5 1-15,-8 12-5 16,-5 5-1-16,-5 3 0 16,-12 31 4-16,-5-4-2 15,-13 40 3-15,0-9-6 16,-13 21-1-16,0-9 5 16,-5 20 1-16,5-16-7 15,0 12-2-15,4-16-5 0,5-3-3 16,-1-9-12-16,10-7-2 15,-1-4-23 1,5-19-7-16,-5-5-26 16,5-19-9-16,0 0-77 15</inkml:trace>
  <inkml:trace contextRef="#ctx0" brushRef="#br0" timeOffset="82161.8511">10729 7066 316 0,'-5'7'118'0,"10"-3"-92"0,12-8 13 0,-17 4-2 15,18-7-7 1,-1 3 0-16,23-16-15 0,-9 5-4 16,26-13-7-16,-9 9-5 0,22-12 0 15,-17 11 1-15,13-11 2 0,-13 7-6 0,-1 5-1 16,-8 3-7-16,-4 8 0 15,-10 1 4-15,-3 11 2 16,-5-1 4-16,-9 17 3 16,0-1 2-16,-9 28 3 15,1-15 12-15,-10 34 6 16,5-8-12-16,-13 17-5 16,0-13-4-16,-5 20-3 15,1-12 1-15,-1-3 1 16,5-9-1-16,0-3-1 15,4-16 9-15,0-12 4 16,1-4-4-16,3-26-1 16,5-1-2-16,13-43 1 0,-4 12-4 15,26-67 0-15,-4 24-3 16,31-31-1-16,-14 19-1 16,9 12 0-16,-9 20 4 15,1 3 3-15,-10 16 7 16,1 23 4-16,-10-3-4 15,1 27-2-15,-9-4-3 16,-9 23-2-16,0-4-3 16,-13 5 1-16,0-1-2 15,-4-4 2-15,0 1-24 16,-14-13-11-16,5 1-34 16,-14-4-13-16,5-4-45 0,5-8-16 15,4 0 14 1</inkml:trace>
  <inkml:trace contextRef="#ctx0" brushRef="#br0" timeOffset="82495.2479">12274 6980 360 0,'22'4'134'0,"-22"-4"-104"0,4 11 9 0,-4-11-3 16,-4 16-19-16,0-8-4 15,-14 15-8-15,5-3-4 16,-9 15 0 0,4-4-15-16,-3 4-5 0,3-4 1 15,5-3 2-15,4-5 10 16,0-11 3-16,5-4 14 16,8-16 7-16,-4 0 4 0,18-23 4 15,-5 0-12-15,22-28-3 16,-9 16-1-16,14-15 1 15,-9 11-1-15,4 8 1 16,-9 8-8-16,5 3-2 16,-9 9-39-16,0 7-14 15,-5 4-84-15,5 16-35 16,-4-4 40 0</inkml:trace>
  <inkml:trace contextRef="#ctx0" brushRef="#br0" timeOffset="82723.3663">12862 6980 384 0,'-4'-8'145'0,"4"8"-112"0,4 4-1 16,-4-4-9-16,0 4-12 15,0 0-1-15,-8 15-20 16,-1 5-5-16,-9-1 7 15,5 0-16-15,-4 9-4 0,3-9-14 16,1 4-4-16,0-3-24 16,9-5-8-16,-1 1-29 15</inkml:trace>
  <inkml:trace contextRef="#ctx0" brushRef="#br0" timeOffset="82998.2896">13714 6180 312 0,'0'0'115'0,"0"0"-89"0,-13 15 5 16,13-15-3-16,-4 16 8 15,-1-4 9-15,-8 23-17 16,0-8-6-16,-5 28-13 16,5-12-6-16,-18 43-2 0,5-16-6 15,-9 27 1-15,4-19 2 0,-4 16 1 16,9-20 1-1,-5 4 0-15,9-11 2 0,0-9 1 32,5-11-6-32,-1-8-2 15,0-4-38-15,5-23-16 0,4 0-50 16,5-20-18-16,0 4 10 16</inkml:trace>
  <inkml:trace contextRef="#ctx0" brushRef="#br0" timeOffset="83170.1383">12915 6769 424 0,'18'-27'159'0,"-18"27"-124"0,30-39-2 0,-25 31-10 15,12-12-50-15,1 5-18 16,13-13-132-16,-5 5-59 15</inkml:trace>
  <inkml:trace contextRef="#ctx0" brushRef="#br0" timeOffset="83508.0268">14434 6504 220 0,'0'-32'85'0,"0"32"-66"0,0-11 32 16,0 11 9-16,-4 4 1 16,4-4 2-16,-9 15-8 15,0 1-4-15,-8 15-28 16,-1-8-9-16,-8 32-3 0,4-16-7 15,-9 35-2-15,5-15-4 16,-5 15 1-16,5-8-12 16,-1 1-5-16,5-1-12 0,-4-11-4 15,8-9-17-15,10-3-8 16,3-7-34 0,23-21-14-16,-5 1-7 15</inkml:trace>
  <inkml:trace contextRef="#ctx0" brushRef="#br0" timeOffset="83864.2291">14803 6644 380 0,'-13'12'143'0,"13"-12"-112"0,-13 12 3 0,13-12-5 16,-5 7-22-16,1-3-4 15,-9 16-4-15,-1-5-3 16,-12 24 3-16,4-3-9 0,-4 22-3 16,4-11 2-16,9 15 4 15,4-7 4-15,13 0 4 16,1-12 11-16,17-8 4 0,-5-8 15 0,23-19 7 16,-5 0 2-16,22-28 3 15,-9 4-15-15,27-42-5 16,-14 15-9-16,5-35-1 15,-13 23-2-15,-18-3 3 16,-4 11-9-16,-40 8-3 16,0 8-26-16,-44 3-10 15,10 5-101-15,-58 11-46 16</inkml:trace>
  <inkml:trace contextRef="#ctx0" brushRef="#br0" timeOffset="84415.7479">10505 8217 356 0,'-97'4'132'0,"80"0"-103"0,8 0 5 16,9-1-5-16,13 1-13 15,9 0 1-15,18-4-4 0,17 0 0 16,35-8-7-16,40-7-4 0,-1-1-1 16,-25-3 12-16,148-16 6 15,-65 7-9-15,162-7-3 16,-96 12 15-16,136 7 7 15,-106-3 3-15,84 15 1 16,-101-4-10-16,52 4-1 16,-87 4-13-16,39-12-3 15,-70 12-4 1,-9-11 1-16,-44 7-2 16,-21 0-1-16,-27 0-8 0,-31 0-5 15,-13 0-117-15,-44 4-52 16,-4 0-16-1</inkml:trace>
  <inkml:trace contextRef="#ctx0" brushRef="#br0" timeOffset="103976.6803">2677 1103 244 0,'-17'31'93'0,"12"-19"-72"0,-4 11-8 15,9-7-8-15,0 11-5 16,0 0 0-16,0 12-3 16,5 0 2-16,-1 8 1 15,-4 12 2-15,0 3 1 0,0 24-1 16,-4 19 1-16,-1 5 4 16,1 11 6-16,0 23-1 15,4 8 3-15,0 8 3 16,4 16 1-16,0 3 5 15,1 5 5-15,-1 7-10 16,1 4-3-16,-5-4-7 16,0 20-4-16,0-12-2 15,0 8 0-15,-5 15-2 16,-4-11-1-16,1-4 1 16,-1 8-1-16,0-13 0 15,0-14 2-15,-4-1-1 16,0-11-1-16,0-12 9 15,-5-12 4-15,-4 0-4 0,5-4-3 16,-5-7-3-16,4-5-3 16,5-3-37-16,4 11-17 15,0 9-105 1</inkml:trace>
  <inkml:trace contextRef="#ctx0" brushRef="#br0" timeOffset="115587.1334">6541 9161 400 0,'109'-11'0'0,"133"11"11"0,-132-12 7 15,65 12-5-15,40-12-2 16,27 12-6 0,34-8-4-16,10 4 0 15,21 4 1-15,9 0 1 0,5 0-4 16,17 0 1-16,-5 0 2 16,14 0 1-16,0 0 5 15,4 4 3-15,22-4-6 0,-13-4-1 16,9 4 0-16,9 0 0 15,-1 0 11-15,-4 0 5 16,1 0 7-16,-10 4 4 16,13 4-13-16,-12-8-5 15,4 12-6-15,4-8-2 16,-9 4-1-16,14-5 0 16,-18 5-5-16,-9-4 1 15,-9 4 0-15,-8 4 2 16,-13-5-3-16,-19 9 0 15,-16 0-10-15,-10 3-5 16,-17 5-63-16,-30 3-27 0,-45-12-43 16</inkml:trace>
  <inkml:trace contextRef="#ctx0" brushRef="#br0" timeOffset="118572.6154">1760 2059 252 0,'-14'-24'93'0,"14"21"-72"0,-4-9 25 0,4 12 7 15,-4-8 4-15,-1 4 3 16,-4 4-18-16,1 4-5 16,-5 4-22-1,-1 7-2-15,-8 13-2 0,0 15-6 0,-13 11-3 16,0 13-1-16,-4-5-1 16,8 8-3-16,5-11 2 15,-5-5-17-15,9-7-5 16,0-4-22-16,4-12-7 15,5-3-56-15,4-5-25 16,5-7 8 0</inkml:trace>
  <inkml:trace contextRef="#ctx0" brushRef="#br0" timeOffset="118697.5847">1703 2578 440 0,'-5'12'165'0,"5"-5"-129"0,-4-7 30 0,4 0 4 0,0 0-37 15,0 0-12-15,0 0-118 16,0-4-49-16,-5 8-56 16,-12 0-20-16</inkml:trace>
  <inkml:trace contextRef="#ctx0" brushRef="#br0" timeOffset="119870.3819">1790 10070 304 0,'-8'-3'115'0,"8"-1"-89"0,0 0 21 0,0 4 3 16,4-8-18-16,0-4-4 16,5 1-12-16,4-5-5 15,9 0-6-15,5-3 3 0,8 7 4 16,9-7-2-16,-9 15 0 15,4-4-9-15,-4 16 0 16,-4 3-1-16,-5 17 2 16,-17 11-1-16,-9 15-1 15,-13 5 1-15,-13 3-1 16,-1 9 0-16,-3-9 0 16,-6 0 0-16,6-3 2 0,-5-8 3 15,8-8 4-15,5-8 5 16,9-8 1-16,4-7-6 15,9-9-1-15,9-7-2 16,13-8 1-16,13-7-6 16,9-1-1-16,0-8-9 15,13 5-2-15,5 3-56 16,-10-11-25-16,5 11-92 16</inkml:trace>
  <inkml:trace contextRef="#ctx0" brushRef="#br0" timeOffset="120042.2145">2598 10613 344 0,'13'12'129'0,"-4"-8"-100"0,4 7 46 15,-4-7 17-15,4-4-27 0,-4 0-7 16,0-4-50-16,0-4-18 16,-1-3 2-16,1 3-50 0,4-4-18 15,-8 0-43-15,-10 12-18 16,-12 12-6-1</inkml:trace>
  <inkml:trace contextRef="#ctx0" brushRef="#br0" timeOffset="120284.62">1606 11272 428 0,'-48'4'159'0,"52"0"-124"0,27-4 9 15,-18-4-7-15,13-3-9 16,1-1 3-16,21-12-11 16,22-3-4-16,14-5-9 15,25-3 6-15,14-4 6 0,18 4-8 0,4-4-1 16,-5 4-15-16,-35 7-4 16,-17 5-73-16,-4 11-31 15,8 20-96 1</inkml:trace>
  <inkml:trace contextRef="#ctx0" brushRef="#br0" timeOffset="128217.3718">5294 9957 316 0,'-13'-23'121'0,"13"19"-95"15,0-16 3-15,0 13-8 0,0-1 12 16,0 0 11-16,0 0-14 0,0 4-7 16,0 0-14-16,0 4-8 0,-5 4-2 15,1 4 1-15,-5 8 2 16,9-16-3 15,-48 97 0-31,13-23 1 16,-14 20 2-16,1-4 1 0,8-20-4 15,5-7 1-15,5-5 0 16,8-15 4-16,4-8 2 0,5-8 0 16,9-7 1-16,4-1-4 15,8-7-2-15,5-8-3 16,9 4 1-16,5 4 1 16,12-1 0-1,5 5-3-15,0 0 0 0,-4-5 2 16,-1 1 2-16,-4-4 4 15,-8 0 2-15,-10-5-8 16,1 1-4-16,-5-4-59 16,-4 0-25-16,-1-4-72 15</inkml:trace>
  <inkml:trace contextRef="#ctx0" brushRef="#br0" timeOffset="129103.587">5908 10465 236 0,'-4'-20'90'0,"8"8"-70"0,-12 1 21 0,3 3 7 16,-4 4-4-16,-4-16 1 15,-4 13-18-15,-5-1-6 16,-5 8-13-16,-8 4 4 0,0 4 1 15,0 3 0-15,0 5 0 16,4 3-3-16,0 9 1 16,1-1-4-16,3 4 1 15,5 0-10-15,9 8-3 16,0-15 3-16,17 7 0 16,-4-7-1-16,22-9 2 15,-4-3 1-15,21-16 0 16,10-8 2-16,-1-3 3 15,-4-13 0-15,0-3 0 16,-5-8-1-16,-4-4 0 16,-4 8-2-16,-9 8 1 15,-4 11 2-15,-5 4 2 16,-4 16-3-16,-9 16-1 16,-5-1-1-16,1 9-2 15,0 7-6-15,-1 4-4 16,1-4-21-16,4-4-7 15,4-4 6-15,1-7 3 0,3-8 0 16,5-12 1-16,5-12-7 16,0-8-3-16,4-11 1 15,4-8 0-15,5-19-12 16,8-24-4-16,9-8 19 16,9 8 12-16,-4 8 38 15,-5 19 19-15,-12 16 27 0,-10 4 13 16,-4 12-8-16,-5 7-6 15,-8 12-21-15,-4 12-10 16,-10 11-11-16,-4 20-4 0,-13 16-9 16,-4 8-4-16,0 11-10 15,-5-8-5-15,0 4-13 16,5-11-6-16,4-8 19 16,4-16 11-16,1-4 23 15,8-31 18 1,9-12-12-16,9-11-15 15,17-20-8-15,23-12-6 16,8 8 0-16,-5 1 4 16,-3 14 3-1,-1 17 4-15,-17 19 2 16,-5 0 3-16,0 15 4 0,-4 1-8 16,-4 15-1-16,-5-8 6 15,-13 16 4-15,-4 12 4 16,-10-1 3-16,-3-15-12 15,-9-4-3-15,-18-3-7 16,-5-5-1-16,1-4-25 16,4-11-11-16,5-12-38 15,8-12-15-15,9-11-105 16</inkml:trace>
  <inkml:trace contextRef="#ctx0" brushRef="#br0" timeOffset="130515.1787">7985 10020 264 0,'4'-20'99'0,"-4"20"-77"0,9-23 18 16,-5 11 4-16,-4 0-5 0,0 1-1 16,-8-1-10-16,-1 0-3 15,-13-3-14-15,0 3 2 0,-17 8 3 16,-10 8-2-16,1 4 2 16,-14 11 0-16,-3 5-1 15,-6 3-5-15,1 16-2 16,9 15-4-1,4 13-1-15,8-1-3 16,14-4-3-16,13-7-5 16,9-8 0-16,13-5-7 15,9-10-1-15,13-9 9 0,9-8 3 16,12-7 4-16,10-12 2 16,0-8 3-16,-1-7 4 15,-3-9-4-15,-1 5-1 16,-13 3 0-16,-4 8 0 15,-9 4-2-15,-9 16 1 16,-9 0 0-16,-8 15 3 16,-5 4-3-16,0 1 0 15,1-1-6-15,3-4-2 16,1-3-5-16,0-9-1 16,-5-7-8-1,0-8-4-15,-4-8-2 16,-5-7 5-16,-4-13 2 15,0-7-9-15,0-4-5 16,0-8 14-16,9 12 10 0,0 4 17 16,4 15 7-16,9-3-6 15,9 7-1-15,9 4-5 16,8 4-3-16,5-3-3 16,8-5 1-16,14-8 1 15,-9 5 2-15,-5-5 8 16,27-3 3-16,-13 7 2 15,4-3 1-15,-9 3-6 16,-8 8-4-16,-5 0 5 16,-9 20 3-16,-4-4-3 0,-13 23 1 0,0-7-7 15,-14 11-1-15,1-4-2 16,-5 8 1-16,0-8-2 16,5 0 2-16,0-7-2 15,-1-1-1-15,1-3 1 16,-1-5-1-16,1-3-3 15,4-8 2-15,0-4-12 16,4-12-7-16,1 1-7 16,8-28-1-16,0 7-1 15,5-15 3-15,-5 8 13 16,0 8 7-16,-4 4 4 0,4 11 4 16,-4-3-1-16,4 15 2 31,-4 4-4-31,8 4-2 0,1 4 2 0,8-8 2 15,-4 0 11-15,18-12 4 16,-10 4 1-16,19-8 2 16,-10 5-6-16,9-5-3 15,-8 4-3-15,-5 1-2 16,-9 3 1-16,-17 4 1 16,0 0-3-16,-18 16-1 15,0 0-3-15,-13 15-1 16,5 0 1-16,-14 8 2 0,9-7-1 15,-4 11 2-15,4-4-4 32,0 8-2-32,4-16-1 15,14 4 3-15,0-3-2 16,12-5 1-16,1-4 4 16,18-3 3-16,-5-12 7 0,26-4 4 15,-9 0 1-15,10-20 1 16,-10 5-7-16,1-24-4 0,-10 4 0 15,-12-16 0-15,-1 0-3 16,-25 4-1-16,3 12 1 16,-30 4 0-16,9 8-16 15,-14 11-4-15,5 4-45 16,0 16-20-16,9 0-62 16,8 7-64-1,1 5 75-15</inkml:trace>
  <inkml:trace contextRef="#ctx0" brushRef="#br0" timeOffset="130827.5977">9144 10184 272 0,'-9'0'104'0,"9"0"-81"0,-4 4 9 0,4-4-2 15,-5 3-14-15,1 1-2 16,-5 20-10-16,0-1-3 15,1 12-1-15,-1-11-5 0,0 15-1 16,0-8 3-16,9 8 3 16,0-12 1-16,5 1-1 15,-1-5 20-15,9-7 11 16,-4-5 13-16,17-11 6 16,-4 0-10-16,13-15-4 0,-4 3-12 15,9-39-4-15,-10 12-10 16,1-23-4-16,-5 15-23 15,-4 4-11-15,-4 4-59 16,0 12-26-16,-5 3-60 16</inkml:trace>
  <inkml:trace contextRef="#ctx0" brushRef="#br0" timeOffset="131267.3414">9605 10500 476 0,'-22'15'178'0,"22"-15"-138"0,-18 24-11 0,18-20-16 16,-8 7-11-16,3 1 1 15,-4 11-19-15,1 1-7 16,-6 3 12-16,6 1-35 0,-5 14-13 16,4-3 11-16,-4-7 7 15,-1-13 26-15,6-7 12 16,-1 0 14-16,4-28 5 15,1 4 8-15,17-27 5 16,-4 4-12-16,26-55-4 16,-9 24-8-16,32-31-4 0,-10 26 4 15,18 5 1-15,-14 15 11 16,1 24 4-16,-13 3-3 16,-5 40 0-16,-5-4-4 15,-12 31 1-15,-5-16-6 16,-17 12-1-16,4-8 5 15,-22 4 1-15,4-11-5 16,-17 3-1-16,9-3-6 16,-14-5-2-16,10-3-20 15,-6-12-9-15,10-1-34 16,9-14-12-16,-1-1-87 16,22-31-57-1,1 8 97-15</inkml:trace>
  <inkml:trace contextRef="#ctx0" brushRef="#br0" timeOffset="131635.5983">10623 10102 412 0,'0'0'154'0,"0"0"-120"0,9-4 23 0,-9 4 3 15,0-12-28-15,0 4-5 16,0 0-14-16,0 1-4 15,-13-1-5-15,4 0-5 0,-26 8 0 16,4 0-1-16,-21 16 0 16,12-5 4-16,-8 24 3 15,8-7-2-15,5 15-2 16,9-8-9-16,13 8-5 16,0-8-11-16,17 4-3 15,-4-8 15-15,13 8 6 0,0-8 2 16,1 5 3-16,-6-9 21 15,-8 0 8 1,0-3 2-16,-13 7 2 16,0-8-14-16,-18-7-5 15,5-1-19-15,-9-7-7 16,8-4-97-16,10-8-41 16,-1 0-47-1</inkml:trace>
  <inkml:trace contextRef="#ctx0" brushRef="#br0" timeOffset="131994.8825">11471 10523 432 0,'-5'-19'162'0,"5"19"-126"0,14-16 3 0,-10 12-6 15,9-4-16-15,-4 1 1 16,17-1-13-16,1 4-3 16,25-8-2-16,-8 4 0 0,18-3 0 15,-14 7-91-15,5-8-38 16,-10 12-50 0</inkml:trace>
  <inkml:trace contextRef="#ctx0" brushRef="#br0" timeOffset="132541.0326">12586 10566 332 0,'-5'-8'126'0,"5"8"-98"0,-13 8 3 0,13-8-3 16,-8 12-17-16,-1-1-1 16,-9 13-15-16,5-1-4 15,-9 36 4-15,4-5-15 0,-8 9-7 16,9-12 6-16,-5-1 2 15,4-7 24-15,-4-8 13 16,5-3 23-16,3-17 9 16,6-3-9-16,12-24-4 15,0 1-10-15,14-48-5 16,0 8-12-16,25-50-6 16,-7 19-6-16,34-47 1 0,-13 32-1 15,17 11 0-15,-12 19 4 16,-5 21 3-16,-13 14 7 15,-5 21 2-15,-8 11-5 16,-13 23-1-16,-1 0-2 16,-17 13-1-16,0-5-1 15,-22 4 0-15,5-4-13 16,-18-4-7-16,8-3-20 16,-12-1-7-16,4-3-31 15,0-9-10-15,4 5-27 0,13-24-7 16,1 8 8-1</inkml:trace>
  <inkml:trace contextRef="#ctx0" brushRef="#br0" timeOffset="132940.178">13543 10281 248 0,'-4'-15'93'0,"4"15"-72"0,-14-12 20 0,14 12 7 16,-13-8-11-16,0 4-1 16,-9 8-18-16,5 4-6 15,-14 4-8-15,4-1 15 0,-8 13 7 16,9-5-13-16,-9 9-5 16,9-5-7-16,-1 8-2 15,5-7 1-15,9-1 0 0,4-3 4 0,9-5 2 16,0 1 6-16,18-8 3 15,-5-5 0-15,22-6 1 16,-9-1-4-16,23-16 0 16,-10 5-5-16,-4-32 1 15,-4 8-5-15,-13-12-2 16,-1 8 0-16,-26 8-1 16,1 0-18-16,-19 19-5 15,5 1-31-15,-13 22-10 16,9 1-44-16,-5 23-19 15,5 1-1 1</inkml:trace>
  <inkml:trace contextRef="#ctx0" brushRef="#br0" timeOffset="133231.6021">14021 10098 408 0,'-4'-28'151'0,"4"28"-118"0,-17-11 9 16,17 7-5-16,-5 0-22 16,1 4-3-16,-5 0-10 15,5 0-2-15,-5 12 0 16,4-5-7-16,-3 32-3 0,3-15 3 16,-4 27 2-16,5-12 3 15,-5 15 1 1,0-15 1-16,-4 4 0 15,0-4 4-15,-4-4 2 16,3-11-2-16,1-5-1 16,0 1-28-16,0-16-12 0,4 0-62 15,5-20-23-15,-1 4-21 16</inkml:trace>
  <inkml:trace contextRef="#ctx0" brushRef="#br0" timeOffset="133508.4567">14526 9520 332 0,'9'0'123'0,"-9"0"-95"0,4 0 3 16,-4 0-6-16,5 4-6 0,-1 0 3 16,-4 12-12-16,0-1-6 15,-13 32-2-15,4-12-5 0,-17 32 0 16,4-13 2-16,-17 48 0 15,8-24 3-15,-4 15 1 16,4-19-1-16,0 1-2 0,9-17 1 16,9-7-1-16,0-8-5 15,13-12 1-15,0-8-40 16,9-11-18-16,-1-4-87 16</inkml:trace>
  <inkml:trace contextRef="#ctx0" brushRef="#br0" timeOffset="133919.7213">14302 10242 268 0,'-30'35'101'0,"30"-35"-78"0,-22 39 26 0,22-35 9 16,0 4-9-16,0 0 1 0,4-4-26 16,1 0-9-16,12-4-10 15,-4 0-4-15,14-8 0 0,-5 0-1 16,17-8 2-16,-4 5-3 15,22-13-2-15,-8 5 4 16,8-5 3-16,-13 5-1 16,-1-1 0-16,-7 5 3 15,-6-1 1-15,-8 4-3 16,-9 5-1-16,-4-1 5 16,-13 4 3-16,-1 4 2 15,-21 0 5-15,4 0-4 16,-13 12 0-16,9-1-8 15,-9 17-4-15,8-5-6 0,1 12 0 16,4-11-3 0,9 11 2-16,0-8 1 0,8 4 2 15,5-7 1-15,9 3 1 16,0-11 0-16,21 3 2 16,-3-7-3-16,17-8 0 15,-5 0-32-15,14-12-15 16,-9-4-42-16,17-11-16 15,-8-1-48 1</inkml:trace>
  <inkml:trace contextRef="#ctx0" brushRef="#br0" timeOffset="134272.4363">15259 10223 316 0,'-8'-4'118'0,"8"4"-92"0,-18-16 35 16,18 12 10-16,-9 0-24 15,1 0-9-15,-10 4-25 16,5 0-10-16,-9 8-3 15,4 0-3-15,-8 15-1 0,4 1 3 0,-4 11 0 16,4-12-8-16,4 9-4 16,5-9 4-16,9 0 3 15,-1-3 4-15,14-8 3 16,-5-1 4-16,27-11 2 16,-5-7 1-16,36-36 2 15,-14 8-3 1,27-47 1-16,-14 15-3 15,36-65 0-15,-22 30-3 16,4-11 1-16,-18 23 20 16,-30 28 9-16,-5 15-7 15,-35 27-4-15,1 9-15 0,-32 58-3 16,9-8-25 0,-21 50-8-16,8-11-71 15,-27 47-31-15,19-27-49 16</inkml:trace>
  <inkml:trace contextRef="#ctx0" brushRef="#br0" timeOffset="134545.2962">14285 10016 540 0,'22'-12'200'0,"-22"12"-155"0,44-23 5 0,-36 19-10 16,23-8-27-16,-9 0-7 15,35 1-11-15,-8 3-5 16,16-4 6-16,-12 8-91 0,4 4-40 15</inkml:trace>
  <inkml:trace contextRef="#ctx0" brushRef="#br0" timeOffset="136080.8406">16309 10258 768 0,'0'0'0'0,"92"-31"-1"0,-74 23 4 0,21-8-40 16,-8 4-16-16,13-7-133 16,-9 3-58-16</inkml:trace>
  <inkml:trace contextRef="#ctx0" brushRef="#br0" timeOffset="136794.5544">17424 9786 252 0,'0'-8'93'0,"0"8"-72"0,4-16 31 16,1 8 9-16,-5 8 0 15,0 0 0-15,0 0-31 16,0 0-15 0,0 8-10-16,0-8-7 0,0 24 1 0,0-13-1 15,-9 28-2-15,0-7-11 16,-8 30-2-16,3-15-10 0,-3 15-3 16,-1-3 17-16,1-5 6 15,-1-7 6-15,1-4 3 0,-1-16 12 16,9-7 8-16,0-4 0 15,9-28-1 1,0 0-7-16,9-27-1 0,-4 0-8 16,25-39-3-16,-8 16-4 15,22-44-1-15,-9 20-1 16,0 4 3-16,-4 20 0 16,-9 27 3-16,-4 8-1 15,-18 46-1-15,0-3 1 16,-9 31-1-16,4-8-25 15,1 35-10-15,0-16-7 16,8 13 1-16,-4-13 24 16,9-7 12-16,0-16 24 0,8-23 13 15,-4-1-3-15,23-30-2 16,-6 3-9-16,23-31-1 16,-14 8-12-16,27-43-3 15,-13 8 7-15,8 4 3 16,-12 8 8-16,-10 23 4 15,-8 7-1-15,-13 36-2 16,-5 0-11-16,-18 35-4 16,5-8-4-16,-8 28 1 15,-1-12-4-15,0 23 0 32,5-19 3-32,-1 11 1 0,1-7-26 15,4-4-9-15,0-9-35 0,0-6-15 16,0-9-91-1</inkml:trace>
  <inkml:trace contextRef="#ctx0" brushRef="#br0" timeOffset="137279.7965">18420 9981 316 0,'-13'-4'118'0,"13"4"-92"0,-9 0 4 0,9 0-5 16,-4 4-11-16,4 0 0 0,-9 11-8 16,5 1-2-1,-5 15-2-15,5-4-2 0,4 12 1 16,0-3-1-16,9 3 0 0,-1-8 0 16,10-8 0-16,-5 1 15 15,13-32 7-15,-4 4-6 16,9-20-2-16,-5 5-4 15,5-12-1-15,-5 7-5 16,-8 5-1-16,0 3 10 16,-14 16 6-16,0 0-8 15,-8 35-3-15,0-3-8 16,-10 26 0-16,1-11-2 16,-9 27-2-16,5-8-2 15,-10 12-1-15,5-11 6 0,-4-5 5 16,4-11 26-16,-17-8 16 15,4-8-15-15,-9-31-8 16,9 4-13-16,-9-20-5 16,8 0-5-16,1-23-1 15,5 4-21-15,3-4-8 16,5 4-42-16,14-1-17 16,-1 5-48-16,18 4-18 15,-5 3 25 1</inkml:trace>
  <inkml:trace contextRef="#ctx0" brushRef="#br0" timeOffset="137633.3476">19689 9454 240 0,'-13'-16'90'0,"13"16"-70"0,-13-11 24 16,13 11 6-16,-5 0 5 16,1 0 4-16,-9 0-13 15,4 0-3-15,-13 11-24 16,5-7 0-16,-18 20-1 0,4-5-8 0,-13 24-1 16,4-4-3-16,-8 23-1 15,9-19-6-15,-1 20 1 16,5-12-2-1,4 15 0-15,9-15 2 16,9 11 2-16,0-11-12 16,17-4-3-16,1-8-16 15,21-16-7-15,-4-3-22 16,35-20-11-16,-9 0-38 16,23-24-17-16,-14 1 13 15</inkml:trace>
  <inkml:trace contextRef="#ctx0" brushRef="#br0" timeOffset="137939.3816">19882 9875 264 0,'-39'0'99'0,"39"0"-77"0,-44 12 22 0,40-12 7 16,-14 8-3-16,5-4 4 15,-13 7-18-15,4-3-6 16,-9 8-16-16,9-4-8 0,-9 11 0 16,5-3-8-16,-1 19 1 15,6-8-1-15,7 19 2 16,1-7-1-16,13 0-1 15,0-8 3-15,13-7 2 16,-4-5 6-16,17-11 6 16,-4-4 8-16,14-20 7 0,-10 0-6 15,13-35-1-15,-3 12-6 16,-1-19-1-16,-5 11-8 16,-12-12-2-16,-5 12 2 15,-22 0 1-15,1 8-14 16,-23 12-6-16,4 3-83 15,-12 16-37-15,8 0-55 16</inkml:trace>
  <inkml:trace contextRef="#ctx0" brushRef="#br0" timeOffset="138375.1299">20387 9887 316 0,'-22'0'121'0,"22"0"-95"0,-22 12 29 0,22-12 5 15,-8 8-19-15,-1 3-4 0,-4 1-21 0,4 0-10 16,-4 15-4-16,4-4-2 0,0 16 0 16,5-3 0-16,4 10 0 15,0-10-3-15,9-1 2 16,-5-8 7-16,13-11 6 16,-3-1 9-16,12-15 5 15,0-8-6-15,14-15-1 16,-1 3-9-16,10-19-2 15,-10 8-4-15,-4-20-1 16,-4 12-10 0,-5-7-5-16,-4 7-45 15,-4 3-18-15,-5 5-56 16,0 16-24-16,0 3 13 16</inkml:trace>
  <inkml:trace contextRef="#ctx0" brushRef="#br0" timeOffset="138703.2575">20927 9989 384 0,'-4'-20'143'0,"4"20"-112"0,13-16-3 16,-9 16-12-16,1-11-4 16,-1 11 5-16,-4 0-11 15,0 0-4-15,0 11-1 16,0-7-8-16,-9 28 0 0,1-5-15 15,-6 20-3-15,1-8 13 16,0 4 8-16,0-4 19 16,4-12 10-16,0-4 16 15,5-15 9-15,0 4-11 0,8-32-3 16,0 5-19-16,18-24-5 16,-4 8-10-1,21-20-2-15,-8 12-2 0,22-8 0 16,-9 12-20-16,0-8-8 15,-9 12-49-15,4 3-19 16,-4 5-83 0</inkml:trace>
  <inkml:trace contextRef="#ctx0" brushRef="#br0" timeOffset="139515.9416">21511 9942 340 0,'-4'-24'126'16,"4"24"-98"-16,13-31 6 0,-9 23-6 16,5-3 1-16,0-1 7 0,0 0-15 15,-5 0-4-15,0 5-11 16,1 3-6-16,-14 8-1 0,5 0-1 16,-14 15 0-16,5-3 4 15,-5 19 1-15,5-4-1 16,0 16 1-16,0-12-4 15,0 23-2 1,4-7 4-16,-4-4 1 0,4-4 0 0,-4 0 1 16,4-8 0-16,-4-12 1 15,0 1-5-15,-5-5 1 16,5-3-33-16,0-12-13 16,0-4-6-16,4-12-1 15,0 0 23-15,9-3 12 16,0 3 10-16,4 0 3 15,1 5 0-15,4 7 4 16,-1 0 9-16,14 4 6 16,-4-1 5-16,17-6 3 15,-9-1 1-15,23-8 1 16,-10 8 4-16,31-19 5 16,-13-1-5-16,14-15 0 15,-14 8-2-15,9-16-1 16,-14 8-10-16,1-12-4 0,-9 12 9 15,-9-4 6-15,-35 43 7 32,0-23-20-17,0 3-7-15,-18 17-5 16,5 3-1-16,-17 15-7 16,8-3-3-16,-9 23 6 15,9-4-12-15,9 20-2 0,0-12 8 16,17 8 4-16,-4-8 5 15,18-12 3-15,-1-3 5 16,14-24 6 0,-5 0-3-16,22-28 0 15,-4 5-4-15,27-20-1 16,-14 8-6-16,4 4-1 0,-8 7 7 16,-14 9 6-16,-4-1 4 15,-21 20 3-15,-1 0-4 16,-22 27 0-16,5-4-2 15,-14 28 2-15,5-16 2 0,-5 4-1 16,5-4-3-16,-4-12-2 16,-1-3-4-16,-4-9 1 15,5-3-15-15,-5-16-7 16,4 0-54-16,0-31-25 16,1 0-149-1</inkml:trace>
  <inkml:trace contextRef="#ctx0" brushRef="#br0" timeOffset="159875.4435">6944 11885 172 0,'-8'-8'66'0,"8"8"-52"0,-5 0 23 16,5-4 9-16,0 4 5 15,0 0 6-15,-4-7-3 16,-1 3 0-1,1-8-30-15,0 0 6 0,-5 4 1 16,-4-3-12-16,-5 3-3 16,-4 4-10-16,-4 4-4 15,-5 8-1-15,-4 11-1 16,0 13-3-16,0 7 2 16,0 11 1-16,4 5 2 15,5 0-1-15,4-5-1 16,8-7 1-16,6-4-1 15,8-15 0-15,4-9 2 16,5-11 3-16,4-12 4 16,5-11 0-16,4-8 0 0,4-28-5 15,0-4-1-15,1 5-1 16,-1 3 1-16,-9 16 0 16,1 12 1-16,-9 15 4 0,0 19 3 15,-9 21-6-15,0 14-1 16,0 5-2-16,0 4 1 15,4-4-13-15,5-1-6 16,4-15-11-16,5-3-6 16,-1-13 0-16,9-7 2 15,1-12-9-15,-5-12-2 16,0-15-30-16,0-20-14 0,-5-23-38 16</inkml:trace>
  <inkml:trace contextRef="#ctx0" brushRef="#br0" timeOffset="160452.4831">8345 11667 304 0,'0'-8'112'0,"0"8"-87"0,-9 15 11 0,9-15-2 16,-9 12-17-16,1-4-4 15,-10 19-8-15,5-3-2 0,-18 30-1 16,9-3-2-16,-13 15 3 0,9-7-2 16,-5 11 2-16,5-15-2 15,-1 3 2-15,5-7-4 16,0-12 0-16,5-4-8 15,-1-8-2-15,1-3-38 16,4-16-18-16,4 3-67 16</inkml:trace>
  <inkml:trace contextRef="#ctx0" brushRef="#br0" timeOffset="160923.5139">8169 11791 192 0,'-17'-27'74'0,"17"27"-58"0,4-19 31 0,-4 15 10 15,9-4 2-15,0 4 1 16,8-8-19-16,-4 1-8 16,18-13-19-16,-5 5 0 0,27-13 0 15,-13 9-3-15,34-12-1 0,-12 11-6 16,8-7-1-16,-13 8-8 16,-9 3-4-16,-8 5-39 15,-18 15-19-15,-5 0-42 16,-34 27-19-16,-1-4 17 15</inkml:trace>
  <inkml:trace contextRef="#ctx0" brushRef="#br0" timeOffset="161121.1103">8060 12018 280 0,'-5'27'104'0,"5"-27"-81"16,40 20 42-16,-32-20 16 0,19 0-19 15,-5 0-5 1,17-12-16-16,-8 12-6 0,17-12-19 15,-8 0-3-15,12-11 0 0,-8 7-5 16,0-3-2-16,-4 3-25 16,-5-3-10-16,-4 3-59 15,-1 1-23-15,-3 7-72 16</inkml:trace>
  <inkml:trace contextRef="#ctx0" brushRef="#br0" timeOffset="161357.2278">8942 12033 384 0,'-9'24'143'0,"9"-24"-112"0,-4 19 19 16,4-19-2-16,-5 8-11 16,1 0 1-16,-5 8-22 15,5-5-9-15,-9 9-5 16,4-5-5-16,-9 9 0 0,5-5-18 15,-4 5-9-15,3-5-6 16,-3 1-1-16,4-5-13 16,4-3-6-16,0-4-29 15,18-12-13-15,0 0-21 16</inkml:trace>
  <inkml:trace contextRef="#ctx0" brushRef="#br0" timeOffset="161723.1067">9192 11889 280 0,'0'12'107'0,"0"-12"-83"0,-4 27 21 0,4-23 7 16,-9 12-6-16,5-1 0 15,-14 16-25-15,5-7-13 0,-9 11-5 16,4-4-3-16,-4 4 0 16,5-4-3-16,-1-3 0 0,5-5-1 15,0-3 0-15,4-5 0 16,5-11 3-16,-1 0 0 15,14-19 1-15,0 7 0 16,17-27 2-16,-4 3-3 16,27-3-2-16,-10 8 13 15,5 7 7-15,-9 5-4 16,0 15-2-16,-8 0 2 16,-10 19 2-16,1-3-4 15,-14 15 1-15,0-4-7 16,-8 9-1-16,0-9-2 15,-5 4 1-15,5-7-7 0,-1-5-1 16,1-3-40-16,8-5-15 16,1-3-41-16,16-12-13 15,-3 4-26 1</inkml:trace>
  <inkml:trace contextRef="#ctx0" brushRef="#br0" timeOffset="162137.8382">10022 11920 344 0,'-26'4'129'0,"26"-4"-100"0,-40 8 22 16,36-8 5-16,-18 4-19 15,4 0-4-15,-8 4-21 16,4-1-10-16,-9 17-2 16,5-5-1-16,-9 24 1 0,4-15-3 0,0 11 0 15,5-4-3-15,4 0-1 16,4-4 1-16,5-4 2 15,4-3-1-15,9-13 1 16,0 1 5-16,14-16 1 16,-1 0 4-16,18-23 1 15,-5 4-1-15,27-36-1 16,-10 8-1-16,23-23 2 16,-13 8-5-16,-5 7-1 15,-8 16 4-15,-14 8 5 16,-4 8 4-16,-18 31 2 15,1 0-6-15,-14 31-1 16,0-4-2-16,-8 24-1 16,4-8-8-16,-1 7-2 15,6-7-47-15,3 0-20 16,5-8-54-16,0-4-20 0,0-12 9 16</inkml:trace>
  <inkml:trace contextRef="#ctx0" brushRef="#br0" timeOffset="162727.7347">10681 12108 324 0,'-36'-12'123'0,"36"12"-95"0,-17 23-11 15,17-23-11-15,-9 12-10 16,5 0 0-16,-10 19-6 16,6-8-2-16,-10 20 7 15,1-4-26-15,-10 35-9 0,5-23 9 16,-4 15 7-16,4-11 35 16,-9 0 16-16,9-8 21 15,0-16 8-15,5 0 3 16,4-31 1-16,-1 4-25 15,14-39-8-15,0 4-14 0,31-51-6 16,-4 23-7-16,38-58 0 16,-12 27-5-16,17-3 1 15,-17 18 4-15,4 21 2 16,-9 7 6-16,-4 24 3 16,-9 3-2-16,-8 24 2 15,-5 0-4-15,-14 15-2 16,1 5 0-16,-18-1 1 15,5 1-5-15,-18-1-3 16,5-3-8-16,-14-1-4 16,9-3-23-16,-4-9-11 15,4 1-37-15,8-19-16 0,1-1-45 16</inkml:trace>
  <inkml:trace contextRef="#ctx0" brushRef="#br0" timeOffset="163624.7282">11484 11944 296 0,'13'-8'110'0,"-13"8"-86"0,0-12 24 16,0 12 7-16,0-8-18 15,0 4-4-15,-9-3-17 16,5-1-5-16,-14 8-7 15,5-8-1-15,-13 16 3 0,4-8-1 16,-18 8 0-16,10 3-1 0,-23 17 0 0,9-5-5 16,-9 16 1-16,14-4-2 15,4 0 0-15,4-3-7 16,13 3-4-16,5-4-7 16,18-8 0-16,-1-7 9 15,22-4 5-15,-4-5 7 16,13-10 2-16,-4-1 1 15,9-24 2-15,-5 5-1 16,4-16 0-16,-8 8-3 16,0 3-2-16,-5 5 5 15,-8 11 4-15,-1 4-3 0,-8 20-1 16,0-4-2-16,-9 15 0 31,0-3-11-31,0 11-4 0,0-8-25 16,0 5-9-16,0-5 19 0,4-3 10 15,1-9 7-15,3-7 4 16,1 0 2-16,9-15 2 16,-5 3 1-16,13-27 3 15,-8-1-8-15,17-3-3 16,-4 4 2-16,-1 12 2 16,-3-1 0-16,-10 13 4 15,1-1 2-15,-9 24 2 16,-1-1 1-16,-8 13 0 15,0-8 4-15,5 3 5 16,-1-3 6 0,5-5 3-16,-5-3-3 15,10-12-1-15,-6 0-13 0,10-15-5 0,-5 3-16 16,13-19-5-16,-4 8-35 16,18-24-14-16,-9 12-15 15,21-16-31 1,-8 12 37-16,18-3 79 15,-14 7 42-15,0 3 39 16,-8 9 15-16,-10 0-3 16,-8 7 0-16,-4 9-16 15,-5-1-5-15,-8 8-41 16,-1 0 0-16,-8 8-2 0,-1 0-16 16,-12 15-7-16,3-3-11 15,-16 35-2-15,3-8-19 16,-8 27-8-16,4-8-20 15,1 13-6-15,3-13 23 0,5-3 11 16,5-9 6-16,8-11 3 16,0-8-20-16,9-11-8 15,0-4-29-15,5-20-13 16,-1 4-3 0</inkml:trace>
  <inkml:trace contextRef="#ctx0" brushRef="#br0" timeOffset="163790.6349">11989 11944 272 0,'-35'27'101'0,"35"-27"-78"0,-9 23 24 0,9-23 5 16,4 12-7-16,-4-12-2 15,13 4-22-15,-4 4-8 16,18-16-8-16,-5 4-4 0,26-12 0 0,-9 5-34 16,14-9-15-1,-9 5-89 1,9-5-64-16,-10 5 80 15</inkml:trace>
  <inkml:trace contextRef="#ctx0" brushRef="#br0" timeOffset="164507.2978">12485 12033 444 0,'-13'32'165'0,"13"-32"-129"0,-9 27 6 0,9-23-8 0,-4 8-22 16,-1-5-5-16,-4 9-15 15,1 0-8-15,-6 3 9 16,1 1-8-16,-4-9 0 0,4 5 6 16,-1-8 4-16,6 0-1 15,8-8 2-15,0 0 0 0,17-20 2 0,-4-3 1 16,22-24 3-16,-8 8-1 16,17-8-1-16,-9 4-2 15,0 12-1-15,0 3 8 16,-13 17 6-16,-4-1-3 15,-10 20 0-15,1-4-6 16,-9 23-2-16,0-4-9 16,0 9-2-16,0-1 4 15,0-8 1-15,0 1 4 16,9-5 1-16,0 1-2 16,8-9 2-16,1-3 3 15,13-8 1-15,-5 0 1 0,18-23 2 16,-9 3-3-16,9-19 0 15,-9 8 1-15,-9 4 0 16,-4-4 11-16,-13 11 5 16,-5 4-6-16,-17 16-1 15,0 0-7-15,-13 20-4 16,4-4-4-16,-5 26-1 16,5-14-20-16,9 15-10 15,4-8 6-15,14 4 3 16,-5-12 9-16,22 1 7 15,-5-5 5-15,14-11 4 32,-5-1 4-32,14-18 4 15,-9-1-2-15,8-20-2 0,-4 5-2 0,-4 0 0 16,-5-5 9-16,-8 13 4 16,-5 3-1-16,-8 12 1 15,-5 0-11-15,0 8-6 16,0 0-6-16,4 3-1 15,0-3 2-15,18 0 1 16,-4-8 11-16,26-16 9 16,-5 5 9-16,27-32 8 15,-9 8-15-15,22-28-7 0,-17 12-112 16,-14 1-51-16,-9 7-31 16</inkml:trace>
  <inkml:trace contextRef="#ctx0" brushRef="#br0" timeOffset="190204.0875">14272 11788 552 0,'-5'0'0'0,"1"3"13"0,4-3 8 16,0 4-8-16,0 8-4 15,0 4-6-15,0 11-3 0,4 0 1 16,-4 5-1-16,5 7 0 0,-1 0 0 16,0-4 0-16,5-4 8 15,0-8 5-15,0-11 20 16,4-12 9-16,9-12 2 16,9-23 3-16,13-35-11 31,8-24-4-31,14-11-18 0,4-16-9 0,5 8-19 15,-9 15-8-15,-9 20-60 16,-9 24-24-16,-8 22-104 16</inkml:trace>
  <inkml:trace contextRef="#ctx0" brushRef="#br0" timeOffset="198008.9862">6795 12868 260 0,'5'-46'96'0,"-5"46"-75"0,0-28 23 0,0 21 5 16,-5-1-6-16,1 0-1 16,-5 4-19-16,5 0-6 0,-5 4-11 15,4 0-4-15,-3 12 1 0,-1-4 0 16,0 19 3-16,0-4-3 15,-8 28 0-15,-5 35-1 16,-5 4 1-16,1-4 0 16,9-32 1-16,3-7-2 15,1 0-2-15,-4 7 5 16,3-14 1-16,6-9 6 16,-1-12 3-16,5-7-6 15,4-12-3-15,4-12-6 16,5-7 0-16,4-12-2 15,4 3 0-15,-3 5 2 16,8 3 0-16,-5 5 0 0,9 15 0 16,-4 0 2-16,0 23 1 15,-4 0-1-15,-1 5-2 16,-3-5 3-16,-10 12 2 16,0-7 13-16,-4 3 8 15,0-4-2-15,-8 1 0 16,3-9-9-16,-8 1-2 15,0-5-7-15,-5-3-4 16,-4-8-1-16,0 4-1 16,1-8-16-16,3-8-6 15,5 4-42-15,4 4-19 16,5-8-69-16,8 4-30 16,5-4 49-16</inkml:trace>
  <inkml:trace contextRef="#ctx0" brushRef="#br0" timeOffset="198315.1095">7212 12790 252 0,'-22'32'93'0,"18"-40"-72"0,4 4 3 15,0 4-3-15,9 0-2 16,-5-8 1-16,9 4-5 15,-4 0 1-15,17 4-9 0,-4 0-2 0,13 16-1 16,-4-12 4-16,13 27 5 0,-9-4 10 16,-13 55 8-16,-4-11 4 15,-23 22 0-15,1-15 1 16,-27 39 0-16,5-27-6 16,-18 19-4-16,9-15-12 15,-9-8-6-15,9-16-14 16,-9-4-6-16,9-19-63 15,4-8-25-15,9-4-92 32</inkml:trace>
  <inkml:trace contextRef="#ctx0" brushRef="#br0" timeOffset="198727.2756">8718 12989 368 0,'-35'-7'137'0,"35"7"-106"0,-31 11 15 0,27-11 1 0,-9 8-19 16,-1 4-4-16,-7 7-16 16,3 1-6-16,-4 27-1 15,4-8-1-15,1 15 2 0,-1-11-3 16,5 4-2-16,4-4-1 16,9-8 3-16,0-4 0 15,9-3 3-15,0-5 5 16,13-7 4-16,0-1-4 15,26-7 1-15,-8-8-18 16,12-19-8-16,-8 3-55 16,9-23-23-16,-9 8-73 15</inkml:trace>
  <inkml:trace contextRef="#ctx0" brushRef="#br0" timeOffset="198870.9949">8902 13204 344 0,'-21'31'129'0,"21"-31"-100"0,-14 67 35 16,14-56 12-16,-4 5-28 16,0 3-9-16,-5 1-37 15,0 0-13-15,-4 11 4 16,4-4-44-16,-4 8-17 0,4-4-27 16,9 8-9-16</inkml:trace>
  <inkml:trace contextRef="#ctx0" brushRef="#br0" timeOffset="199178.8152">9596 12915 244 0,'9'-11'90'0,"-9"11"-70"0,0-8 30 15,0 8 10-15,0 0-7 16,0 0 1-16,-4 4-21 0,-1-4-8 15,-4 11-15-15,1-3-6 0,-10 23-3 16,5-3-4-16,-14 42 2 16,6-11 1-16,-15 19 2 15,10-12-3-15,-5 12 0 16,9-16-1-16,5 5 0 16,4-13-16-16,4-3-8 15,4-16-24-15,1-7-8 16,0-13-54-1,-1-19-60-15,1 4 56 16</inkml:trace>
  <inkml:trace contextRef="#ctx0" brushRef="#br0" timeOffset="199603.1804">9157 13403 304 0,'-31'35'112'0,"31"-35"-87"15,5 20 2-15,-1-20-6 0,5 4-10 16,0 3-1-16,21-7-6 15,-3 0-1-15,21-11-1 16,-8 3-2-16,17-27 1 0,-9 4-1 16,18-24 2-16,-18 8-1 15,18-19 2-15,-9 11 2 0,9-7 2 16,-13 11 19-16,-14 16 9 16,-4 11 0-16,-26 17 0 15,0 7-5-15,-22 35-1 16,4-8-16-16,-18 47-6 0,6-11-20 15,-10 19-6-15,4-8-26 16,5 4-9-16,5-12 23 16,-1-7 13-16,5-12 20 15,4-20 12-15,1-4 4 16,8-23 2-16,0 0-7 16,22-31-3-16,-5 4-5 15,27-12-2-15,-9 4 16 16,-4 15 8-1,-5 4 5-15,-8 20 6 0,-5 4-6 16,-9 8-2-16,1-1-16 16,-5 21-9-16,0-13-47 15,13 8-20-15,-4-7-101 16,21-13-42-16</inkml:trace>
  <inkml:trace contextRef="#ctx0" brushRef="#br0" timeOffset="200139.0805">10887 12868 332 0,'4'-23'126'0,"-4"23"-98"0,5-12 25 0,-5 12 7 16,0 0-31-16,0 0-10 16,-5 12-17-16,1 0-4 15,-9 27 0-15,0-4 1 0,-14 59 1 16,10-20 0-16,-14 27 2 15,9-19-28-15,-9 27-11 16,5-19-4-16,-5-4-1 16,5-16 13-16,-1-15 7 15,5-8-11-15,-4-36-4 16,4 1-18-16,0-31-5 16,5-1-28-1</inkml:trace>
  <inkml:trace contextRef="#ctx0" brushRef="#br0" timeOffset="201398.574">10479 13185 296 0,'-5'3'112'16,"5"-3"-87"-16,-13 36 9 0,13-32-4 0,0 15-10 16,0-3 1-16,4 11-12 15,-4-4-5-15,18 1-3 16,0-5-1-16,8-3 0 0,-4 0 2 16,13-16 1-16,-4 0 3 15,8-24 1-15,-4 8-3 16,22-38-1-16,-13 15-3 15,35-24-1-15,-17 17 1 16,12-17 2 0,-17 12 14-16,-8 8 7 15,-10 8 8-15,-8 12 6 0,-5 3-11 0,-13 13-4 16,-4-1-10 0,-9 16-3-16,0-4-7 0,-26 23-2 15,4-4 2-15,-18 44 1 16,10-21-10-16,-5 29-5 15,4-21-1-15,5 13 0 16,-1-9 3-16,14-7 4 16,0-8 1-16,13-4 3 15,0-12 1-15,17-7 3 16,-3-9-1-16,30-11 2 16,-9 0-2-16,13-23 2 15,-9 3 0 1,5-26 1-16,-9 10 0 15,-8-7 0-15,-5 8-2 0,-13 12-2 16,-1 3-2-16,-12 17-1 16,0-1 2-16,-10 19 0 15,6 1-2-15,-10 15 0 16,0-8-3-16,5 5 1 16,0-1-4-16,13 8-1 15,0-4 5-15,9 5 2 16,0-13 3-16,8 8 0 15,-4-11 0-15,9-9 0 16,-4 1 6-16,4-12 6 0,-5 0-6 16,5-19-1-16,0 3-1 15,0-27 2 1,-4 12-5-16,-9-28-3 0,-1 13-4 0,-12-5-1 16,0 4 1-16,-14 4 2 15,5 12-3-15,-9 7 2 16,4 5-2-16,5 7 2 0,0 8-2 15,13 4 2-15,0 0-6 16,22-8-3-16,-4 5-3 16,30-5-3-16,-9 4 12 15,23-4 4-15,-10 0 3 16,1-3 3-16,-9 3 14 16,-9 0 9-16,-8 4 1 15,-10 8 2-15,-4 0-12 16,-17 15-4-16,4 1 1 15,-22 15 2-15,4-4-4 16,-4 8-1-16,5-8-9 16,4 12 0-16,4-15-3 15,9 3 0-15,0-4 2 16,13 1 2-16,-4-9 1 0,13-3 3 16,0 3-5-16,8-19-1 15,-3 4 0-15,4-8 0 16,-5-8 0-16,0 1 2 15,-4-5-1-15,-9-7-1 16,1 3-2-16,-10-3 1 16,0 3-1-16,-8 1 0 15,0-5 0-15,-1 13-2 16,1-9-2-16,4 12 1 16,0 1-2-16,0 3 2 15,0 0-10 1,9 0-3-16,-1 0-2 0,10-8 2 15,-1 4 10-15,14-11 4 16,-4 3 1-16,12-7 0 16,-8 7 2-16,4 5 2 15,-4-1 0-15,-9 4-1 16,-5 4 5-16,-12 16 4 16,-1 0-7-16,-13 23-1 15,5-8-1-15,-1 12 2 16,1-8-3-16,4 4 0 15,0-11 7-15,13-1 4 0,-4-3 25 16,17-16 13 0,-4 0-14-16,13-28-7 15,-8 8-16-15,21-38-5 16,-9 11-24-16,19-16-8 16,-10 13-91-16,-4 7-40 15,0 3-25 1</inkml:trace>
  <inkml:trace contextRef="#ctx0" brushRef="#br0" timeOffset="201895.7499">13179 12872 356 0,'-22'-4'134'0,"22"4"-104"0,-31 16 23 0,26-16 1 15,-12 8-27-15,4 0-9 16,-22 11-15-16,4-3-2 15,-9 15-1-15,5-8 0 0,5 16 0 16,3-3-3-16,1 14 0 16,4-7-9-16,13 0-5 15,0-4-27-15,18 0-9 16,0-4-14-16,22-11-4 0,-5-1-5 16,18-15-1-16,-5 0-12 15</inkml:trace>
  <inkml:trace contextRef="#ctx0" brushRef="#br0" timeOffset="202232.7508">13613 13032 312 0,'5'-15'118'0,"-5"15"-92"0,-18-4 24 0,18-4 3 15,-18 8-15-15,5 0-4 0,-13 0-9 16,4 0-2-16,-13 8-12 16,9 4-4-16,-10 3-3 0,6 1-5 15,-1 11 1-15,5-3-2 16,-1 18 0-16,5-6 0 15,5 7-2-15,-1-8 0 16,9 4 3-16,5-16 0 16,13 0 1-16,-5-3 4 15,18-8 2-15,-4-1 6 16,26-14 3-16,-9-1-8 16,4-28-2-1,-4 9 6-15,-4-24 4 0,-9 8-7 16,-13-8-2-16,0 8-4 15,-27 4 1-15,5 4-15 16,-22 11-7-16,4 5-28 16,-9 15-10-16,5 0-52 15,5 8-22-15,8-1-15 16</inkml:trace>
  <inkml:trace contextRef="#ctx0" brushRef="#br0" timeOffset="202560.73">13762 13083 372 0,'-17'0'140'0,"17"0"-109"0,-13 8 2 0,13-8-6 16,-9 8-19-16,5-4-4 16,-5 15-3-16,0-3-1 0,-4 27 0 15,4-8-11-15,5 8-5 16,-1-8-1-16,5 8 0 15,0-12 12-15,9-4 7 0,0-3 33 16,8-13 16-16,-3-3 3 16,7-16 1-16,-3 1-16 15,8-28-4-15,-4 7-20 16,9-26-7-16,-5 11-16 16,5-8-8-16,-9 8-35 15,9 8-15-15,-9 0-30 16,9 11-12-16,-5 5-55 31,5 7-25-31,-5 0 97 0</inkml:trace>
  <inkml:trace contextRef="#ctx0" brushRef="#br0" timeOffset="202915.7493">14320 13044 384 0,'-4'8'145'0,"4"-8"-112"0,-18 19 16 15,18-19 0-15,-9 16-23 16,0-4-7-16,-12 23-27 0,3-12-10 15,-13 16 9-15,9-4-23 0,-4 4-5 16,0-7 6-16,4 3 2 16,4-16 20-16,5-3 7 15,4 0 18-15,14-16 7 16,-5 0 0-16,26-36 0 16,-4 9-1-1,22-24-2-15,-9 8 3 16,9 0 0-16,-9 12 3 15,0 8 3-15,-4-1-6 0,-9 28-4 16,0 0-11-16,-9 27-3 16,-4-7-1-16,-5 15 0 15,0-8 0-15,-4 0 0 16,0-3-18-16,0-5-5 16,0 0-37-16,0-15-17 15,0 0-45-15,5-24-18 16,-1 5-14-1</inkml:trace>
  <inkml:trace contextRef="#ctx0" brushRef="#br0" timeOffset="203171.5252">15049 12365 368 0,'-5'-12'140'0,"5"12"-109"15,-4 0 18-15,4 0-1 0,0 0-11 16,0 4 1-16,-4 16-20 15,-1-8-6-15,-8 34-7 16,4-7-8-16,-17 35-3 0,4-7-15 16,-9 23-4-16,5-16-3 15,-9 31 0-15,8-23 16 16,1 0 6-16,4-16 5 16,0-7 1-16,5-12-9 15,12-8-4-15,1-8-46 16,13-15-21-16,-1-5-67 15</inkml:trace>
  <inkml:trace contextRef="#ctx0" brushRef="#br0" timeOffset="203752.8198">14623 13290 356 0,'-18'12'132'0,"18"-12"-103"0,18 0 12 15,-18 0-1-15,17-8-22 0,-3 4-7 16,12-4-7-16,0 4-4 15,9-4 1-15,-4 1 1 0,13-5 3 32,-9 4-2-32,13-7 0 15,-8 3 3-15,8-8 1 0,-8 5 3 0,4-5 4 16,-5 5-4-16,-12-9 2 16,-5 9-1-16,-14-5 3 15,-3 4 2 1,-14 1 2-16,0 3-8 0,-13 4-1 15,5 0-7-15,-5 12-2 16,0-4 0-16,-5 20 0 16,5-4-5-16,0 19-1 15,5-4-13-15,4 16-5 16,4-12 8-16,9 4 4 16,0-4 8-16,9-8 4 15,0 4-1-15,8-15 0 16,-4 0 10-1,18-12 3-15,-5 0-5 16,18-20-2-16,-9 4-1 0,9-23 0 16,-9 4 0-16,0 0 0 15,-4 7-7-15,-9 9 0 16,0 3 1-16,-13 20 3 16,0 0 0-16,-5 15 2 15,0-4-2-15,1 13-1 16,-1-9 1-16,5-11-1 15,0-1 24-15,13-11 13 16,-5-7-5-16,27-32-3 16,-9 7-15-16,40-34-4 15,-14 11-19-15,32-38-7 16,-28 19-78-16,10-12-33 16,-18 16-85-16</inkml:trace>
  <inkml:trace contextRef="#ctx0" brushRef="#br0" timeOffset="204248.3836">16344 13005 416 0,'-13'-12'156'0,"13"12"-121"0,8-4 30 16,-8 4 4-16,14-7-21 15,-6 7-4-15,19 0-24 16,-1 0-8-16,22-4-7 0,-8 4-6 0,43-8 0 16,-17 0 1-16,48-4 0 15,-26 5-47-15,13-5-18 16,-17 4-119 0</inkml:trace>
  <inkml:trace contextRef="#ctx0" brushRef="#br0" timeOffset="216428.3794">18390 12954 236 0,'-9'-15'88'0,"9"15"-69"0,-9-4 11 16,9 4-2-16,-4-4 1 31,-1 0 2-31,-17-4-8 0,5 0-1 15,-14 1-13-15,5 3-5 0,-9 0-1 16,4 0 7-16,0 8 3 16,5-4 5-16,0 8 3 15,-10 3-9-15,10 5-4 16,8 3-5-16,10 1-3 16,-1-1-2-16,9 5-1 0,0-1-1 15,9 12 3-15,-5-7 0 16,5 11 1-16,0-8 6 15,-5 0 4 1,0-3-1-16,-8-1 2 16,4-8-2-16,-9 1 0 15,0-1-5-15,-4-7-1 16,5-8-10-16,-6-4-3 16,6 0-26-16,-1-16-9 15,0-19-19-15,9 8-7 16,0 4-48-1,18-13-37-15,-5 5 68 16</inkml:trace>
  <inkml:trace contextRef="#ctx0" brushRef="#br0" timeOffset="216697.6613">18671 12467 264 0,'17'-24'99'0,"-17"24"-77"0,9-4 31 15,-9 4 11-15,4 0-5 16,1 0 0-16,-1 8-31 15,-4-4-14-15,0 12-9 0,0 3-7 0,-4 8 1 16,-1-3 1-16,-8 27 0 16,0-9 0-16,-13 21 2 15,4-12-3-15,-9 15 0 16,5-8 1-16,-5-3 0 16,9-8 0-16,-4 0 0 15,4-8-7 1,4-4-3-16,5-4-36 0,4-7-15 15,0-13-33-15,14-7-11 16,-5 4-17 0</inkml:trace>
  <inkml:trace contextRef="#ctx0" brushRef="#br0" timeOffset="216941.5061">18886 13005 240 0,'4'8'90'0,"-4"-8"-70"0,0 0 21 16,0 0 7 0,5 4-4-16,-1 4 4 0,-8-1-21 15,-1 1-5-15,-8 16-14 16,4-5 8-16,-13 20 4 0,5-4-6 16,-5 0-3-16,4-3-9 15,1 3-1-15,-1-4-10 16,1-8-4-16,3 1-33 0,1-5-13 15,4-3-33 1,5-8-15-16,0-4-11 0</inkml:trace>
  <inkml:trace contextRef="#ctx0" brushRef="#br0" timeOffset="217472.8388">19057 13126 236 0,'-13'31'90'0,"13"-31"-70"0,-22 47 26 0,22-43 7 0,-9 23-12 16,0-3-3-1,-8 19-16-15,4-16-6 16,-9 12-9-16,0-8-3 0,0 4 0 16,4-7 9-16,1-5 3 0,-1-3-5 15,5-9-4-15,4 1-11 16,5-12-5-16,-1 0 2 16,10-16 2-16,-1 9 3 15,22-40 3-15,1 12-2 16,8-16 0-16,-4 16-1 15,13-8 0-15,-9 12 13 16,4 11 7-16,-8 5 6 16,4 15 5-16,-9 0 2 15,1 7 3-15,-5 1-7 0,0 8-2 16,-5-5 1-16,-4 1 1 16,-4 0-10-16,-13-4-5 0,-1 3-7 15,-17-11-2-15,5 4-3 16,-9-8-3-16,4 4-20 15,-5-11-8-15,5-1-35 16,5-4-15-16,4 5-34 0,4-1-14 16,4 0-23-1</inkml:trace>
  <inkml:trace contextRef="#ctx0" brushRef="#br0" timeOffset="217726.5466">19154 12794 540 0,'-18'0'200'0,"18"0"-155"0,-9-7 9 0,9 7-5 16,5-4-39-16,-5 0-9 16,4 0-55-16,0 0-25 15,-4 4-124-15,0 0-57 0</inkml:trace>
  <inkml:trace contextRef="#ctx0" brushRef="#br0" timeOffset="231965.3098">6611 14699 228 0,'-22'11'88'0,"22"-11"-69"0,-18 4 24 0,18-4 5 15,-4 0-12-15,-1 0-3 16,-8 4-13-16,5 0-5 15,-10 8-8-15,0-4 6 0,-8 15 4 16,4 0-1-16,-4 9 1 16,4-5-3-16,4 12 1 15,1-4 1-15,12 0-1 16,5 8-3-16,5-15 0 16,-1-5-1-16,14-7 1 0,-5-1-2 15,9-15-1-15,0 0-19 16,4-15-5-16,-4 3-35 15,4-19-15-15,-4 7-57 32,9-15-22-32,-9 12 19 15</inkml:trace>
  <inkml:trace contextRef="#ctx0" brushRef="#br0" timeOffset="232224.6769">6764 14320 308 0,'-13'-23'115'0,"13"23"-89"0,5-8 21 0,-5 8 5 0,8-4-6 16,-3 4 0-16,8 0-19 16,-4 0-6-16,13 0-13 15,-5 0-5-15,14 4-2 0,-5 4-1 16,5 19 0-16,-5-3 0 16,-4 34 2-16,-4-7 5 15,-14 42 4-15,-4-22 11 16,-17 22 6-1,4-19-3-15,-18 12-1 0,5-15-13 0,-10 3-4 16,6-12-10-16,-10-3-2 0,9-12-45 16,1-12-18-16,3-8-134 15</inkml:trace>
  <inkml:trace contextRef="#ctx0" brushRef="#br0" timeOffset="233662.5995">8512 14422 152 0,'0'-12'57'0,"0"12"-44"0,0-16-6 0,0 16-4 0,0-4-25 0,0 1-8 31,0-1-27-31,0 4-11 15</inkml:trace>
  <inkml:trace contextRef="#ctx0" brushRef="#br0" timeOffset="234079.538">8490 14418 160 0,'0'-8'63'0,"0"8"-49"0,4-8 20 0,-4 8 8 0,5-4-6 16,-1 0 2-16,0 0-13 15,1 1-6 1,4-1-10-16,-5 0-2 0,5 4 3 0,-5 0 0 15,0 8 4 1,-4-1-1-16,-8 28 2 0,-1-11-2 16,-17 42 2-16,4-11 3 15,-18 27 1-15,9-16 9 16,-13 20 7-16,9-16-1 16,5 0 0-16,3-15-15 15,10-4-4-15,-1-12-5 16,14-8 1-16,-1-7-6 15,14-13-1 1,0-3 0-16,17-8 0 0,-4 0-5 16,27-8 1-16,-10 4 0 15,14 0 2-15,-9 1-1 16,4 3-1-16,-9 0 1 16,5 0-1-16,-9 0-5 15,1 0-1-15,-6 0-24 16,-3-4-8-16,-1 0-20 15,-8-8-6-15,-5 4-32 0,-5 0-12 16,1 1-24 0</inkml:trace>
  <inkml:trace contextRef="#ctx0" brushRef="#br0" timeOffset="234295.581">8362 14937 320 0,'-8'0'121'0,"8"0"-95"0,17 8 20 0,-12-8 1 16,8 0-10-16,0 0-2 16,18 0-19-16,-5-8-8 0,18-8-5 15,-5-3-3-15,14-9 3 0,-9 9-24 16,0-8-8-16,-9 3-30 16,-4 1-13-16,-5 7-47 15,-13-7-53 1,0 7 61-16</inkml:trace>
  <inkml:trace contextRef="#ctx0" brushRef="#br0" timeOffset="234463.2253">8472 14554 336 0,'-4'-7'126'0,"4"7"-98"0,39-16 23 0,-30 12 5 16,17-4 1-16,-4 0 5 15,22-7-32-15,-9-1-14 16,27-19-11-16,-9 12-7 0,21-20 1 0,-17 8-19 15,9-1-9-15,-13 1-45 16,-5 16-19-16,-8 3-56 16,-14 28-49-1,-4 0 79-15</inkml:trace>
  <inkml:trace contextRef="#ctx0" brushRef="#br0" timeOffset="234786.5166">9118 14796 308 0,'-9'43'115'0,"9"-43"-89"0,-5 51 38 15,5-43 12-15,-4 3-36 16,4 1-11-16,-4 0-17 0,-1 0-6 0,1-1-3 16,-1-7-3-16,5 0 3 0,0 0-11 15,5-12-2-15,-1 4-4 16,14-15 1-16,-5 3 5 16,18-7 4-16,-5 3 3 15,9 5 1-15,-8 3 11 16,-1 12 5-16,-4 0 11 15,-5 16 6-15,-3-5-13 0,-6 13-4 16,1-5-8-16,-5 5-3 16,-4-13-5-16,0 5-2 15,0-4-26-15,0-5-9 16,0 1-34-16,9-8-13 16,-4 0-43-1,12-11-62-15,1-1 60 16</inkml:trace>
  <inkml:trace contextRef="#ctx0" brushRef="#br0" timeOffset="235036.2889">9978 14164 432 0,'-9'0'162'0,"9"0"-126"0,-13 20 23 0,13-20 3 0,-4 11-35 15,-1 1-9-15,-12 19-14 16,4-3-4-16,-9 22 0 15,0-7-11-15,-9 31-3 0,5-7-13 16,-1 19-3-16,5-24 7 16,5 8 6-16,-1-11 8 15,5-8 5-15,4-9-13 16,0-10-3-16,5-9-23 16,4-15-10-16,0-4-25 15,4-20-11-15,-4 4-34 16</inkml:trace>
  <inkml:trace contextRef="#ctx0" brushRef="#br0" timeOffset="235356.6818">9671 14781 264 0,'-18'11'101'0,"18"-11"-78"0,-4 4 28 15,4-4 10-15,4 0-1 0,1 0 1 16,12-8-16 0,-4 1-5-1,14-9-23-15,-5 4-10 0,13-15-3 0,-5 8-3 16,14-5-1-16,-9 5-35 15,9-5-16-15,-8 5-27 16,-1 7-10-16,-5 4 4 16,-3 8 3-16,-5 0 41 0,-5 8 21 15,1 4 59-15,-5-1 26 16,-4 1 9 0,-5 12 3-16,1-5 1 0,-10 16 2 15,1-4-20-15,-5 4-7 16,5-3-31-16,-5 7-12 15,0-8-14-15,0 4-6 16,0-4-53 0,1 1-21-16,-1-5-37 15,4-4-16-15,1-3-12 16</inkml:trace>
  <inkml:trace contextRef="#ctx0" brushRef="#br0" timeOffset="235898.4813">10408 14753 408 0,'22'0'151'0,"-22"0"-118"0,9 0 18 0,-9 0 1 15,4 0-30-15,-4 0-9 16,-4 16-13-16,0-4-5 0,-10 15 2 16,1-4-14-16,-4 13-6 0,4-5-10 15,-1-8-5-15,6 1 14 16,-1-5 9-16,0-3 9 15,9-16 4 1,0 0 6-16,9-16 2 0,0 8 2 16,13-35 2-16,-5 12-5 15,14-8-1-15,-5 4-2 16,1 8-2-16,-5 3 7 16,-5 13 3-16,-4-1-3 15,0 20 1-15,1-4-5 0,3 15-2 16,-4-3 0-16,9 3-1 15,-4 1-3-15,8-5 0 16,-4-3 2-16,9-12 0 16,-5 0 5-16,5-16 2 15,-9 5-2-15,0-17-3 16,-5 5 2-16,-8-4 0 16,0 3 10-1,-13 9 6-15,-1-1 10 16,-21 24 4-16,4 0-9 0,-13 31-1 15,4-4-14-15,0 12-5 16,5-8-1-16,13 7 2 16,0-7-4-16,21-7-3 15,-3-5-10-15,21-7-5 16,-4-5-22-16,4-15-8 16,-4 0-52-16,5-19-24 15,-5 3-41 1</inkml:trace>
  <inkml:trace contextRef="#ctx0" brushRef="#br0" timeOffset="236039.0637">10448 14558 504 0,'-40'-4'187'0,"40"4"-146"0,0-11 0 15,0 11-9-15,0-12-102 16,0 0-41-16,27-15-91 15,-5 0-38-15</inkml:trace>
  <inkml:trace contextRef="#ctx0" brushRef="#br0" timeOffset="237530.7065">11866 14742 108 0,'13'-16'44'0,"-13"16"-35"0,22-16 29 16,-18 13 10-16,5-5 10 15,0 0 6-15,0-4-1 16,-1 1-2-16,-3-1-33 15,-1 4 12-15,-8 0 7 0,-1 0-12 16,-16 8-3-16,3 0-18 0,-22 12-7 16,10-4-4-16,-19 19-3 15,10-3-2-15,-14 19 1 16,9-8 1-16,0 12 2 16,1 11-3-16,21-19-2 15,4-4-1-15,18-7 0 16,0-5 0-16,18-11 3 15,-1-5 2-15,14-14 4 16,-5 3 0-16,5-24 2 16,-5 5-2-16,5-20 2 15,-5 4 0-15,-8 4 1 16,-1 8 13-16,-8 19 6 16,-4 0-11-16,-14 31-4 0,4-3-8 0,-16 27-1 15,3-12-6-15,-22 27 0 16,10-11-21-16,-23 35-9 15,-13 27-8-15,5-23 0 16,8-8 21-16,9-24 8 16,5-19 20-16,8-15 9 15,9-16-8-15,13-20-2 16,9-15-5-16,13-16-2 16,14-8 1-16,3 0-1 15,-3 16-3-15,25-12 2 16,-8 12 3-16,22-16 1 0,-13 12-1 15,22-11-2-15,-14 11-2 32,18-16 1-32,-18 12 3 0,5-4 3 15,-13 8 15-15,-13 12 7 16,-5 3-7-16,-18 17-4 16,1 3-9-16,-14 15-3 0,-4-3-4 15,-9 12-3-15,5-5-7 16,-5 9-2-16,0-13-4 15,1 1-3-15,-1 0 6 16,4-8 3-16,1 4 1 16,4-20 3-16,0 12-1 15,9-24 2-15,0 1 1 16,13-16 2-16,-5 8-4 16,14-4 2-16,-5 7 2 15,5 1 3-15,-5 8 0 16,5 3-1-16,-9 4 1 15,9 4 1-15,-5 5-3 0,9-1 0 0,-8 0 1 16,8 0 0-16,-5 0 2 16,1 0 1-16,-5 0 3 15,-4-4 3-15,-4 4 0 16,-14-3 2-16,1 3-2 16,-18 8 0-16,4-4-1 15,-22 15 0-15,9 1 4 16,-13 19 5-16,4-4-7 15,-4 16-1-15,9-12-5 32,4 8-3-32,4-8-3 0,18 4-1 15,0-15-1-15,13-1 0 0,1-3 0 16,12-13 0-16,-4 1 7 16,17-16 3-16,-3 1 1 15,7-25 3-15,-7 1-3 16,3-20 1-16,-13 12-3 15,-12-8 0-15,-6 12-1 16,-16 0 0-16,-1 4-5 16,-18 12 1-16,1 3-2 15,0 8-2-15,4 4-19 16,-5 8-8-16,6 0-35 16,12 8-15-16,0-1-15 15,13 5-3-15,1-4-41 16</inkml:trace>
  <inkml:trace contextRef="#ctx0" brushRef="#br0" timeOffset="237847.8881">12889 14664 288 0,'61'-24'110'0,"-61"24"-86"0,18-19 40 0,-14 19 11 16,-4-8-13-16,0 4-1 16,-9 4-26-16,5 0-12 15,-14 23-13-15,5-11-9 0,-4 27-2 16,-1-8 1-16,5 12 2 15,0-4-14-15,8 4-5 16,1-8 9-16,4 0 4 16,0-11 5-16,9-9 4 0,0 1 9 15,8-16 3 1,-4 0 0-16,9-19 2 0,-4-5-10 16,4-23-3-16,-5 8-6 15,1-4-3-15,-5 8-12 16,0 8-5-16,-4 4-11 0,0 11-6 15,-5 4-22-15,5 8-8 16,-5 0-21-16,10 4-8 16,-6 0-34-1</inkml:trace>
  <inkml:trace contextRef="#ctx0" brushRef="#br0" timeOffset="238204.6349">13262 14703 332 0,'22'-12'123'0,"-22"12"-95"0,17-8 38 0,-17 8 12 16,5 4-17-16,-1-4-3 15,-4 23-29-15,0-3-12 16,-13 31-11-16,0-8-7 0,-9 23 0 16,4-11-15-16,-8 30-4 0,4-14-14 15,0 3-4-15,5-12 20 16,-5-11 12-16,4-8 25 16,1-16 12-16,3-7-4 15,10-36-1-15,0 4-9 16,26-38-2-16,-5 7-7 15,45-78-3-15,-14 23-5 16,31-19-2-16,-18 16 1 16,10 23 2-16,-14 11 9 15,-9 28 5-15,-9 12 2 16,-8 19 1-16,-4 4-9 16,-14 32-3-16,-5-5 0 15,-12 16 1 1,0-4-1-16,-9 0-1 15,-1-4-6-15,-16-15-1 0,3 0-43 16,-21-16-18-16,8 0-173 16</inkml:trace>
  <inkml:trace contextRef="#ctx0" brushRef="#br0" timeOffset="238682.132">14395 14882 456 0,'-22'16'170'0,"22"-16"-132"0,-9 11 29 0,9-11 5 0,0 0-31 16,0 0-8-16,13-7-18 16,0 3-5-16,18-4-6 15,-5 4-5-15,23-4 0 0,-10 0-32 16,14 1-13-16,-9-1-85 15,8 0-37-15,-8 4-21 16</inkml:trace>
  <inkml:trace contextRef="#ctx0" brushRef="#br0" timeOffset="239353.5026">15479 14909 356 0,'-26'24'134'0,"26"-24"-104"0,-14 31-4 0,14-27-7 15,-4 19-15-15,0-3 0 16,-1 23-13-16,1-8-4 16,-5 12 6-16,5-12 1 0,-5 4 2 15,0-4 3-15,0-12 2 16,1-3 22-16,3-16 9 16,1 0-7-16,4-24-4 15,0 1-8-15,17-36-3 16,-3 8 7-16,38-62 4 15,-12 23-7-15,34-11-3 16,-17 22 9-16,5 13 6 16,-5 11-9-16,-13 28-4 0,-5 3-8 15,-12 32-2-15,-5-4-1 16,-9 27-2-16,-4-8 1 16,-14 12 1-16,1-4-1 15,-18-3-1-15,4-5-2 16,-12-4-1-16,3-3-25 15,-3-12-9-15,3-4-36 16,1-8-14 0,8 4-42-16,23-16-16 15,-1 4 22 1</inkml:trace>
  <inkml:trace contextRef="#ctx0" brushRef="#br0" timeOffset="239551.2864">16331 14621 396 0,'0'4'148'0,"0"-4"-115"0,-9 11 24 16,9-11 2-16,-9 16-20 15,0-4-5-15,-13 19-22 16,5-4-7-16,-9 16-4 16,4-12-23-16,0 4-8 0,4-3-16 15,5-5-4-15,4-4-17 16,5-3-6-16,4-8-22 15,8-12-10-15,1 0-3 16</inkml:trace>
  <inkml:trace contextRef="#ctx0" brushRef="#br0" timeOffset="240170.8199">16743 14656 280 0,'0'0'107'0,"0"0"-83"0,-13 4 19 15,13-4 6-15,-9 0 2 16,1 0 4-16,-10 0-17 15,5 0-8-15,-9 4-17 16,0 0-9-16,-9 11-2 0,5-3-5 0,-9 19 2 16,4-4-1-16,0 16-2 15,5-8 3-15,8 8 2 16,5-8-2-16,9 1-2 16,4-9-1-16,13-8 3 15,-4-3-2-15,17-16-1 16,-4 0-17-16,18-27-7 15,-5 3-16-15,22-34-7 16,-13 3-4-16,35-46-1 16,-18 19 20-16,18-16 8 15,-17 20 46-15,-10 12 22 16,-8 15 36-16,-22 20 15 16,-4 3-18-16,-18 32-6 15,0 0-34-15,-18 28-12 0,5-9-12 16,-18 28-4-16,5-8-18 15,-13 31-6-15,8-16-20 16,0 9-7-16,5-13 2 16,4-3 3-16,4-12 13 15,9-12 7-15,1-3 5 16,16-24 5-16,1 0 5 16,26-24 1-16,-8 5 0 15,25-20 4-15,-8 8 9 16,5-1 4-16,-10 9 14 15,-8 7 6-15,-5 5 6 16,-17 11 3-16,0 0-11 16,-18 23-3-16,0-3-1 0,-13 15 3 15,5 0-2-15,-10 0-2 32,10-4-11-32,-1 0-6 15,5-7-19-15,9-9-5 0,-1 5-47 16,18-20-21-16,1 0-120 15</inkml:trace>
  <inkml:trace contextRef="#ctx0" brushRef="#br0" timeOffset="240623.4708">17797 14726 316 0,'-53'-4'121'0,"53"4"-95"0,-39 0 27 0,34 0 4 0,-3 0-14 16,-1 0 0-16,0 4-24 16,5 0-11-1,4 8-6-15,0-1-5 0,8 13 2 0,-3-13-4 16,8 9-1-16,0-4 0 16,5-5 4-16,-1 1 7 15,10-12 7-15,-5 0 16 16,4-16 7-16,-4 1-5 15,4-13-3-15,-4-3-15 16,-4 0-8-16,-5 8-40 16,-4 3-18-16,0 1-35 15,-1 7-12-15,1 4-30 16,9 16-10-16,-1-4 32 16</inkml:trace>
  <inkml:trace contextRef="#ctx0" brushRef="#br0" timeOffset="240955.6244">18148 14991 428 0,'-30'55'162'0,"30"-55"-126"0,-49 47 3 0,45-39-8 15,-14 3-21-15,5 1-6 16,-4 8-5-16,3-5-2 16,1 5 2-1,0-5-11-15,4-7-4 0,0 0-1 0,9-16 2 16,0 0 11-16,18-23 5 15,-5 8 0-15,31-40-1 16,-4 5-2-16,25-16 1 16,-12 7 14-16,17 13 8 15,-13 11 14-15,-4 15 8 16,-9 5-8-16,-13 35-1 16,-5-12-15-16,-8 35-4 15,-5-16-9-15,-13 13-4 16,0-9 1-16,-13 0 0 15,4 1-1-15,-13-20-2 16,4 3-32-16,-21-14-14 0,8 3-155 31</inkml:trace>
  <inkml:trace contextRef="#ctx0" brushRef="#br0" timeOffset="241601.6262">19637 14781 284 0,'0'-24'107'0,"0"24"-83"0,-14-27 32 0,14 19 12 15,-13-4-18-15,4 5-4 0,-21-1-25 0,3 0-8 16,-12 8-8-16,8 0-4 0,-17 16 0 16,8-1 3-16,-8 20 2 15,8 0-5-15,5 1 0 16,5-1-1-16,12 4 0 15,5-16-3-15,17 1 2 16,1-5 1-16,17-11 2 16,0 0 8-16,13-20 3 15,-5 0 11-15,10-19 7 16,-9 4-7-16,-1-4-2 16,-3 7-2-16,-10 12 0 15,1 1-7-15,-9 26 0 16,-1-3-10-1,1 15-4-15,-4-3-42 0,8 11-17 16,0-12-37-16,9 5-17 16,-5-9-3-16,10-15 1 15,-5 0-3 1</inkml:trace>
  <inkml:trace contextRef="#ctx0" brushRef="#br0" timeOffset="241878.5483">20348 14043 252 0,'22'-31'93'0,"-22"31"-72"0,0-8 36 0,0 8 10 15,0 0-8-15,0 0-2 0,0 0-28 16,0 0-10-16,-9 20-12 16,0-5-5-16,-8 40 1 0,3-20-4 0,-12 43 0 15,4-12-8-15,-13 20-4 16,9-12 7-16,-14 20 2 15,9-24 4-15,-4 4 0 16,9-15 0-16,0-1 0 16,4-18-31-16,8-9-14 0,6-4-21 15,12-15-7-15,0-1-49 16,23-22-33 0,-5 3 72-16</inkml:trace>
  <inkml:trace contextRef="#ctx0" brushRef="#br0" timeOffset="242585.5277">20414 14632 344 0,'-9'12'129'0,"9"-12"-100"0,-22 16 29 0,22-16 8 15,-18 8-25-15,5-1-5 0,-9 13-22 16,5-5-9-16,-10 5-3 16,5-4-5-16,-4 3 2 0,4 4-4 15,-4-3 1-15,4 0 0 16,9 7 2-16,-1-4-1 15,10 1-1-15,0-5 3 16,8 5 2-16,0-13 6 16,18 1 4-16,-4-4-4 15,17-12 1-15,-4 4-18 16,13-16-8-16,-9 5-20 16,9-13-6-16,-9 12-19 15,0-7-8-15,-9 7-16 0,-4 1-9 16,-4 3-11-1,4 0 170 17,4 0 12-32,-4 0 19 15,-9 4-5-15,0 1-6 16,-4 3-10-16,-4 0-3 16,-5 7-39-16,0-3-13 0,-5 8-6 15,1 0-8-15,-5 7-2 16,0-3-8-16,0-1-4 15,1 5-10-15,8-8-2 16,0-1 2 0,8-11 4-16,-3 4 3 15,17-16 3-15,0 9 1 0,17-33 3 0,-8 9 4 16,30-31 1-16,-12 11 1 16,34-55 0-16,-17 24 0 15,13-43 2-15,-18 28 10 16,-8 7 4-16,-9 19 26 15,-18 21 12-15,-4 7-22 16,-26 27-9-16,4 8-18 16,-22 35-3-16,4 0-4 15,-21 32 0-15,8-9-11 0,-4 28-5 16,4-7-14 0,9 7-8-16,5-16 15 0,4-4 9 15,4-11 5 1,4-12 3-16,5-8-9 15,9-19-3-15,-4 0-32 16,8-20-14-16,-4 0-56 16,4-8-22-16,0-3 30 15</inkml:trace>
  <inkml:trace contextRef="#ctx0" brushRef="#br0" timeOffset="242741.6885">20997 14656 408 0,'14'-4'151'0,"-14"4"-118"0,26-16 47 0,-22 12 13 16,5-3-39-16,0 3-12 16,9-8-26-16,-1 4-11 15,9-4-3-15,-4 1-20 0,-4-13-8 16,-5 5-81-16,-22-5-35 16</inkml:trace>
  <inkml:trace contextRef="#ctx0" brushRef="#br0" timeOffset="242882.2808">20545 14387 448 0,'-8'15'167'0,"8"-15"-129"0,21 0-5 0,-16 0-11 16,8-8-97-16,0 4-35 16,9 1-65-16,-4-1-24 15</inkml:trace>
  <inkml:trace contextRef="#ctx0" brushRef="#br0" timeOffset="271432.9152">3586 15159 196 0,'-35'-27'74'0,"22"11"-58"0,-5-7 18 15,9 11 4-15,5-3-7 16,-5-1 2-16,-4 4-8 15,4 1-3-15,0 3-12 16,1 4 5-16,-1 4 2 0,4 4-9 0,5 4-4 16,0-1-3-16,5 5-1 15,4 0 4-15,4-1 2 16,0-3 17-16,9-4 8 16,-5-4-10-16,10 8-2 15,4-8-11-15,8 0-5 16,9 0-2-16,18 4-1 15,18 4-3-15,-1-8 2 16,18 0 1 0,18 0 0-16,8-8 0 15,0-4 2-15,-8-3-1 16,-10-1 2-16,-12 0 2 0,-5 1 2 16,-17-5-1-16,-18 5-1 15,-9-1-25-15,-13 4-9 16,-8-7-28-16,-5 3-11 15,-5 4-37-15,-4-11-14 16</inkml:trace>
  <inkml:trace contextRef="#ctx0" brushRef="#br0" timeOffset="271755.033">4907 14699 212 0,'-52'-8'82'0,"52"8"-64"0,-35-8 15 0,26 0 2 16,0 4-7-16,5-3 0 15,-1-1-15-15,10 0-6 16,3 0-4-16,6 0-5 0,3 8-1 16,-4-7-3-16,27 14-1 15,26 17 1-15,0 7 2 16,-5 12 10-16,-13 15 9 15,-13 17 14-15,-13-1 9 16,-13 0 0-16,-22-4 1 16,-18-3-15-16,-8-1-6 0,-10-4-9 15,1 1-1-15,-5-1-73 16,5 5-31-16,4-17-67 16</inkml:trace>
  <inkml:trace contextRef="#ctx0" brushRef="#br0" timeOffset="314139.4256">3103 15791 220 0,'-35'-15'82'0,"22"7"-64"0,0-12-4 0,8 9-8 16,1-1-4-16,-5 0 3 15,-4-11-2-15,4 3-2 16,5 1 0-16,-1 3 1 0,1 1 1 15,4-1-6-15,4 4 0 16,9 1 1-16,9-1 1 16,0 4-2-16,22 4 0 15,22 4-1-15,13-8 3 16,5 8 0-16,3 0 1 16,14-3 0-16,35 3 2 15,-8 0 1-15,8-8 3 0,31 4-3 16,8-4 0-16,14-4-1 15,31 1 1-15,3-5-2 16,32 0-1-16,0-3-2 16,30 3 1-16,-4 5-1 15,26-1 0-15,14-8 2 16,4 9 2-16,26 7-3 16,-4-12 0-16,22 8 1 15,17 1 2-15,-9-5 1 16,19 0 3-16,21 8 1 15,0 0 3-15,0-3-5 16,17 3-1-16,23 4-2 16,-5 0-2-16,71-8 1 0,-10 0-1 15,-12 4 0-15,-5 4 2 16,-13 0 10-16,-22 0 4 0,8 0 8 16,1 12 5-16,-4 3-7 15,-19-3-1-15,6 4-6 16,12 7 1-16,-4 4 0 15,-18-3-1-15,1 3-3 16,12 1-2-16,5-5-4 16,-167-11 1-16,-74-5-2 15,175 5 0-15,136 4-10 16,-83 3-4-16,-84-3-55 16,-34 3-25-16,-71 13-60 31</inkml:trace>
  <inkml:trace contextRef="#ctx0" brushRef="#br0" timeOffset="323771.3485">12318 15846 236 0,'-31'-8'90'0,"27"12"-70"0,-14 4 28 0,18-8 7 16,-4 8-5-16,0-4 0 16,-5 3-25-16,0 9-12 15,0 15-9-15,-4 4-6 0,-4 20 1 16,-5 15 1-16,-5 8 0 0,1 8 0 15,-5-4 2-15,0 8-1 16,5-8-1-16,0-8-2 16,4-4 1-16,0 0-10 15,0-19-3-15,4-4-28 16,5-12-13-16,0-8-51 31,9-19-57-31,4-27 49 0</inkml:trace>
  <inkml:trace contextRef="#ctx0" brushRef="#br0" timeOffset="324438.0921">11651 16143 212 0,'-31'-36'82'0,"40"17"-64"0,4 3 18 15,0 5 4-15,5-9-3 16,8 5 0-16,5-13-20 15,4 5-8-15,4-5-6 16,5-3-3-16,9 0 3 0,8 4-4 16,5-8 0-16,9 3 1 0,-9 9 0 15,-9 7 0-15,-9 16 0 16,-8 12 6-16,-14 19 6 16,-13 24 3-16,-13 23 3 15,-13 20-10-15,-9 3-2 16,-9 4-4-16,1 5-2 15,-1-13 1-15,0-7 1 16,9-20-1-16,5-7 2 16,-1-17-2-16,9-18 2 15,5-20 0 1,8-24-4-16,14-27 1 16,17-27 0-16,18-28 0 15,8-7-3-15,-4 15 0 16,-13 24 4-16,22-4 1 15,-13 15 8-15,12 12 4 16,-16 8-1-16,-10 19 0 0,-4 5-5 16,-8 11 0-16,-5 3-5 15,-9 17 0-15,-4-8-1 16,-9-1 1-16,0 5-4 16,-14 7 0-16,6-3-4 15,-23 15-1-15,-13 16 0 16,0-4 2-16,0 3 2 15,0 9 3-15,9-1 2 32,4 5 1-32,10-5-2 15,12-3 1-15,9 0 4 0,9-16 6 0,8-4-3 16,9-8 2-16,5-3-7 16,-4-17-3-16,-1 1-12 15,5-8-4-15,-5 0-33 16,18-8-12-16,-9 1-31 15,22-9-11-15,-9 4-25 16</inkml:trace>
  <inkml:trace contextRef="#ctx0" brushRef="#br0" timeOffset="324755.9552">13442 16326 328 0,'-9'-35'123'0,"9"35"-95"0,-31-8 14 0,27 4-1 31,-9 8-14-31,0-4-1 0,-9 8-17 16,4 0-6-16,-8 11-2 16,4-3-1-16,0 23 2 0,-4 12-3 15,12 3-2-15,10 1-3 16,8-20-1-16,1-4-3 16,12-3 1-16,-3-5 9 15,16-11 7-15,-3-1 17 16,8-22 9-16,-5-1-11 15,6-19-2-15,-6 3-10 16,-3-11-2-16,-5 4-4 16,-14-15-1-16,-3 10-6 15,-14 9-2-15,0 0-18 0,-8 15-5 16,4-7-43-16,-1 15-17 16,6 4-75-16</inkml:trace>
  <inkml:trace contextRef="#ctx0" brushRef="#br0" timeOffset="324954.1935">13872 16174 364 0,'22'8'134'0,"-22"-8"-104"0,18 27 45 0,-14-19 13 15,-4 3-31-15,0 1-11 16,-4 8-28-16,-1-1-12 16,-8 20-4-16,4 4-22 0,-8 4-9 15,4-8-47-15,4 8-19 16,0-8-1-16,5-4 1 15,-1-8-27 1,5-7-27 0,0-5 67-16</inkml:trace>
  <inkml:trace contextRef="#ctx0" brushRef="#br0" timeOffset="325648.5337">14210 16256 244 0,'-13'-8'90'0,"13"8"-70"0,9-16 19 15,-9 16 5-15,4-4-8 16,1-7 2-16,8-1-9 16,-4 0-1-16,17 1-15 15,-4-1 8-15,9 0 2 0,-5 4-3 16,5 12 1-16,-5 0-6 15,-4 20-1-15,-4-13-4 16,-18 28-1-16,0-7-8 16,-22 22 0-16,4-7-6 15,-8 12 1-15,4-13 2 16,-5 5 3-16,5-12-2 0,5 0 0 16,4-8 3-16,8 1 1 15,5-9-1-15,13-7-2 16,1 3 1-16,16-11-1 15,-3 4-3-15,8-8 0 16,-4-1-36 0,8-6-16-16,-8-1-14 15,17-12-6-15,-8 0-5 0,8-15-2 16,-9 4-17 0,5-20 17-16,-9 8 66 15,-4-16 72-15,-4 13 36 16,-10 2-4-16,-4 9-4 15,-13 12-18-15,0 3-6 16,-9 16-33-16,5 0 1 0,-9 12 3 16,0-8-15-16,4 15-6 15,5-3-9-15,8 11-1 16,-4-3-13-16,18 11-7 16,-5-4 6-16,17-8 5 0,-3 1 17 15,12-16 7 1,-4-1 10-1,9-22 5-15,-9 3-10 0,1-19-4 16,-6 7-3-16,-8-15 1 16,-4 8 2-16,-27 0-1 15,5 8-18-15,-32-1-8 16,6-3-81-16,-27 42-36 16,13-11-59-1</inkml:trace>
  <inkml:trace contextRef="#ctx0" brushRef="#br0" timeOffset="325973.1229">15944 16556 364 0,'-26'-15'134'0,"26"3"-104"0,0 4 49 0,0 4 16 16</inkml:trace>
  <inkml:trace contextRef="#ctx0" brushRef="#br0" timeOffset="326082.3974">15931 16506 784 0,'22'-12'40'15,"13"4"-24"-15,18-4-15 0,-5 5-2 16,-8-1-43-16,30 0-18 15,-13 4-68-15,18 4-27 16,-14 0-8 0</inkml:trace>
  <inkml:trace contextRef="#ctx0" brushRef="#br0" timeOffset="326652.7128">17766 15897 296 0,'0'-28'110'0,"0"28"-86"0,5-27 18 16,-1 23 1-16,-4-4-12 15,0 1-3-15,-4 3-16 16,4 0-8-16,-9 16-2 16,0-1-2-16,-13 36 0 0,0-8-3 15,-9 35 0-15,5-11-1 16,-5 23 3-16,5-16-9 16,0 8-1-16,4-8 26 15,4-4 13-15,5-11 13 16,9-12 8-16,-1-8-16 0,23-15-7 15,-5-5-11-15,18-11-2 16,-5 0-4-16,14-4 0 16,-10 0-5-16,5 4-3 15,-4 0-20-15,-4 4-8 16,-1-4-52-16,0 3-22 16,-4-3-35-16,4-4-16 15,-4 0 34 1</inkml:trace>
  <inkml:trace contextRef="#ctx0" brushRef="#br0" timeOffset="326986.2916">18298 16314 300 0,'-31'-23'112'0,"31"23"-87"0,-53-8 13 0,49 4-1 16,-18 4-11-16,4 0-1 15,-13 8-16-15,5-4-6 16,-5 8-2-16,5-1-1 0,0 17 2 15,4-9-3-15,4 16-2 16,1-11-1-16,12 11 3 16,1-4-2-16,13 4-1 0,-1-4 7 15,19-11 5-15,-5-1 11 16,17-15 8-16,-4 0-3 16,9-19 0-16,-4 3-13 15,4-19-4-15,-9 7 4 16,-4-23 4-16,-10 12-5 15,-7-4-1-15,-6 4-3 16,-21-8-1-16,4 12-10 0,-30 15-4 16,8 1-28-16,-17 15-12 15,8 0-51-15,5 15-21 0,5-3-27 16</inkml:trace>
  <inkml:trace contextRef="#ctx0" brushRef="#br0" timeOffset="327329.6264">18868 16252 236 0,'-30'0'90'0,"30"0"-70"0,-27-4 10 16,23 0-1-1,-5 4 5-15,0 0 3 0,-4 4 3 16,0-4 2-16,-5 8-23 15,1 0 0-15,-5 3 0 0,4 1-11 16,-4 8-2-16,5-5-4 16,-1 24-2-16,5-15-2 15,4 11-1-15,0-4 2 0,9 12 0 16,0-8 1-16,14-4 2 16,-1-4 3-16,9-11 2 15,-5 0-10-15,18-20-3 16,-4 4-32-16,17-24-15 15,-8 5-20-15,26-44-7 16,-18 13-47 0</inkml:trace>
  <inkml:trace contextRef="#ctx0" brushRef="#br0" timeOffset="328468.1265">19435 15686 312 0,'0'-43'118'0,"0"43"-92"0,-22 8 39 16,22-8 11-16,-9 8-14 15,0-4-3-15,-4 11-28 16,4-3-11-16,-4 15-12 15,0-7-8-15,0 30-3 0,4-7-3 16,-9 32-1-16,5-21-25 16,-4 36-11-16,3-24-3 15,-8 16 3-15,5-15 19 16,-5-1 10-16,4-11 9 16,1-13 5-16,4-6-8 15,4-21-2-15,4-3-17 16,14-28-8-16,0 5-17 0,22-40-5 15,-5 12 7-15,22-12 2 16,-8 12 30-16,-1 4 12 16,-8 8 23-16,-5 11 12 15,-4-3 0-15,-17 15 3 16,-1 4 4-16,-8 0 4 16,-1 4 7-16,-8 7 6 15,0 1-7-15,-9 7-1 16,5-7-21-16,-1 0-9 15,0 0-12-15,5 7-2 16,0-3-3-16,4 7 0 16,5 4 2-16,8 1 2 15,1-1-3-15,8 8-2 16,-4-7 6-16,13-5 3 0,-5-4-1 31,14-7 2-31,-5-4-2 0,9-16 0 16,-4 4-3-16,4-23 1 15,-4 7-2-15,0-11 2 16,-5 4-2-16,-8 0 2 16,-5 3 9-16,-13 12 7 15,0-7 1-15,-13 19 0 16,4 0-10-16,-9 12-4 16,5-5-6-16,0 9-3 15,0 4-1-15,4-1 3 0,5 1-2 16,8 7 1-16,-4-4-3 15,13 1 1-15,0-5-3 16,9-3 0-16,0-4-3 16,9-12-1-1,-5 0-1-15,9-16 2 0,-4-4 4 0,4-11 1 16,-4 4 0-16,0-4 4 16,-9 7 2-16,-5 5 4 15,-4 3 7-15,-13 16 2 0,0 0-7 16,-4 24-4-16,4-13-5 15,0 20 1-15,0-3-12 16,4 3-5-16,1 0 3 16,4-15 1-16,-1 3 13 15,6-19 5-15,-6 4 1 16,5-15 0-16,1-1-3 16,-1-15 1-16,0-1-7 31,0-15-1-31,0 8-1 15,0 0 2-15,-4 4-1 16,0 11 4-16,0 1 0 0,0 15 1 0,-1 0-5 16,1 12 1-16,0-4-16 15,9 4-4-15,-1-1 1 16,9 1 3-16,-4-4 12 16,9-4 4-16,-5 0 10 15,5-8 4-15,-4 0 14 16,3-3 8-16,-3 3-15 15,3 0-5-15,-3 0-7 16,-1 4-2 0,0 4-3-16,-4 8-1 15,-4 0 10-15,-5 12 5 0,-4-5 25 0,-9 16 11 16,0-7-3-16,-13 7-3 16,4-4-23-16,-4-3-10 15,0-5-7 1,-1-3-4-16,1-4-10 0,4-9-6 15,1 5-32-15,-1-16-11 16,4 8-52-16,1-3-21 16,0 3-47-1</inkml:trace>
  <inkml:trace contextRef="#ctx0" brushRef="#br0" timeOffset="328786.3412">18122 16876 204 0,'-62'20'77'0,"54"-9"-60"0,8 1 32 0,4-8 11 16,14 0 7-16,12 0 4 15,10 0-10-15,17 0-3 16,13 0-32-16,-13-4 2 0,79 7 3 16,-30-3-4-16,96 4-1 15,-40 0-10-15,80 8-5 16,-62-13-9-16,48 17-1 0,-53-4-1 0,10 15 0 16,-45-8-20-16,-8 8-9 15,-31 1-58-15,-22 3-26 16,-13-8-78-16</inkml:trace>
  <inkml:trace contextRef="#ctx0" brushRef="#br0" timeOffset="336942.8335">21393 16424 228 0,'-31'-8'88'0,"13"8"-69"0,-4 4 22 16,14-4 6-16,-1 0-3 16,0 0 1-16,5 0-13 15,4 0-5-15,0 0-16 16,8-4-2-16,10-4 1 0,4-4 3 16,9 1 4-16,4-13 6 0,9-7 6 15,4 4-10-15,-4 7-1 16,-9 4-8-16,9-3-2 15,9-1-33-15,-18 1-15 16,-5 7-86-16,-3 8-36 16</inkml:trace>
  <inkml:trace contextRef="#ctx0" brushRef="#br0" timeOffset="337601.4216">22894 15780 220 0,'9'-39'85'0,"-9"39"-66"0,9-28 21 16,-5 21 4-16,-4 3-7 16,0 4 1-16,0 0-22 15,0 0-9-15,-9 11-5 16,0 1-2-16,-12 27 2 0,3-8-1 15,-13 36 2-15,9-13-2 16,-13 32-1-16,4-12 1 16,1 4-1-16,8-11 6 0,0-5 4 15,4-11 8-15,9 0 6 16,5-20-7-16,13-8 1 16,0-3-7-16,17-9-1 31,-4-3-2-31,26-4 2 15,-8 0-1-15,17 0 0 0,-9 0-3 16,0 0-1-16,-8 4-14 16,-9-5-7-16,-5 5-29 15,-4 4-11-15,-5-8-68 16</inkml:trace>
  <inkml:trace contextRef="#ctx0" brushRef="#br0" timeOffset="338050.0017">23408 16205 248 0,'0'-39'93'0,"0"39"-72"0,-5-19 14 16,5 15 2-16,0-4-1 16,0 0 0-16,-4 0-8 0,0 0-5 15,-10 4-13-15,6 1-4 0,-10 3 0 16,5 0-5-16,-5 3-1 15,5 1 0-15,-4 16 2 16,-1-4-3-16,0 23-2 16,5-8 2-16,5 16 2 15,-1-8 0-15,9 7-1 16,0-10 5-16,9-9 4 16,-1-4 1-16,14-7 2 15,-4 0 0-15,13-16 0 16,-5 0-2-16,13-12-1 15,-8 0 1-15,9-27 4 16,-10 8-4-16,-8-28 0 16,0 16-2-16,-17-7 0 0,-1 11 4 0,-17 4 5 15,0 3-9-15,-14 13-2 16,5 3-13-16,-13 8-5 16,5 8-41-16,-1 0-15 15,4 4-60-15,14 8-23 16,0 0 17-16</inkml:trace>
  <inkml:trace contextRef="#ctx0" brushRef="#br0" timeOffset="338393.3551">24005 15959 228 0,'0'-19'85'0,"0"19"-66"0,4-16 3 0,-4 16-3 16,0-4 5-16,0 0 7 16,0 4-10-16,0 0-2 0,-9 0-11 15,5 0 15-15,-9 8 6 0,4 0 1 16,-9 11 2-16,1-3-7 16,-5 19-1-16,4 0-7 15,-4 12 0 1,5-4-4-16,8 12 0 0,0-20-3 15,9 8-1-15,0-8-3 16,14-8 1-16,-1 0-2 16,9-11 0-16,-5-4-6 15,10-4 1-15,-1-8-31 0,9-24-14 16,-4 12-59-16,13-27-23 16,-9 12-27-1</inkml:trace>
  <inkml:trace contextRef="#ctx0" brushRef="#br0" timeOffset="338848.3381">24426 15795 296 0,'5'-39'110'0,"-5"39"-86"0,4-8 38 15,-4 8 10-15,4 0-16 16,1 0-3-16,-1 0-30 16,1 4-12-16,-10 20-7 15,1-5-8-15,-5 24-2 0,0 0-13 16,0 16-3-16,1-9-15 15,-1 21-6-15,0-21 9 16,0 1 8-16,5-8 13 16,4-20 5-16,0 1-23 15,9-32-11-15,0 4-26 16,17-43-9-16,-4 12-21 16,22-27 163 15,8 3 13-16,-8 12 19-15,-17 20-18 0,-5 4-11 16,-9 15-14-16,-4 0-6 16,-9 16-27-16,0-4-8 0,-14 15-5 31,6-3-4-31,-6 7-1 0,1-3 3 0,4 7 1 16,1-3 1-16,8 3 0 15,0-4-4-15,8 5-3 0,-3-5 0 16,12 4-1-16,1-11-9 15,8-4-4-15,-4-5-33 16,9-7-13-16,-5-7-53 16,-8 3-21-16,-1-8-7 15</inkml:trace>
  <inkml:trace contextRef="#ctx0" brushRef="#br0" timeOffset="339139.7575">22916 16939 416 0,'-18'-12'156'0,"18"12"-121"0,36-4 3 0,-28 0-7 15,23 0-13-15,-5 0 2 16,45-3-9-16,-14-1-4 15,70 0-4-15,-26 4 2 0,70-4 4 16,-30 0-7-16,39 5-1 16,-44 3 1-16,13 0 3 15,-30 0-15-15,-18 3-8 16,-18-3-51-16,-35 16-22 16,-8 0-90-1</inkml:trace>
  <inkml:trace contextRef="#ctx0" brushRef="#br0" timeOffset="370716.2734">7353 16217 228 0,'-5'-24'85'0,"-3"13"-66"0,-6 3 5 0,10 4-1 16,-5 0 0-16,-4 4 6 0,-5 0-16 15,1 4-5-15,-5 0-5 16,0 4-5-16,-4 7 1 0,4 9 3 15,-5 3 1-15,1 4-1 16,0 4 1-16,4 4-2 16,4-7 2-16,9-1-2 15,5-4 2-15,4-3-2 16,4-5-1-16,5-7 16 16,4-4 6-16,5-16-2 15,4-8 1-15,4-11-6 16,5-24 1-16,4-11-7 15,5-13-1-15,-1 5-2 16,-4 4-1-16,-4 11-3 0,-9 16 1 16,-5 4 4-16,-8 16 4 15,-9 19-6-15,-4 11-3 16,-5 21-4-16,5-5-1 16,-1 0 2-16,1 24 2 15,-5 15-11-15,5-7-6 16,-1-8-13-16,5-5-5 15,0-14-9-15,0-9-2 16,0-7-14-16,5-9-3 16,4-18-45-1</inkml:trace>
  <inkml:trace contextRef="#ctx0" brushRef="#br0" timeOffset="371048.6929">7695 15503 228 0,'-17'-20'88'0,"17"20"-69"0,4-12 17 15,0 5 5-15,1-1-4 16,4 4 2-16,-1 0-19 16,6 0-9-16,-6 4-7 15,1 0-4-15,9 12 1 0,-5-4-4 16,9 38 0-16,0-7 2 15,0 43 2-15,-5-11 2 16,-8 38 1-16,-5-15-2 0,-17 11-2 16,-9 28 23-16,-4-24 11 15,0-12-2-15,-1-19-1 16,-3-15-13-16,3-12-4 16,5-12-8-16,0-12-2 15,0-7-24-15,9-5-9 16,0-3-50-16,9 7-19 15,-1-7-55-15</inkml:trace>
  <inkml:trace contextRef="#ctx0" brushRef="#br0" timeOffset="371536.4815">6584 17130 296 0,'-39'12'112'0,"35"-12"-87"0,4 0 2 0,0 0-4 16,8-8-13-16,10 0-3 15,17-4-4-15,18 5-3 16,34-1 1-16,14 0 5 0,14 0 4 16,21 4 8-16,4 4 3 15,-4 0 1-15,-8 0-2 16,-14 4-8-16,-9 0-3 16,-17 4-3-16,-9 4 1 15,-22-1-88-15,-26 5-37 16,-27 3-34-1</inkml:trace>
  <inkml:trace contextRef="#ctx0" brushRef="#br0" timeOffset="404923.9399">2102 17626 196 0,'-31'0'74'0,"23"-4"-58"16,-1 0 25-16,4 0 8 0,1-4-5 16,0 0 1-16,-1 0-8 15,1 1 0-15,-1-1-21 16,5-4 2-16,0 0 0 0,0 5-8 15,9-9-5 1,9 0-4-16,4-3 2 16,17-5 2-16,-4 1-4 15,9 4-1-15,-4 3-2 16,-1 4 0-16,-17 8 2 16,0 8 2-16,-9 8-1 15,-4 7 2-15,-13 17-2 0,-5-9 2 16,-9 4 0-1,-4 0 3-15,0-3-5 0,-8-1-1 16,8-4 0-16,9-7 0 16,4 3-5-16,22-7-8 31,9 4 0-31,9-1-2 0,-5 5 2 0,5 3 5 16,-1 1 2-16,-3 3 4 15,-5 4 1-15,0 0 1 16,-9 5 2-16,-9-5 5 15,-4 4 6-15,-4-8 10 16,-5 1 6-16,-8-9-9 16,-5 1-2-16,0-9-10 0,0-3-5 15,-9-4-2-15,5-8 1 16,-1-4-6-16,1-3-1 16,8-1-36-16,10 4-15 15,8 0-40-15,13 4-14 16,9 4-21 15</inkml:trace>
  <inkml:trace contextRef="#ctx0" brushRef="#br0" timeOffset="405080.1288">2624 18113 408 0,'14'12'151'0,"-10"-8"-118"0,5 4 44 0,-5-8 13 15,-4 4-41-15,0-4-15 16,0 0-61-16,-4 7-27 15,-1-7 27-15,1 12-118 0,-5 12-45 16</inkml:trace>
  <inkml:trace contextRef="#ctx0" brushRef="#br0" timeOffset="406233.8425">4455 17321 220 0,'-13'-8'82'0,"9"4"-64"0,4 4 31 15,0 0 8-15,0 4-20 16,0 4-6-16,-5 4-19 0,1 0-5 16,-5 11-5-16,5 12-2 0,-1 4 1 15,1 8 1-15,-5 11 3 16,-4 5-2-16,-5 7 0 31,1-11-1-31,-1 3 1 0,1-11-2 16,4-4 2-16,-1-8-2 15,6-8 2-15,-1-4-20 0,0-7-6 16,9-12-23-16,0-8-11 16,13-16-45-1,0-7-42-15,18-5 55 16</inkml:trace>
  <inkml:trace contextRef="#ctx0" brushRef="#br0" timeOffset="406608.8522">4749 17661 232 0,'5'-4'88'0,"-1"-4"-69"0,1 4 37 16,-5 4 11-16,0 0-23 15,0 0-8-15,-5 0-19 16,1 0-6-16,-1 0-7 0,-12 12-1 0,-1 3 3 0,-8 9-3 16,0 3 0-16,-1 4-1 15,1 4-2-15,8 1-2 16,1-9-1-1,12 0 2-15,10 1 0 16,12-1-2-16,-4-4 0 16,5 1 2-16,0-1 0 15,-1 0 1-15,1-3 0 0,-5 0 0 16,0-5 2-16,0 1 8 16,-13-1 3-16,-9-3-2 15,1-8 1-15,-6 4-7 16,-3-4-1-16,-9-8-2 15,-5 4-2-15,0-12-8 0,0 0-5 16,9 1-29 0,5-5-10-16,8-3-26 15,9-9-11-15,22-3-32 16</inkml:trace>
  <inkml:trace contextRef="#ctx0" brushRef="#br0" timeOffset="406908.24">5197 17259 252 0,'40'-35'93'0,"-36"27"-72"0,0 0 31 0,-4 8 9 16,0 0-3-16,-4 8 3 15,-5 3-23-15,-4 13-10 0,4 11-17 16,-13 4-5-16,5 8-2 0,-5 8-5 31,0 19-1-31,-4 0-2 0,4 8 3 0,0-4 0 16,4-8 3-16,5-8-3 15,4-11 0-15,5-12 1 16,4-4 2-16,4-15 3 16,9-5 4-16,14-11-2 15,-1-8 1-15,9-7-5 16,0-1-2-16,0-7-25 16,0 3-11-16,-8 4-37 15,-5 1-17-15,-5 11-70 16</inkml:trace>
  <inkml:trace contextRef="#ctx0" brushRef="#br0" timeOffset="407111.2798">4921 17844 316 0,'-18'-8'121'0,"18"8"-95"0,13-8 20 0,-4 5 4 15,8-9-13-15,5-8-1 16,5 5-18-16,8-1-6 15,4 1-8-15,5-1-3 0,5 0 2 16,3 5-2-16,5-1-1 0,-4 8 1 16,-9 0-1-16,-9 4-58 15,-9 4-23-15,1 4-87 16</inkml:trace>
  <inkml:trace contextRef="#ctx0" brushRef="#br0" timeOffset="407679.4036">6005 17165 208 0,'-9'-12'79'0,"5"12"-61"0,-5 0-5 0,5 0-7 15,-1 0-6-15,1 0 2 16,4 0-3-16,0 4 0 15,0 4 1-15,0 4 0 0,0 3 2 16,-5 5 25 0,1 11 14-16,-5 12 24 15,-4 8 11-15,-4 3 2 0,-5 9 1 16,4 11-30-16,0 0-14 16,1 4-19-16,4-11-6 15,4-1-6-15,5-12-3 16,-1 1-3-16,1-8 1 15,4-4-1-15,0-8 0 16,0-4 2-16,0-7 2 0,0-1-1 16,0-7-1-16,0 3 1 15,4-11 1-15,1 4 1 16,-1-5 3-16,0-3-5 16,5-4-1-16,0 0 0 15,4-4 0-15,0 1 0 16,0-1 2-1,5 0-1-15,4-4-1 16,0 4 1-16,4 0-1 16,1 4 0-16,3-8 2 15,-3 8-3-15,-1 0 0 16,-4 0-1-16,-5 0-2 16,-8 8-30-16,-4-8-15 15,-5 4-39-15,0 0-15 16,8 0-68-1,6-4-33-15,3-8 103 16</inkml:trace>
  <inkml:trace contextRef="#ctx0" brushRef="#br0" timeOffset="408484.2297">6642 17856 220 0,'-5'-12'85'0,"1"4"-66"0,-5-3 21 0,5 3 4 16,-1 4 4-16,-4-8 6 15,-4 4-24-15,-4 4-7 16,-5 4-14-16,0 0 11 0,-5 4 9 16,-3 8-6-16,-5 8-4 15,-1-1-10-15,1 12-4 16,0 4-1-16,0 4 0 16,4 4-2-16,9-11-2 15,14-1-2-15,8 0 1 0,8-4-6 16,6-3-3-16,-1-13 3 15,17-7 4-15,-3-8 8 16,-5-7 5-16,0-9-1 16,0-7 0-1,4-8-3-15,0-8-1 16,1-8-3-16,-5 8-2 16,-5 8 7-16,1 16 5 15,-9 19 9-15,-5 15 5 16,-4 13-17-16,0 3-6 15,0 4-14-15,0 0-6 0,4-4-33 16,5 0-13-16,0-3 4 16,0-9 3-16,-1-7 21 15,6-4 10-15,-1-20 9 16,0-15 3-16,0-8-1 16,0-16-1-16,5-15-1 15,4-24 2-15,4-12 3 16,0 9 2-16,-4 19 36 15,-4 19 19-15,-5 16 19 0,0 15 7 0,-8 13-10 16,-5 11-5-16,-5 11-24 16,-3 21-7-16,-6 7-16 15,-3 23-4-15,-1 16-9 16,1-8 0-16,4-3-21 16,4-5-9-16,4-11 12 15,1-8 9-15,0-12 8 16,4-8 5-16,4-11 4 0,9-12 2 15,9-15-6-15,13-5-2 32,9-15 0-32,9-4 2 15,-1 8 2-15,1 7 3 0,0 13 10 16,-18 14 5-16,-4-3 0 16,4 20 2-16,-9 0 2 15,-8 11 2-15,-1 0-8 16,-17 4-1-16,-17 8-9 15,-10 0-1-15,-8-4-6 16,-13-8-2-16,-9-7-7 16,-5-1-3-16,1-15-47 0,8-8-22 15,18-16-141 1</inkml:trace>
  <inkml:trace contextRef="#ctx0" brushRef="#br0" timeOffset="409155.6725">8828 17825 260 0,'0'-8'96'0,"0"4"-75"0,0-4 12 0,-5 4 2 16,1-8 1-16,-5 5 3 15,-8-5-6-15,-5-4 0 0,0-3-19 16,-9-1 10-16,-4 5 3 0,-5 3-8 15,-3 4-3 1,-1 8 4-16,-5 4 1 0,5 8-8 16,5 7-3-16,8 5-6 15,14 3-1-15,12 0-6 16,18 5-2-16,18-1-7 16,13 0 0-16,4-4 1 15,5 5 5-15,-9-9 1 16,-9 0 3-16,-13 9 3 15,-18-1 2-15,-17 0 1 16,-18 8 0-16,-8-4-2 16,-14-4-2-16,1 5 3 15,3-9 0-15,1-12-4 0,9-3 1 16,8-20-27-16,13-7-9 16,18-20-55-16,13-24-21 31,18-3-43-31</inkml:trace>
  <inkml:trace contextRef="#ctx0" brushRef="#br0" timeOffset="410772.4352">9385 17169 332 0,'-13'8'126'0,"-4"-4"-98"0,-14 15 19 0,22-11 0 16,-4 8-19-16,-5 3-5 15,1 12-14-15,-9 4-6 16,-1 12-2 0,1 8-1-16,-1 11 0 0,-3 12-11 15,3 12-3-15,1-8-2 16,0-4 0-16,4-4 6 16,0-7 6-16,4-21 5 15,9-7 2-15,5-7-12 16,4-13-7-16,4-15-18 0,5-20-6 15,0-7-6-15,0-16-1 16,0-8-12-16,-1 0-3 16,-3 4 34-16,-5 8 15 15,-5 12 36-15,1 3 15 16,-5 9 4-16,0 3 1 16,1 8 1-16,-1 0 2 15,4 0-21-15,5 0-9 16,14 0-2-16,3-4 1 15,10 0-4-15,8-4-1 16,9 0-4-16,4-3 1 16,0-1-2-16,0 4 0 15,-4 0-3-15,-4 8 1 0,-9 4 0 16,-14 4 1-16,-8 8 2 16,-9 3 1-16,-4 5-3 15,-10 7-3-15,-12-8 8 16,0 8 4-16,-9 1 2 15,-1 3 4-15,-3 0 0 16,-1 0 1-16,1 0-9 0,8 0-4 16,9-3-7-16,13-1-2 15,14-4-10-15,12-7-5 16,10-5 4-16,8-7 3 16,0-16 6-16,5 0 2 15,-5-11 2-15,0-5 0 16,-5-11 4-16,-3-11 5 15,-1-5-5-15,-8 4-2 16,4 8 7-16,-9 12 6 16,-4 7 4-16,-1 12 1 15,1 12-9-15,0 4-4 16,4 8-11-16,0-1-5 0,5 1-22 16,-1-1-7-1,1 5-5-15,-5-8 1 0,0-1 16 16,-4-7 11-16,0 4 0 15,0-8 0 1,-5-8 9-16,0 4 2 0,1-3 4 0,-5 7 2 16,0 0-3-16,0 0 0 15,0 7 7-15,0 9 4 16,0 3-5-16,0 5-3 16,4-1-1-16,1 1-1 15,3-5 0-15,6-7 0 16,-1-4 2-16,4-8 3 15,1 0 2-15,-1-20 1 16,5-3 0-16,5-12 0 16,-1-8-4-16,9-16-1 15,5-7 1-15,4 0 0 0,0-12-2 16,-1 11-2-16,-3 1 3 16,-1 7 2-16,-8 5 2 15,-9 19 1-15,-4 7 7 16,-1 1 4-16,-4 3 4 15,-4 9 3-15,0-1-12 16,-5 8-5-16,1 5-6 16,-5 14-3-16,-5 5-2 15,-8 15 1-15,-9 20-12 16,-4 19-5-16,-9 16-10 16,-5 11-5-16,-4 9 7 15,5-16 5-15,4-8 12 16,4-12 5-16,9-12 4 15,4-11 2-15,5-20-1 0,5-3 2 32,3-16 2-32,5-8 2 15,9-20-1-15,4-11 1 16,5-12-6-16,4-19-3 0,0 3 1 16,0 1 0-16,-9 7 1 15,-9 23 17 1,0 17 9-16,-4 11-13 15,5 4-5-15,-1 3-7 16,5 5-2-16,0-4 1 16,4 0 2-16,0-4-1 0,9-4-1 15,4-8 1-15,5-8 1 16,0-3-1-16,4-1 2 16,0 1-2-16,-13 7-1 15,-4 0 1-15,-1 8-1 16,-4 4 2-16,-4 0 1 15,0 4 5 1,-9 16 3-16,0-8 0 16,-4 11 3-16,-1-4-1 0,1 5 0 15,-1-5-12-15,1 5-3 16,4-1 1-16,0 1 2 16,0-9 0-16,4 9-1 15,1-5 9-15,-5 1 6 16,0-5-5-16,0 1-3 15,0-4 0-15,-5-1 0 16,1 1-3-16,-9 0-3 16,-14-1 0-16,1-7 1 15,0 4-3-15,-1-4 0 16,6 0-37-16,3-4-16 16,9 0-103-16,9 0-43 15,9-20 48-15</inkml:trace>
  <inkml:trace contextRef="#ctx0" brushRef="#br0" timeOffset="411705.0104">11567 17567 404 0,'-8'-23'151'0,"12"15"-118"0,0-4 14 16,-4 12-2-16,0 0-26 15,-4 0-7-15,0 0-8 0,-5 4-4 0,-4 8 1 16,-1 11-6-16,1 16 1 0,-4 16 0 16,4 7 2-16,-1 8-1 15,1-11 1-15,0 0 2 16,4-9 0-16,5-11 2 15,4-8 1-15,4-7-1 16,9-12-2-16,5-8 1 16,4-12 1-16,0-16-6 15,4-7-1-15,1-16-1 0,-1-11 2 16,0 3-1-16,-4 12 4 16,-4 4 2-16,-9 24 9 15,-1 22 3 1,-3 17-4-16,-1 11-1 15,0 8-9-15,5-4-4 16,4-8-2-16,5 0 1 16,0-19 2-16,3 0 2 15,1-12 16-15,0-20 8 16,0-11 7-16,-4-12 2 16,-1-8-12-16,-3-11-6 15,-6-5-8-15,1 5-4 16,-4 4-16-16,-1 7-7 15,-4 8-27-15,0 16-11 0,4 3-26 16,1 16-10-16,4 24-68 16</inkml:trace>
  <inkml:trace contextRef="#ctx0" brushRef="#br0" timeOffset="412437.6424">12028 17946 244 0,'-13'23'90'0,"13"-11"-70"0,5 3 6 15,-1-7-3-15,5-4-9 16,4 0 2-16,9 0 2 16,4-4 3-16,9-4-11 15,5-4 10-15,-1-4 3 0,1-7 0 16,-5-5-2-16,0-7-3 15,-9 0-1-15,-8 0-1 16,-5 3 0-16,-13 5 5 0,-9 7 3 31,-8 9-6-31,-5 14 0 0,-9 5-9 16,-4 12-1-16,-5 3 2 16,5 4 1-16,5-4-5 15,3 1-4-15,10-5-1 16,8-3 1-16,9 3-17 15,9-7-4-15,4 3-20 16,4 5-5-16,10-1-12 16,8-3-3-16,9-1-8 0,0-7-3 15,4-12 12-15,0-8 5 16,1-8 24-16,3-11 12 16,1-4 11-16,4-4 6 15,-13-4 29-15,0 4 16 16,-9-4 10-16,-4 7 4 15,-14 5-2-15,-4 7 0 16,-13 5-14-16,-4 7-6 16,-5 8-10-16,-8 12-5 15,-5 7-6-15,-5 12 0 16,1 5-11-16,0 7-3 16,4-4-2-16,4 0 0 15,9-4-3-15,5-4 0 16,0-8-9-16,17-11-5 0,9-12 9 15,8-12 4-15,6-11 5 16,8-20 4-16,4-23 13 16,4-16 6-16,1-4-6 15,-5 12-3-15,-8 15 3 0,-9 16 2 16,-14 16 7-16,-12 19 6 16,-10 24-18-16,-12 34-6 15,-10 9-19-15,-3 7-7 16,3 8-99-16,14 16-43 15,13-12-38 1</inkml:trace>
  <inkml:trace contextRef="#ctx0" brushRef="#br0" timeOffset="412923.9836">14219 17606 256 0,'4'-12'96'0,"1"5"-75"0,-1-1 14 16,-4 8 1-16,5 8-10 16,-5 7-3-16,-5 16-11 15,1 20-5-15,-5 15-4 16,-4 9-3-16,0 3 1 0,-5 0 7 15,-4-12 5-15,-9 0 16 16,9-19 6-16,-4 0 6 0,-5-16 4 16,1-11-4-16,-5-9-1 15,-1-18-18-15,1-5-8 16,0-11-8-16,4-13-5 16,5-7-20-16,4-19-10 15,9 3-38-15,9 5-17 16,8 7-22-16,5 4-10 15,4 12-20 1</inkml:trace>
  <inkml:trace contextRef="#ctx0" brushRef="#br0" timeOffset="413173.8139">13828 17602 360 0,'-17'-27'134'0,"12"11"-104"0,5 1 38 0,0 7 11 16,5-4-29-16,-1 0-8 15,9 5-27-15,5 3-10 16,8-8-4-16,9 12-1 0,9-8 0 16,13 8-3-16,9 0 2 15,13 0 3-15,0-4 1 16,0 4-4-16,-22-8-1 16,-13 5-28-16,-4-5-12 15,-5 4-63 1,-13 16-25-16,-13-1-36 15</inkml:trace>
  <inkml:trace contextRef="#ctx0" brushRef="#br0" timeOffset="413895.1868">14864 17825 192 0,'-13'3'71'0,"9"-3"-55"0,-9 8 35 0,8-8 14 16,-8 0 0-16,-4 8 1 0,-10 4-21 0,-4 3-10 15,-4 9-20-15,0-1-8 0,0 5 0 16,0-1-4-16,4 4-2 15,9-8 0-15,5 5 1 16,8-1-3-16,9-3 0 16,9-5-1-16,4-3 0 15,9-5 2-15,4-3 0 16,9-8 4-16,0-12 2 16,-8 1-2-16,12-13-1 15,5-15 1-15,-4-8 0 16,-1-7 2-16,-4-1 1 0,-8 12-1 15,-5 12 1-15,-9 15 11 16,-13 16 8-16,-9 20-11 16,-4 11-3-16,0 4-10 15,-1 0-4-15,6 1-4 16,3-5-1-16,5-4-7 16,5-3-4-16,3-9 5 15,10-7 3-15,0-4 3 16,4-8 3-16,0-8 2 15,-1-3 3-15,1-9-2 16,5-3-2-16,-1-4 2 16,0 7 0-1,1-7-2-15,-5 15 2 16,-5 9 1-16,-4 11 2 0,-4 11 5 0,0 9 4 16,-9 11 0-16,0-8 1 15,0 4-2-15,4-11-1 16,1-5-1-16,4 1 2 15,4 0 4-15,0-5 1 16,4-3-8-16,1-8-4 16,0-8-16-16,-5 4-4 15,0-3-33-15,5 3-13 16,8 0-35-16,0 8-14 16,9 11-37-1</inkml:trace>
  <inkml:trace contextRef="#ctx0" brushRef="#br0" timeOffset="414372.5028">16269 17442 312 0,'-9'-23'118'0,"9"15"-92"0,0 0 33 0,0 8 7 15,0 0-9-15,-4 4-1 16,0 4-31-16,-5 4-13 16,0 3-8-16,5 1-1 0,-14 38 0 15,-4 28-6-15,0 8 0 16,5-4-10-16,-1-4-4 15,9-8-9-15,5-8-1 0,0-15-10 32,4-8-4-32,4-4-11 15,5-16-3-15,4-11-34 16,9-12-13-16,9-19-1 16</inkml:trace>
  <inkml:trace contextRef="#ctx0" brushRef="#br0" timeOffset="414725.8158">16937 17501 288 0,'22'-32'110'0,"-14"29"-86"0,-12-9 38 0,4 12 10 0,0-4-10 15,-4 0-1-15,-1 0-21 16,1 0-8-16,-5 0-18 16,0 0-4-16,0 1 0 0,1-1-8 15,-6 4-1-15,-12 7-3 16,-5 13-2-16,-8 11 0 15,-5 20 3 1,0 19-2-16,5 8 1 16,8 0 0-16,9-8 0 15,17-7-3-15,10-8 1 16,12-20 2-16,1-12 1 0,0-11 7 16,17-12 4-16,-5 0 12 15,14-20 6-15,-4 5-6 16,-1-20-2-16,-8-1-4 15,-9-3 0-15,-4 8-4 16,-36 19-2-16,5 1-13 16,-44 34-3-16,-35 20-41 15,-5 20-17-15,14 15-159 16</inkml:trace>
  <inkml:trace contextRef="#ctx0" brushRef="#br0" timeOffset="551670.2164">772 13770 196 0,'-22'0'74'0,"13"4"-58"0,-4 8-15 16,9-1-9-16,-1 9 1 16,-4-5 3-16,5 17-1 0,0-1 1 15,4 4 2-15,0 8 1 0,4 0 1 16,0 15 2-16,5 20 1 16,4 32 7-16,-4 11 4 15,4 35-3-15,5 23-1 16,-1 24-2-16,1 24 2 15,-1 7 8-15,5 19 3 16,-8-7 5-16,-6-12 1 16,-3 12-3-16,-5-20-3 15,0 5-3-15,-5-17 1 16,1-11 5-16,0-8 5 16,4-7-10-16,0-17-3 15,4-22-12-15,9-13-2 0,0-19-57 16,14 8-23-16,-10-4-69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7:56:32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 12560 132 0,'57'-12'52'0,"-17"9"-41"0,8-17 7 0,-17 8 0 0,12 1-8 0,23-1-1 16,9 8 4-16,0-4 3 16,4 4-8-16,4 8 4 0,22 4 2 15,18-4-3-15,9 4-1 16,13 3-6-16,26 1-1 15,9 0-3-15,35 0-3 16,-4-12-1-16,17 0 3 16,18 0 0-16,4 0 1 15,14-8 0-15,-10 8 2 0,23 0 5 16,-5 0 6-16,18 8-3 16,0-8 0-16,21 0-6 15,10 0-3-15,8-8 2 16,31 4 0-16,-4-4-1 15,13 4-2-15,21 4 5 16,-12-8 4-16,13 4-3 16,12 4 2-16,-3 0-5 15,-1 0-2-15,23 4 4 16,-5 4 1-16,-9-4 2 16,23 8 2-16,3-1 6 15,-8 1 2-15,-5 0-3 16,18 0 1-16,14-12-9 15,-14 0-4-15,79-8-2 16,-27-4-1-16,-21 0 0 16,-48 5 2-16,-10 7 21 0,-34 0 12 15,-27 0-7-15,-22 7-1 16,-8 1-12-16,-27 0-2 16,9 4-7-1,-22-1-2-15,4 5-2 16,-26-4-2-16,-4-4-96 15,-9 3-45-15,-57-15-20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7:56:5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5087 3514 168 0,'5'-11'63'0,"-1"7"-49"0,18 4-6 0,-4-8-5 15,8 4-3-15,5 0 0 16,8 0-3-16,5-4 2 15,9 1 1-15,13 3 0 0,21 4 0 16,10 0 0 0,8 4 0-16,10 0-3 15,25 3 2-15,5 1-1 16,13-4 0-16,31 8 2 16,0-8 0-16,13 4 11 0,17 3 5 15,-4 5-4-15,22 3 1 16,0 9-6-16,27 7-2 15,-5 0-2-15,26 4-3 16,0-4 1-16,32-4 1 16,7-7-1-16,19-9-1 15,26-7 7-15,-1-8 5 0,14-4 0 16,18 0 3 0,-18-7 3-16,4 3 3 0,5 0 0 15,-9 0 2-15,4 0-11 16,1 8-2-16,-6-4-2 15,10 4 2-15,4 4-5 16,-17-8-1-16,-1 4-2 16,-17-3-2-16,-13 3 3 15,-17 3 0-15,43 1 7 16,-48-4 6-16,-36 8-4 16,-43 0-2-16,-44 4-16 15,-39 3-9-15,-45 9-94 16,-39-1-81-1,-35 4 57-15</inkml:trace>
  <inkml:trace contextRef="#ctx0" brushRef="#br0" timeOffset="41902.8778">4771 4627 304 0,'-8'-20'112'0,"3"12"-87"0,1 4 15 16,4 0 3-16,0 1-6 15,-5-1 0-15,5 4-18 0,0 0-9 16,0 7-6-16,-4 5-4 0,-9 12 1 15,0 15-4-15,-5 7 0 16,5-7 2-16,-18 28 2 16,5-13-2-16,-14 17 0 15,1-13 1-15,-1 16 2 16,10-15-3-16,-1 11 0 16,-4 4 1-16,13-27 2 15,4-12-17-15,5-7-4 16,0-5-35-16,8-19-15 15,1-16-59 1,4-15-45-16,0-8 73 16</inkml:trace>
  <inkml:trace contextRef="#ctx0" brushRef="#br0" timeOffset="42536.1452">4100 4962 200 0,'-14'-11'74'0,"14"-5"-58"0,0 4 31 0,0 4 10 16,5 1-14-16,-1-1-2 16,5-4-18-16,4 0-4 15,0 1-11-15,0-9 6 0,14-3 3 16,8-5 2-16,18-15 3 0,26 1-6 15,-13 6-1-15,-9 1-9 16,30-35-4-16,-16 19-4 16,34-23 1-16,-26 20 5 15,0 15 2-15,-18 3 4 16,-12 17 1-16,-5 7-1 16,-22 36-1-16,-5-5-5 15,-21 36-1-15,-1-12-1 16,-21 62-2-16,4-23-10 15,-13 27-4-15,-9 24 7 16,9-12 6-16,-5-16 1 0,10-11 0 16,8-20 1-16,4-11 1 15,5-24-3-15,9-24-2 16,12-34 2 0,1 3-7-16,22-39-2 15,-5 12-3-15,27-35 0 16,-9 4 7-16,9 8 3 15,-10 15 0-15,-3 12 2 16,-5 8 7-16,-9 23 6 16,-4 0 0-16,-8 36 1 15,-1-9-1-15,-13 20 0 16,0-4-2-16,-9 8 1 16,0-4-6-16,0 12-3 0,5-12-1 15,4 0 1-15,0-4-8 0,0-4-1 16,0-7-42-16,13-9-18 15,-4 1-41-15,17-12-15 16,-13 0-2 0</inkml:trace>
  <inkml:trace contextRef="#ctx0" brushRef="#br0" timeOffset="42904.2344">5399 5192 288 0,'-44'20'110'0,"44"-20"-86"0,-31 35 20 0,27-31 5 16,-5 8-25-16,5-1-5 15,4 5-12-15,0-4-5 0,9-4-1 16,-5 3-4-16,14-11 2 0,-5 0 3 16,18-23 1-16,-5 11 3 15,27-31 3-15,-10 12-4 16,19-35-1-16,-9 11 0 15,-14 0 0-15,-4 16 4 16,-30 8 5-16,-1 8-1 16,-30 34 3-16,4-3 3 0,-18 27 3 15,5-3-2-15,-9 18-2 16,9-7-7-16,4 16-4 16,5-12-3-16,17-1 0 15,0-7-13-15,23-7-3 16,-6-5-29-1,27-11-11-15,-4-5-73 16,26-19-34-16,-8 1 24 16</inkml:trace>
  <inkml:trace contextRef="#ctx0" brushRef="#br0" timeOffset="43619.6895">6584 5068 316 0,'-13'-12'118'0,"13"12"-92"0,-4-8 8 0,4 8-3 15,0-4-15-15,0 4-2 16,-9 4-10-16,0 0-3 15,-13 15-1-15,5-3-3 0,-23 27 2 16,5-12 1 0,-4 28 2-16,8-12-3 15,5 7-2-15,4-7-1 0,13-8 3 16,4-4 2-16,23-11 2 16,-5-5 7-16,22-23 4 15,-8 4-5-15,17-27-3 16,-9 4-1-16,9-24 1 15,-5 12-5-15,-4 7-1 16,-8-3-2-16,-10 15 0 16,1 5 0-16,-14 22 0 15,0-7 2-15,-8 28 2 16,0-5-6-16,4 12 1 16,0-8-1-16,4-4 2 0,0-3 5 15,10-12 6-15,-1-5 15 16,13-18 9-16,-4-1-6 15,26-31-3-15,-8 12-8 16,13-28-2-16,-10 12-8 16,6-31-4-16,-14 12-4 15,-9 11 1-15,-4 12-10 16,-9 16-5-16,-4 8-30 16,-9 19-12-16,0 4-52 15,0 19-20-15,0-4-6 16</inkml:trace>
  <inkml:trace contextRef="#ctx0" brushRef="#br0" timeOffset="44491.0345">7577 5107 280 0,'17'-20'104'0,"-17"20"-81"0,0-16 9 0,0 16 1 15,-4-3-4-15,-1-1 3 16,-17 4-15-16,1 0-8 15,-15 11-5-15,6 1-1 0,-19 19 0 16,10-3 1-16,-14 18 0 0,9-7 0 16,-4 20 2-16,8-12-3 15,14 0 0-15,4-8 1 16,13-8 0-16,1-8 0 16,16-23 2-16,-3 4 1 15,21-27 3 1,-4 7-5-16,18-38-3 15,-5 11-6-15,22-24 0 16,-13 13-3-16,-9 3 2 16,-4 8 5-16,-18 12 2 15,-5 7 2-15,-16 24 2 16,-1 0-3-16,-13 20-2 16,4 3 2-16,-4 16 0 0,5-4-4 15,4 12-1-15,0-8-2 16,8 4 3-16,1-8 0 15,8-7 1-15,1-5-3 16,12-15 2-16,1 0-1 16,21-24-2-16,-8 4-11 15,13-19-5-15,-5 4 2 16,1-12 2-16,-5 8 8 0,-9 3 4 0,-4 5 18 16,-13 11 8-16,0 4 1 15,-18 16 0-15,0 0-8 16,-8 19-4-16,4-3-9 15,-1 15-1-15,6-8-8 16,12 4-3-16,0-4 1 16,10-7 3-16,-6-5 3 15,14-19 2-15,-4 0-2 16,13-23 2-16,-9 3-6 16,13-15 0-16,-5 4-2 0,-3 0 3 15,-5 3 10-15,-5 9 5 16,1-1 4-16,-14 13 5 15,1-1-6-15,-5 16-2 16,0-5-3-16,-5 17-2 16,1-4-3-16,-1 15-2 15,1-8-8-15,-9 28-3 16,8-8-7-16,-17 27-2 16,5-11-2-16,-40 46-2 15,9-23 7-15,-36 31 5 16,18-23 18-16,-17 4 10 15,17-16 35-15,-9-20 16 16,18-11-17-16,5-24-6 16,12 1-24-16,27-55-8 0,0 11-18 15,39-70-9-15,-8 16-41 16,69-35-18-16,-16 23-24 16,38-8-9-16,-21 20-41 31</inkml:trace>
  <inkml:trace contextRef="#ctx0" brushRef="#br0" timeOffset="46042.4237">8968 5185 264 0,'-4'-12'99'15,"4"12"-77"-15,-9-8 29 0,9 8 7 0,-4 0-19 16,-1 0-7-16,-17 12-19 16,5-4-6-16,-18 23-5 15,4-4-2-15,-4 28 1 0,9-16-4 16,12 4 0-16,1-4-3 16,22-4-1-16,-5-12 6 15,14-7 2-15,-5-4 12 16,13-24 3-16,-4 0-1 15,14-23 1-15,-10 8-7 0,18-28-1 16,-9 12-4-16,4-4-1 16,-8 8 8-16,-9 8 2 15,-4 4 0 1,-10 15 0-16,-3 4-7 0,-14 28-4 16,0-5-4-16,-21 56-1 15,8-21-31-15,-40 44-13 16,9-20-16-16,-34 55-6 15,21-28 16 1,-22 13 8-16,18-25 36 0,-22-7 16 0,21-11 34 16,-8-25 16-16,13-7-16 15,14-23-8-15,8-4-12 16,22-24-3-16,4 0-8 16,36-27-4-16,-5 12-6 15,27-28 0-15,-10 16-2 16,32-7 0-16,-14 10 0 15,40-10 0-15,-18 10 2 16,27-18 0-16,-23 3 0 16,27-27 0-16,-22 16 2 15,13-13 1-15,-17 17 7 0,-13 7 6 16,-14 8 3-16,-9 8 1 16,-8 8-7-16,-18 7-3 31,-4 5-5-31,-9 15-2 15,0 0-3-15,-9 23-1 0,5-11-15 0,0 31-4 16,-1-8-8-16,14 4 0 16,-5-8 10-16,14 0 6 15,-5-15 8-15,13-4 4 16,-4-5 12-16,5-22 7 16,-5-1-4-16,4-23 0 15,-4 0-7-15,9-19 0 16,-9 11-5-16,-9-4-2 15,-4 8-3-15,-9 8 1 16,0 0 1 0,-9 19 0-16,0 5-3 15,-13 15 2-15,4-4 1 16,-8 19 0-16,9-3-16 0,17 7-6 16,0-3 6-16,13-1 4 15,-4-3 8-15,12-9 2 16,-3 1-1-16,8-16 2 15,-4 5 3-15,13-13 3 16,-8 0 0-16,8-7 0 16,-9 3-6-16,1 1 1 0,-5 3 4 15,-14 16 5-15,1-7-1 16,-13 18 1-16,-1 1-8 16,-8 23 0-16,4-8-1 15,5 12 2-15,0-7-3 16,8 3 0-16,-4-4 1 15,13-12 2 1,-4-3 1-16,13-12 3 0,-5 0-1 0,19-16 0 16,-10 0-1-16,18-15 0 15,-9 12-2-15,9-21 1 16,-9 9-4-16,-4 8 0 0,-5-1 12 16,-13 16 5-16,-4 0 3 15,-9 16 1-15,0 0-3 16,-4 11 2-16,-1-3-4 15,10-1-1-15,-1-3-17 16,14-8-8-16,-5 3-89 16,17-22-39-16</inkml:trace>
  <inkml:trace contextRef="#ctx0" brushRef="#br0" timeOffset="46944.7247">11379 5153 224 0,'-9'-11'85'0,"9"11"-66"0,0-12 34 0,0 12 11 15,4-12 2-15,-4 12 3 16,0-11-23-16,0 11-10 0,0-8-21 16,0 4-12-16,-9 8-3 0,5 4 0 15,-14 3 2-15,5 1-3 16,-9 15 0-16,0-7 1 16,-4 15 0-16,4-8 0 15,0 8 0-15,5-7 0 16,12-1 0-16,1-4-3 15,13-11 2-15,-1-4 1 16,14-16 0 0,-4 0 0-16,8-19 0 15,-4 8 0-15,9-17 2 0,-5 5-1 0,1 0-1 16,-6 8-2-16,-7 7-1 16,-1 0-1-16,-9 16 3 15,1 0 0-15,-1 20 1 16,0-5-3-16,1 13 2 15,-1-5-4-15,5 1 1 16,0-5 2-16,4-7 1 16,0 0 9-16,5-20 7 15,-1 4 8-15,10-16 6 0,-6 5-14 16,15-28-3-16,-6 12-6 16,10-28-1-16,-9 8-6 15,-1 1-1-15,-8 7-8 16,0 8-4-16,-4-1-10 15,-1 13-5-15,-3 3-24 16,7 17-9-16,-3-1-22 16,8 19-10-16,-4-3-35 15,9 7-18 1,-5 1 76-16</inkml:trace>
  <inkml:trace contextRef="#ctx0" brushRef="#br0" timeOffset="47888.6778">12366 5021 252 0,'27'-8'96'0,"-27"8"-75"0,0-8 21 15,0 8 3-15,0-8-14 0,0 8-6 16,-9-11-8-16,5 11-1 16,-14-8-9-16,0 4-4 0,-8 4-2 15,4 0-1-15,-13 12 0 16,9-1-3-16,-18 17 2 31,9-5 3-31,-14 16 3 0,10-8 2 16,-1 12 3-16,10-8-5 15,8 0-1-15,4-3-2 16,9-9 1-16,5-7 2 16,13-8 4-16,-1-8 0 0,19-20 2 15,-5 4-6-15,22-19-1 16,-9 8-2-16,22-28 1 16,-9 5-2-16,-4-1 2 15,-9 12 0-15,-9 19 1 16,-4-3 2-16,-17 35 3 15,-1-8-4-15,-26 23-3 16,5-4-4-16,-5 20 1 16,4-8-15-16,5 12-6 15,0-12 6-15,8-7 4 0,1-5 5 0,13-11 5 16,-5-1 7-16,23-18 5 16,-5 3-5-16,13-28-1 15,-5 9-2-15,10-20-2 16,-5 8 1-16,0-4-1 15,-9 12-3-15,-4 11 2 16,-4 4-1-16,-9 16 0 16,0 0 2-16,-14 23 2 15,1-3-3-15,-9 15-2 16,4-4 2-16,0 0 0 16,0-8-2-16,5-3 2 15,-1-5 1-15,5-7 2 0,0 0-1 16,9-20 2-16,-4 4-2 15,12-19 2-15,-4 3-7 16,14-19 1-16,-1 8-15 16,5-8-5-16,-5 12 5 15,-4 7 5-15,-4 4 8 16,-5 13 3-16,-4-1 2 16,-9 11 0-16,0 1-3 15,-5 12 2-15,5-1 1 16,-4 5 0-16,-1-5-3 15,5 5 2-15,0-5 1 16,5-3 2 0,-1-5-1-16,14-11 2 15,-5 0 7-15,26-15 3 0,-8 3 2 16,17-23 1-16,-8 0-6 16,21-47-2-16,-8 16-2 15,31-36 1-15,-19 24 0 16,10-12 3-16,-18 24 19 15,-17 7 8-15,-5 17-7 16,-35 26-6-16,0 4-16 16,-27 32-5-16,5-5-4 15,-21 60-1-15,7-17-38 0,-12 40-18 16,9-20-43-16,-1 31-19 16,9-23 28-16,5 7 15 15,8-22 45 1,1-9 19-16,-1-19-48 15,10-27-24 1,3-5 40-16</inkml:trace>
  <inkml:trace contextRef="#ctx0" brushRef="#br0" timeOffset="48041.2215">13020 5071 252 0,'9'-39'93'0,"-9"39"-72"0,0-11 40 16,0 11 15-16,0 0-24 15,0 0-6-15,9-4-26 16,-5 4-8-16,14-4-7 0,-5 0-4 0,22-8 0 15,-4-7-17-15,30-8-6 16,-12-1-91-16,21-11-37 16,-13 8 16-1</inkml:trace>
  <inkml:trace contextRef="#ctx0" brushRef="#br0" timeOffset="48620.1161">14627 4853 276 0,'-26'-23'104'0,"26"23"-81"0,-35-12 27 15,30 4 6-15,-12 4-10 16,4-4 0-16,-9 4-17 16,0 4-8-16,-5 4-12 15,6 4-6-15,-6 4 0 0,5-8-2 16,5 19-1-16,3-3-2 0,1 11 1 16,5-4-1-16,-1 12 0 31,4-11 2-31,-3 11 2 0,-1-8-1 15,-13 4-1-15,4-8 3 16,-12 4 0-16,3-7-1 16,-12-5 1-16,4-3-2 15,-1-8-1-15,6-4-32 16,8-12-14-16,0 0-30 16,22-15-10-16,0 3-16 15,35-15-46 1,-4 4 41-16</inkml:trace>
  <inkml:trace contextRef="#ctx0" brushRef="#br0" timeOffset="49457.0189">14728 4798 208 0,'35'8'79'0,"-35"-8"-61"0,14 0 32 16,-14 0 13-16,0 4-9 16,0-4-1-16,-9 20-26 15,0-9-11-15,-17 9-10 16,4-1-3-16,-9 12 1 0,5-7-5 0,-9 15 1 15,8-12-2-15,-4 12 0 16,9-8 2-16,5 5 0 16,-1-1-5-16,14-12-1 15,0-3 5-15,17-9 5 16,0-3-2-16,31-16-1 16,-9 4 2-16,13-23 0 15,-8 8-4-15,4-48-1 16,-9 17-15-16,-4-13-6 15,-10 12 7-15,-7 8 6 16,-6 12 9-16,-8 0 3 16,0 8-3-16,0 7 1 15,0 4-2-15,0 12-2 16,0 0 0-16,9 0 3 16,0 0-2-16,9 4-1 0,-5 0 3 15,9 4 0-15,-5 0-2 16,1 15 0-16,-1 1 4 15,-12 15 1-15,-1-4 0 16,-21 15 1-16,3-7-2 16,-12 8-1-16,4-12 3 15,0 4 0-15,5-12 3 16,3-7 1-16,6-5 3 16,8-15 4-16,0 0-6 15,17-20 0-15,1 1-4 16,21-36-3-16,-4 12 0 15,36-31-1-15,-14 15 2 0,9 0 1 16,-14 13 12-16,-3 14 5 16,-10 5-4-16,-13 15 1 15,1 4-8-15,-14 31-3 16,-4-3-3-16,-14 19 0 16,1-8-2-16,-9 4 2 15,0-8-2-15,-1-4 2 16,6-3-2-16,-1-5 2 15,0-3-2-15,5-12-1 16,-1 0-2-16,18-16 1 0,-4 0-4 0,18-31 1 16,-5 8-5-16,17-23 1 15,-4 11 2-15,9 0 1 16,-9 12 0-16,-4 12 4 16,-5 3 4-16,-8 24 3 15,-5-4 2-15,-13 35 2 16,0-8-3-16,-13 20-2 15,0-8-2-15,-1 4 0 16,1-8-22-16,9 0-7 16,0-7-42-16,8-5-19 15,0 1-38 1,14-20-41-16,-5 3 65 16</inkml:trace>
  <inkml:trace contextRef="#ctx0" brushRef="#br0" timeOffset="50061.6191">15892 4962 272 0,'-62'24'101'0,"62"-24"-78"0,-26 23 9 0,21-23-3 16,1 8-15-16,4-4-3 0,4 4-5 16,1-5-1-16,12 1-3 15,-3 0 3-15,8-4 4 0,0 0-1 16,8-8 3-16,-3 1-4 15,3-17-2-15,-3 9 2 16,3-28 0 0,-8 11 1-16,-4-7 2 15,-1 8-3-15,-17 8-2 0,0-1 0 0,-21 13-1 16,3 3 0-16,-30 27 0 16,8-7-5-1,-8 23 1-15,8-11-2 0,1 15 0 16,8-8-22-16,9 8-10 15,5-12 13-15,12 4 7 16,1-7 6-16,21-5 6 16,-3-3 1-16,25-8 1 15,-4 0 2-15,13-20 3 16,-4 4 4-16,18-35 5 16,-14 8 1-16,40-39 0 15,-18 15-3-15,22-34 0 16,-21 19-5-16,3-28 1 15,-17 24 10-15,-13 8 6 0,-9 7 1 16,-8 17 2-16,-5 10-15 16,-14 9-7-16,1 8-6 15,-13 34 0-15,-1-3-12 16,-17 35-7-16,5-8-25 16,-27 43-8-16,9-16-19 15,-9 32-8-15,9-20 17 16,0 0 8-16,8-16 32 15,5-7 13-15,5-4 3 16,4-16 1-16,0-12-44 16,8-15-38-1,1 0 25-15</inkml:trace>
  <inkml:trace contextRef="#ctx0" brushRef="#br0" timeOffset="50551.308">16230 4748 192 0,'-35'39'74'0,"35"-39"-58"0,-5 54 5 16,5-46-1-16,5 8-10 16,-1-5-1-16,18-3-1 15,-4 0 0-15,30-12-4 16,-9 0 4-16,18-19 2 0,-13 3 14 16,18-15 10-16,-14-4-7 15,18-19-3-15,-13 11-6 0,17-16-1 16,-13 13 13-16,-13 7 7 15,-9 8-2-15,-18 23 0 16,-3-4-20-16,-23 32-9 16,0-4-7-1,-17 38 0-15,4-7-19 0,-13 47-9 0,8-20-25 16,-3 12-9-16,3-23 32 16,5-1 14-16,5-7 23 0,-1-20 11 15,5-4 3-15,9-15 3 16,-1 0 0-16,18-28 3 15,-4 5-12-15,22-32-5 16,-5 0-6-16,9 0 0 16,-4 8 4-16,-5 11 6 15,-4 5-1-15,-13 27 3 16,0 3-2-16,-13 17 2 16,-1-1-8-16,-4 8-4 31,5-4-2-31,0 4 1 15,-1-11-28-15,10-1-9 0,-1-3-27 16,9-13-9-16,0 1-30 0,18-12-14 16,-5 0 7-1</inkml:trace>
  <inkml:trace contextRef="#ctx0" brushRef="#br0" timeOffset="50757.1944">17310 4783 340 0,'-35'27'129'0,"35"-27"-100"0,-27 55 29 0,23-48 5 16,-5 13-27 0,0-1-7-16,-4 9-18 15,0-5-7-15,0 12-3 0,0-15-21 0,-5 7-7 0,1-3-17 16,-1-5-7-16,0 1-4 16,10-9 1-16,-1 1 1 15,9-12 1-15,0 0-2 16,22-23-1-16,-5 7-23 15</inkml:trace>
  <inkml:trace contextRef="#ctx0" brushRef="#br0" timeOffset="51247.942">17463 4806 156 0,'-4'35'60'0,"4"-35"-47"0,-4 20 28 0,4-20 8 31,0 11 4-31,0-3 3 15,0 4-13-15,0-4-4 0,-5 3-22 16,1 1-4-16,-5 4-1 0,5-1 1 16,-10 9 5-16,1-5-10 15,-4 9-4-15,-1-5-1 16,1 0 0-16,3-3-4 16,6 0 1-16,-1-1-2 15,5-7 0-15,-1-1-11 16,5-11-5-16,0 0-10 15,13-23-5-15,0 11 0 16,18-23 2-16,-9 8 11 16,26-24 5-16,-8 12 20 15,4-4 8-15,-5 8 17 0,-4 8 6 16,-4 7 7 0,-9 1 3-16,0 7-13 15,-4 8-6-15,-5 4-15 0,0 0-8 16,0 4-2-16,0 16-2 15,-4-5 0-15,-4 12 0 16,-1-3 0-16,-8 3 2 16,-1 1 1-16,-12-5 1 15,3 0-2-15,-3 1 1 16,4-5-18-16,4-3-6 16,0-4-30-16,13-5-10 15,1 1-36-15,17-8-16 16,-5 0-2-1</inkml:trace>
  <inkml:trace contextRef="#ctx0" brushRef="#br0" timeOffset="51609.0371">18126 4806 336 0,'-26'0'126'0,"26"0"-98"0,-18 4 34 0,18-4 8 16,-4 8-13-16,0-8-3 15,-10 4-31-15,6 4-12 16,-10 7-7-16,5-3-4 0,-9 7 3 15,4 1-4-15,1 3-2 16,-1-3-9-16,5 3-5 16,4-11 0-16,5 4 0 0,0-5-6 15,12-3-2-15,1-4 6 16,13-4 4-16,-4 0 9 16,4 4 3-16,-5-4 3 15,-4 12 2 1,0-1 3-16,-13 20 2 15,0-7-3-15,-17 38-1 16,4-15 1-16,-27 35 0 16,5-16-9-16,-22 1-2 15,9-9 10-15,-9-15 7 16,8-4 9-16,-3-11 3 16,8-13-29-16,4-15-14 15,10 0-103-15,3-58-43 16,5 11 21-16</inkml:trace>
  <inkml:trace contextRef="#ctx0" brushRef="#br0" timeOffset="51712.104">17472 4650 428 0,'-48'-8'162'0,"48"8"-126"0,-5-4-63 0,5 4-36 16</inkml:trace>
  <inkml:trace contextRef="#ctx0" brushRef="#br0" timeOffset="52507.0765">19457 4568 244 0,'21'-19'93'0,"-21"19"-72"0,-8-16 25 0,8 16 5 16,-9-8 2-16,0 4 3 15,-8 0-17-15,3 4-7 16,-8 0-18-16,1 4-11 0,-19 27-5 16,9-7 1-1,-21 54 0 1,12-16-26-16,-30 28-9 0,17-20 2 0,-8 8 3 16,12-15 15-16,5-1 10 15,9-11-9-15,9-8-3 0,0-12 3 16,21-23 4-16,1-4 4 15,21-20 2-15,1 1-6 16,8-40-1-16,-4 4 7 16,5-11 2-16,-5 11 16 15,-5 8 8-15,1 8 12 16,-9 12 6-16,-1 3-18 16,-8 20-9-16,0 0-8 15,5 16-1-15,-1-5-2 16,14 9-1-16,-5-4 1 15,18-5 1 1,-5 1 5-16,18-8 4 0,-9 0 5 16,13-12 2-16,-8 0-3 15,-10-7-1-15,-3 3 5 16,-27 4 5-16,0 0-11 16,-22 16-2-16,4 0-1 15,-17 19 1-15,4 1-5 0,-4 7-2 16,9-8-4-16,8 8-1 15,1-4-1-15,12-3-2 16,1-5 5-16,13 0 3 16,0-15 8-16,17-12 4 15,-4 0 1-15,22-19-1 16,-9 11-8-16,9-42-3 16,-9 11-60-16,-13-4-26 15,-5 0-109 1,-30 8-61-16,5 8 118 15</inkml:trace>
  <inkml:trace contextRef="#ctx0" brushRef="#br0" timeOffset="52813.3995">20717 4404 272 0,'4'-39'104'0,"-4"39"-81"0,4-15 23 0,-4 7 5 16,5 4-20-16,-1-4-5 16,-4 16-18-16,0-8-6 0,-13 27-1 15,0-7 3-15,-27 26 5 0,9-6-5 16,-21 45 0-16,8-14-13 15,-18 11-7-15,10-8-11 16,-5-8-6-16,8-11-15 16,10-5-5-16,4-7-43 15,22-15-44 1,4-1 46-16</inkml:trace>
  <inkml:trace contextRef="#ctx0" brushRef="#br0" timeOffset="53982.7867">20655 4794 320 0,'-53'0'121'0,"53"0"-95"0,-48 16 29 16,44-16 5-16,-14 8-26 15,5 4-6-15,-5 3-19 16,5 1-7-16,-4 11-1 16,4-4-6-16,-1 5 1 0,-3-5-5 15,12 5-1-15,1-5 2 16,8 0 3-16,1-3 0 15,17-5 4-15,-5-3 4 16,18-8 3-16,-4 0 2 16,13-12 0-16,-9 0-2 15,9-27 1-15,-9 4-2 0,-8-16 0 16,-6 0-6-16,-12 4 1 16,-4 12 0-16,-19-4 0 15,1 4-3-15,-13 11 0 16,4 5-14-16,0 7-4 15,4 0-31-15,14 12-14 16,0 0 13-16,21 12 5 16,-4-5 20-16,23 5 7 15,-6-4 13-15,14-5 4 16,-9-3 17-16,5-4 8 16,-5 0 14-16,-9 0 6 15,-4 0-9-15,-17 8-2 0,-1-8-15 16,-22 24-6-16,5-13-9 15,-22 20 0 1,9-7-2-16,-14 7 0 0,10-4-3 16,8 5-1-16,4-5-4 15,14-4-1-15,-1-3 3 16,18-1 5-16,1-3 6 16,12-8 6-16,-4 0 6 15,17-8 3-15,-8 0 6 16,9-8 2-16,-5 0-9 15,0-8-5-15,-4 1-3 16,-14-20-1-16,1 7 0 16,-18-15 0-16,0 8-7 15,-13 0 0-15,4 4-6 0,-13 11 1 32,4 5-18-32,1 3-8 15,4 0-31-15,8 12-11 0,1 0 5 16,13 0 5-16,-1 0 24 15,23-11 10-15,-5 3 24 16,23-12 10-16,-5 5 20 16,13-16 8-16,-9 7 11 15,22-19 5-15,-13 8-3 16,14-23 1-16,-14 15 8 0,-9-4 5 16,-9 4-7-16,-12 16-3 15,-5 3-26-15,-22 24-12 16,0 0-9-16,-18 27-4 15,1-3 1-15,-19 34-1 16,6-11-31 0,-14 39-12-16,9-16 15 15,0 1 8-15,4-13 13 16,5-7 4-16,4-8 5 0,4-12 1 0,0 0-1 16,23-19 1-16,-5 0-15 15,17-24-7-15,1 4-12 16,13-19-6-16,-5 3 9 15,14-7 6-15,-5 4 6 16,4 0 3-16,-4 3 8 16,-4 5 2-16,-5 3 18 15,-4 4 10-15,-4 1 18 16,-5 3 10-16,0 0-4 16,-13 8-2-16,0 0-11 15,-4 4-3-15,-1 0-14 0,-8 11-4 31,0-3-9-31,-9 19-4 16,5 1-4-16,-10-1 1 16,10-4 1-16,-1 4 2 15,5 1-3-15,4-9 0 16,5 0-4-16,8-3 1 0,1-5-25 16,21-7-10-16,-4 0-53 15,39-8-21-15,-12 0-60 16</inkml:trace>
  <inkml:trace contextRef="#ctx0" brushRef="#br0" timeOffset="54472.5146">22499 4174 216 0,'9'-4'82'0,"-9"4"-64"0,17-8 29 0,-12 4 9 0,3 4 8 16,-3-7 7-16,-1 7-17 16,1 0-8-16,-5 11-26 15,0-3-6-15,-18 43 0 0,5-12-6 16,-40 39-2-16,14-16-3 0,-32 59-3 15,19-23 1-15,-14 19-1 16,18-23-3-16,-5 7 2 16,13-19-1-16,5 12-2 15,5-20-33-15,8-8-15 16,0-11-90 0,9-16-82-16,4-8 75 15</inkml:trace>
  <inkml:trace contextRef="#ctx0" brushRef="#br0" timeOffset="55941.9664">5509 6547 324 0,'-22'-8'123'0,"22"8"-95"0,-13-12 16 15,8 8 2-15,-3-4-21 0,-6 8-6 16,-3 0-11-16,-5 8-6 16,-9 16-1-16,-8 11-1 0,-10 15 0 15,1-3 0-15,4 12 0 16,5-12-3-16,12-1 2 15,10-3 1-15,12-7 2 16,14-9 1-16,13-8 1 16,4-11 9-16,10-8 6 15,-1-12-8-15,4-11-3 16,-4-8-5-16,-8-8 0 16,-1 8 0-16,-8-28 3 15,-1 16-3-15,-4-19 0 0,0 11-1 16,-4 8 1-16,-4-8-2 15,-1 12 2-15,0 8-7 0,1 19-1 16,-1-7-3-16,5 15 0 16,0-4-2-16,8 8-1 15,-4 0 3-15,5 0 3 16,0 0 3-16,-1 8 1 16,-4-8 3-16,0 12 1 15,-4-8-4-15,-9 23-1 16,0-4-6-16,-13 44-2 0,4-21-6 15,-17 44-3-15,-9 35-5 32,0 0-2-32,8-8 7 15,5-31 4-15,5-12 13 0,4-19 6 16,4-12 12-16,5-16 7 0,4-19 1 16,4-16 1-16,5-19-8 15,-1-9-2-15,1 9-9 16,13-43-2-16,-4 11-4 15,30-42-1-15,-8 15 1 16,25 0 0-16,-12 20 0 16,4 15 0-16,-13 4 8 15,0 28 7-15,-9-1-3 16,-4 36 1-16,-5-1-6 16,-8 21 1-16,-5-5-3 15,-9 0 0-15,1-4-1 16,-10 1 2-16,1-5-1 0,-9 0 0 15,0-11-12-15,-14 0-5 16,5-12-41-16,-4 0-15 16,4-8-29-16,9-4-10 15,0 8-28 1</inkml:trace>
  <inkml:trace contextRef="#ctx0" brushRef="#br0" timeOffset="57475.2322">6110 6906 296 0,'-26'11'110'0,"26"-11"-86"0,-4 0 11 16,4 0-1-16,0 0-13 15,0 0 1-15,8 0-13 0,1 0-3 16,9-7-4-16,-5 3 3 0,22-8 4 15,-9 4 6-15,23-15 3 16,-10 3-5-16,9-19 0 16,-12 8-4-16,-6-16 0 15,-3 8-1-15,-10-8 2 16,-4 12 8-16,-8 0 6 16,-1 12-7-16,-13 3 1 15,1 4-16-15,-14 20-3 16,0 0-2-16,-9 35 1 15,9-15-8-15,0 23-1 16,0-8-10-16,9 11-1 16,-5-7 4-16,14-4 4 15,0-4 8-15,8 0 3 16,0-11 3-16,18-12 2 0,-9-1 3 16,14-18 4-16,-5 3-4 15,8-20-3-15,-3-3 1 16,4-24 0-16,-5 8-6 15,0-4 0-15,-4 8-1 16,-4 12-1-16,-5 4 1 16,0 11 0-16,-4 4-4 15,0 8 0-15,-1 0-9 16,1 4-4-16,-4 4 4 16,3 0 5-16,-3-4 5 15,4-4 2 1,-5 0 3-16,5-4 1 0,0 0 1 15,4-4 0-15,0 4 0 16,9 0 0-16,-5 4 0 16,10-8 0-16,-5 4-3 15,4 4 2-15,-4-7-6 16,4 7-3-16,-4 0 3 16,0 7 2-16,-4-7 3 15,-1 4 3-15,-4 4-2 16,-4-8 0-16,0 4 3 15,-5 0 1-15,1 0 3 0,-1-4 1 32,1 0-1-32,-5 0 1 15,0 0-2-15,0 0 2 0,0 0-2 16,-5 0 0-16,1 0-1 16,-5 4 2-16,0-4-8 15,-8 11 0-15,4 1 0 16,-9 12 3-16,4-5 0 15,-4 8 2-15,5-3 4 16,-1-1 4-16,5-7-6 16,4 3-1-16,0-3-2 15,5-4 1-15,-1-1 2 16,10-7 4-16,-1 0 0 16,9-4 0-16,1 0-1 0,8-8 0 15,-5 1-4-15,14-13-1 16,-5 4 1-16,0-11 0 15,-4 4-2-15,-4-1 1 16,0 5 7-16,-10 3 3 16,1 4-6-16,-9 16-4 15,0 0-7-15,-9 16-2 0,1-5-17 16,-1 13-8-16,4-5-8 16,5 1-1-16,0-5 20 15,9-3 8-15,-4-5 9 16,8-7 2-16,0 0 3 15,9-16 3-15,-5 1 7 16,19-36 4-16,-10 12-8 16,31-43-2-16,-13 23-2 15,39-50 0-15,-17 23-2 16,4-8-2-16,-13 20 16 16,-17 15 9-16,-9 8 2 0,-18 28 2 15,-4 7-16 1,-27 24-6-16,5 3-4 15,-22 24-3-15,8-7 3 0,-16 26 0 16,7-11-10-16,-3 27-5 16,8-19 3-16,-4 15 5 15,9-15-6-15,4 3-1 16,4-11-5-16,14 4-1 16,-1-20 5-16,19-4 5 15,-6-3 4-15,23-9 2 16,-5-3 5-16,27-12 5 15,-9 0 4-15,9-19 2 16,-9 3-4-16,0-23 1 0,-9 8-1 16,-5-8 1-16,-3 4 13 15,-14 3 7-15,0 5-9 16,-13 11 0-16,0-3-16 16,-18 15-5-16,5 4-1 15,-17 23 1-15,3-7-3 16,1 19-2-16,4-4-3 0,4 8 1 15,5-3-13-15,13-1-5 16,0-4 7-16,18-4 6 16,-1 0 5-16,10-15 3 15,-5 0-19-15,8-12-8 16,-3 0-40-16,-1-20-19 16,-4 5-74-1</inkml:trace>
  <inkml:trace contextRef="#ctx0" brushRef="#br0" timeOffset="57687.4512">7203 6402 364 0,'-13'0'137'16,"13"0"-106"-16,27 0 10 0,-23 0 0 0,22-8-3 15,-4 4 4-15,35-3-21 16,-8-1-9-16,30-8-8 15,-18 5-1-15,14-5 0 0,-14 4-41 16,-4 4-17 0,-8 5-104-1,-23 10-78-15,-4 1 91 16</inkml:trace>
  <inkml:trace contextRef="#ctx0" brushRef="#br0" timeOffset="57853.8709">8029 7218 588 0,'-9'0'220'0,"9"0"-172"0,13-12-17 16,-13 12-21-16,5-12-60 16,-5 1-18-16,0-5-164 15,0 4-73-15</inkml:trace>
  <inkml:trace contextRef="#ctx0" brushRef="#br0" timeOffset="84106.6652">4323 8092 300 0,'-4'-27'112'0,"4"27"-87"0,-9-8 4 0,9 8-2 16,-8 0-18-16,-10 4-5 16,-4 7 0-16,-9 9-1 15,5-1-1-15,4-3-2 0,-18 23 1 16,14-15-4-16,-18 26 2 0,0 17 10 16,14-5 3-16,8-15-1 15,17-20-1-15,1-3 2 16,13-1 3-16,-1-11-8 15,19-12-2-15,-5-8-14 16,13-16-4-16,-4 5-10 16,17-20-2-16,-9 8 4 15,10-4 5-15,-5-1 7 16,-14 9 5-16,-3 4 18 16,-10 11 8-16,-4 0-2 15,-13 20-1-15,0-4-11 16,-8 23-3-16,-1-3-1 15,-4 23 0-15,-5 15-16 0,5-7-6 16,0-12 0-16,4-8 2 16,5-12 10-16,-1-7 5 15,5-12 6-15,5-20 2 16,-1 4-3 0,9-31-1-16,0 0-1 15,22-15-2-15,-4 7 3 0,9 4 2 16,-10 8 4-16,-3 12 5 15,-5 4-2-15,0 15 1 16,-5 4-7-16,5 4-2 0,-4 4-4 16,8 4-3-1,-4-1 4-15,13-3 1 16,-9 0 6-16,18-8 3 0,-13 0-2 16,13-7 2-16,-9 3-4 15,5-15-2-15,-10 11 0 16,-3-12 1-16,-5 9-1 15,-14-1 0-15,1 1-1 16,-13 7 0 0,-1 0-5-16,-17 16-1 15,5 0 3-15,-9 15 1 0,-1 0-3 0,1 13 1 16,4-9 0-16,9 16 2 16,0-8-3-16,13 8 0 15,0-8-10-15,8-8-3 16,1-3-20-16,18-20-5 15,-6-1-13-15,32-14-3 16,-9 3-10-16,22-12-4 16,-13 5 22-16,8-12 13 15,-8 11 33-15,-5-8 15 16,-8 5 47-16,-10 3 21 0,-8 5-5 16,-13 3-1-16,0 0-21 15,-14 8-9-15,1 0-18 31,-14 0-7-31,5 0-12 0,-13 8-4 16,4 0-5-16,-9 7-1 16,9-3-4-16,0 7-1 15,5-3-19-15,12 4-9 16,1-5 9-16,17-7 4 16,-4 0 6-16,17-16 2 15,-8 8 8-15,8-12 2 16,-4 1 0-16,-4-1 2 15,-1 4 1-15,-8 8 0 16,0 0-5-16,-9 12 1 16,0 0-3-16,4 7 2 15,1-7-2-15,8-1 2 16,0-3 3-16,0-12 1 0,5 0 3 16,12-19 3-16,-3 4 0 0,25-21 0 15,-8 9-3-15,27-43-2 16,-14 16 1-16,17-32 1 15,-17 20-3-15,-8 7 0 16,-10 16 27-16,-21 24 12 16,-5 3-14-16,-22 52-8 15,0-9-13-15,-26 24-4 0,4 0 0 16,-8 23 2-16,4-12-24 16,4 21-12-16,5-25 0 15,4 5 1-15,9-12-1 16,-5-12 0-16,5-8-17 15,9-27-4-15,-1 0 8 16,5-31 4 0,0 7 9-1,5-30 5-15,-5 11 28 0,0-4 12 16,0 12 43-16,-5 4 18 0,1 7-21 16,-5 16-11-16,5 1-17 15,4 14-7-15,0 1-6 16,17 8-4-16,-4-1-5 15,27-3 0-15,-9 0 2 16,17-8 1-16,-9 4 1 16,14-20 0-16,-9 4 0 15,13-8 2-15,-9 1 6 16,5-1 4-16,-9 1 14 16,-13 3 6-16,-5 4-6 15,-17 8-1-15,0 0-14 16,-18 16-6-16,0-5-6 15,-13 21-3-15,4-1 1 0,-3 12-1 16,3-4 0-16,5 8 0 16,0-8-3-1,8-4 2-15,1-8 1 0,13-11 0 16,-1-1-3-16,14-19 2 16,0 0 1-16,22-19 0 15,-4 4 0-15,12-13 2 16,-8 9-3-16,-4-8 0 15,-9 11 1-15,-10 5 0 16,1 3 2 0,-13 12 3-16,0 0-2 15,-9 12 0-15,0-1-3 0,0 9-1 16,0-5 1-16,0 9 2 0,0-5-3 16,4 1 0-16,1-5 1 15,4-3 2-15,-5 0-1 16,9-12-1-16,-4 0 1 15,8-8-1-15,-3 4 0 0,3-11 2 16,-4 3-12-16,1-8-6 16,-1 9-11-16,-9-13-6 15,0 9 11-15,-4-1 5 16,0 0 13-16,0 1 7 16,0 3-3-16,5 0 0 15,-1 5-2 1,9-5 0-16,1 8 15 15,8-8 6-15,-5 4-1 16,9 5 0-16,-4 3-6 16,5 0 0-16,-5 0 4 15,-5 11 2-15,1-7 4 16,-9 20 1-16,-1-5-1 16,-12 12-2-16,4-3-6 15,-9 11-1-15,0-12-6 16,1 0-2-16,3-3-5 15,1-5 0-15,-1-3-2 16,10-12-2-16,-5 0-6 0,17-16-4 16,-3 0-12-16,16-3-4 15,-3-1-8-15,3 0-4 16,-3 5-35-16,-14 7-12 16,0 0-49-1,-4 8-33-15,-5 0 78 16</inkml:trace>
  <inkml:trace contextRef="#ctx0" brushRef="#br0" timeOffset="84455.2306">6883 8357 288 0,'4'-11'110'0,"-4"11"-86"0,14-12 29 0,-10 12 8 15,13-8-12-15,-3 4-4 16,8 4-6-16,-5-8 0 0,10 4-21 16,-6 1-4-16,6-1 0 0,-5 4-6 15,4 4 0-15,-4-1-4 16,0 9-3-16,-4 0 0 15,-5 11 1-15,-4-3-3 16,-5 7 0-16,-4-3-19 16,4-5-7-16,1-3-63 15,3-1-27-15,1-11-58 16</inkml:trace>
  <inkml:trace contextRef="#ctx0" brushRef="#br0" timeOffset="85213.7426">8323 8291 332 0,'-13'-16'123'0,"13"16"-95"0,-13-19 16 0,13 15 0 15,-5-4-20-15,1 0-3 16,-9 4-13-16,-1 1-3 16,-16 6-3-16,3 1-2 0,-8 16 1 15,5-5 1-15,-1 17 1 16,9-1-6-16,4 4 0 16,5-12-1-16,9 1-1 0,-1-5 12 15,19-15 8-15,-6 0 5 16,19-19 3-16,-5-1-4 15,13-19 1-15,-5 8-9 16,19-28-4-16,-10 8-4 16,14-23-3-16,-9 7 1 15,22-19-1-15,-14 20-3 16,10-8 2-16,-14 15 1 16,0 4 0-16,-8 8 0 15,-1 4 0-15,-8 12-3 16,-9 0 2-16,0 7-6 15,-13 12 0-15,-5 5-4 0,-26 26 0 16,5 0-3-16,-36 48-1 16,9-13-3-1,-39 87-2-15,17-36 5 16,-48 59 4-16,26-36 8 0,5 24 4 0,21-35-2 16,18-19 1-16,9-20 9 15,17-20 3-15,1-11 8 16,26-43 4-16,-1 0-1 15,23-36-2-15,-4 5-7 16,8-59-4-16,-5 19-21 16,1-26-10-16,-5 18-36 15,-17 17-13-15,0 7-4 16,-18 27 0-16,0 5-64 16</inkml:trace>
  <inkml:trace contextRef="#ctx0" brushRef="#br0" timeOffset="85938.5705">9609 8147 304 0,'-8'-8'112'0,"8"8"-87"0,-9-8 29 0,9 8 5 16,-5-4-9-16,1 0-2 16,-9 4-27-16,0 0-10 15,-14 4-8-15,5 0 4 0,-26 12 3 0,4 3-3 16,-13 16-2-16,9-4-2 16,-1 20-3-16,10-8-2 31,8 4 1-31,9-8-4 15,9-8 1-15,4-4-3 0,18-7 0 16,-5-8 6-16,32-32 2 0,-10 8 1 16,22-34 1-16,-8 11-2 15,12-16 2-15,-8 8-2 16,-9 12-1-16,-8 3 1 16,-14 21-1-16,-4-1 0 15,-9 23 0-15,0 1 0 16,-9 23 2-16,5-8-10 15,4 16-2-15,0-16 5 16,0-3 2 0,0-5 0-16,8-11 2 15,1-5 3-15,13-18 1 16,-4-1-1-16,26-23-2 16,-9 8 1-16,31-20 1 0,-14 12-1 15,-3 0-1 1,-10 7 3-16,-13 17 0 0,-4-1 5 15,-22 20 3-15,0-4-6 16,-4 15-1-16,0-3-4 16,4 7-1-16,0-3 3 15,8-5 1-15,-3 1 10 16,12-8 6-16,1-8-8 16,8-8-1-16,-4 4-6 15,9-8-3-15,-5 4 8 0,-4 8 4 16,-4 0 9-16,-10 20 6 15,1-8-13-15,-4 3-3 16,-1 5-21-16,9-5-7 16,-4 1-102-16,17-24-46 15,-4 0-38 1</inkml:trace>
  <inkml:trace contextRef="#ctx0" brushRef="#br0" timeOffset="86475.7015">11194 8232 280 0,'0'-7'104'0,"0"7"-81"0,-13-4-2 15,13 4-7-15,-22 0-4 16,4 0 4-16,-21 11-6 15,8-3 0-15,-17 27-4 16,4-7 4-16,-9 26 2 0,9-11-3 0,1 8 1 16,7-12-5-16,14 0 0 0,5-8 12 15,13-7 5-15,-1-5 7 16,23-11 6-16,-5 0-5 16,31-20-2-16,-9 0 3 15,18-27 2-15,-10 8-6 16,10-16-3-16,-13 4 5 15,-14-3 3-15,-4 7-16 16,-26 3-8-16,-1 5-11 16,-17 12-2-16,5-1-26 15,-5 12-8-15,4 1-56 16,1 7-23-16,8 0-52 16,13 0-35-1,1 0 100-15</inkml:trace>
  <inkml:trace contextRef="#ctx0" brushRef="#br0" timeOffset="86901.6597">11883 7565 364 0,'31'-47'137'0,"-31"47"-106"0,9-11 30 0,-9 11 9 16,0 0-31-16,0 0-9 15,-4 11-17-15,-1-7-6 16,-8 27-4-16,4-15-5 0,-30 58-1 15,8-7-27-15,-39 30-12 16,17-15-12 0,-17 39-5-16,13-35 33 15,-5 8 14-15,14-16 26 16,0-12 12-16,8-15 17 0,9-16 9 16,9-4-17-16,18-31-6 15,0 0-15-15,21-31-6 16,1 3-8-16,30-7-2 15,-8 0-2-15,12 8 3 16,-8 7 4-16,-4 20 3 16,-10 0 4-16,-16 28 1 15,-6-5-5-15,-16 20-4 16,-1-8 3-16,-18 8 1 16,6-8-2-16,-10 0-1 0,4-7-8 15,1-9-2-15,4 1-31 16,5-13-15-16,3-3-42 15,10-19-14 1,0-1-55-16</inkml:trace>
  <inkml:trace contextRef="#ctx0" brushRef="#br0" timeOffset="87151.5674">11980 8260 328 0,'0'19'123'0,"0"-19"-95"0,-4 31 27 16,4-27 7-16,-5 16 0 15,1 3 3-15,-14 20-34 16,1-4-15-16,-14 12-11 16,5-8-5-16,-18 12 1 0,9-9-12 15,-9 1-3-15,9-12 5 16,-5 0 2-16,5-3 11 16,0-13 5-16,4-3-22 15,9-16-8-15,0 0-36 16,9-24-16-16,4 5-59 15,14-44-26-15,-1 13 35 16</inkml:trace>
  <inkml:trace contextRef="#ctx0" brushRef="#br0" timeOffset="87338.9617">11901 8178 428 0,'4'-12'162'0,"-4"12"-126"0,18-23-12 0,-14 19-14 16,5-4-43-16,0 0-15 15,8 0-89-15,1 4-38 16,8 4 55-16,-4 0 28 16</inkml:trace>
  <inkml:trace contextRef="#ctx0" brushRef="#br0" timeOffset="88058.9887">12230 8482 464 0,'-4'0'176'0,"4"0"-137"0,17-12 2 32,-12 9-7-32,8-5-23 15,-4 4-6-15,13-8-3 0,-5 0 0 16,10-7-1-16,-5 3-3 0,0-7 1 15,-1 7-1-15,-3-7 0 0,-5 3 2 16,-8 5 0-16,-1 3-3 16,-22 8 0-1,5 0 4-15,-22 12 1 0,4 0 0 16,-8 19 1-16,4-3-2 16,4 15-1-16,5-8-6 15,17 4-4-15,0-8-32 16,27 8-12-16,-5-11-17 15,26-1-4-15,-4-3-3 16,18-12-2 0,-9-1 12-16,22-26 6 15,-13 3 30-15,26-27 15 0,-18 8 50 16,1-4 23-16,-14 8 36 0,-13 4 16 16,-9 3-10-1,-13 9-4-15,1-5-38 0,-19 16-14 16,1-8-23-16,-14 12-10 15,5 0-8-15,-9 24-1 16,5-12-20-16,-5 23-9 16,4-4-1-16,1 8 1 15,-1-8 13-15,9 0 8 16,0-3 0-16,9-5 3 16,0-3-2-16,18-13 2 15,-5 1 5-15,31-23 4 16,-4-1 3-16,25-39 1 15,-12 5-4-15,44-44-1 16,-23 12 1-16,45-51 0 16,-27 24 13-16,-4 0 8 0,-18 27 14 15,-17 16 8-15,-9 11-14 16,-22 24-7-16,-5 3-15 16,-21 32-7-16,-1 4-6 15,-34 47-1-15,8-8-23 16,-21 42-10-16,12-18-36 15,0 26-15-15,10-27 11 16,3 8 7-16,5-15 0 16,1-16 2-16,3-4-48 15</inkml:trace>
  <inkml:trace contextRef="#ctx0" brushRef="#br0" timeOffset="88201.591">13192 8053 384 0,'-9'4'145'0,"9"-4"-112"0,22 8 10 16,-18-8-2-16,9 0-12 16,1 0 0-16,16 0-16 15,-3 0-6-15,30-4-4 16,-13 4-62-16,17-16-27 0,-13-3-98 16</inkml:trace>
  <inkml:trace contextRef="#ctx0" brushRef="#br0" timeOffset="89716.7715">14439 8225 360 0,'0'-24'134'0,"0"24"-104"0,-9-11 25 0,9 11 5 0,-5 0-33 16,1 0-11-16,-14 11-14 16,5 1-4-1,-13 27 1-15,4-8 0 0,-4 24 3 0,4-8-10 16,4 3-4-16,5-7 6 15,4-8 2-15,5-7 4 16,8-5 2 0,1-3 1-16,12-16 3 15,-4-1-1-15,14-26 0 16,-5 4-6-16,8-28-1 0,-3 8-4 16,-1 0 1-16,-4 4-2 15,-5 7 2-15,-3 13-2 16,-6 7 2-16,-3 4 1 15,-5 20 2-15,0 3 1 16,0 8 1-16,0-3 0 16,4-1 0-16,1-3-3 15,3-5 0-15,1-3 10 16,9-12 5-16,-5 0-1 16,13-20 1-16,-4 5-7 15,13-20-3 1,-4 4-1-16,13-20-1 0,-9 12-3 15,13-12 0-15,-8 16-1 16,-5 0 3-16,-4 4 0 16,-5 11 3-16,-4 4-1 15,-4 16-1-15,-5 0 3 16,-4 12 0-16,-1-4-1 16,-3 8-2-16,-1 3-2 15,-4-7-1-15,0 0 2 16,0-1 2-16,0 1 2 0,0-8 1 15,0 0-2-15,-4 0-2 16,-1 0-6-16,1-1-1 16,0 1-4-16,-5 12 0 15,0-4 3-15,0 11 5 16,0-3 2-16,5 7 1 0,0-11 0 16,4 3 0-16,0-3 0 0,8-12 0 15,1-1 0-15,13-14 2 16,-4 3 5-1,17-19 4-15,-4 7 0 0,21-19 1 16,-8 8-2-16,18-35 1 16,-14 3-6-16,18-27-1 15,-14 20 0-15,1 0 0 16,-9 15 6-16,-13 12 6 16,-5 8-2-16,-17 23 0 15,-5 5-11-15,-17 38-1 16,4-4-11-16,-17 28-2 15,4-8-18-15,-22 27-9 16,9-16-20-16,-9 24-8 16,9-11 28-16,0-9 14 0,4-11 35 15,9-8 16-15,5-12 13 16,17-19 6-16,0-5-17 16,30-22-6-16,-3 3-12 15,21-23-3-15,-9 0-2 16,23-20 1-16,-14 12-6 15,27-35-3-15,-14 16 1 16,5-12 2-16,-9 7 2 16,-4 1 3-16,-9 7-5 15,-5 5-1-15,-8 11 6 16,-9 8 4-16,0 7-3 16,-13 24 1-16,-5 1-5 0,-21 34 0 31,-1-4-8-31,-26 36-4 0,9-9-15 15,-18 24-7-15,14-11-9 16,-14 7 0-16,18-16 24 16,0-3 11-16,4-12 11 15,9-8 7-15,5-8 4 16,8-19 2-16,0 0-8 16,18-16-4-16,0 4-4 15,8-4-3-15,-4 1-2 16,1 7-1-16,-6 0 2 15,-3 19 0-15,-1-3 1 0,0 23 2 32,1-8-1-32,4 8-1 0,-1-8-10 15,6-4-4-15,-6-3-33 16,6-12-12-16,-6-1-44 16,-3-26-20-16,-1 3 11 15</inkml:trace>
  <inkml:trace contextRef="#ctx0" brushRef="#br0" timeOffset="89919.8646">15115 8061 356 0,'-27'-12'134'0,"27"12"-104"0,22 0 25 0,-17 0 5 16,17 0-9-16,-5 0 0 15,31-4-22-15,-4 4-10 16,35-12-11-16,-13 5-6 0,40-9-1 15,-23 4-8-15,14-19-3 16,-14 8-74-16,-17-9-33 16,-13 9-73-1</inkml:trace>
  <inkml:trace contextRef="#ctx0" brushRef="#br0" timeOffset="90044.8303">14952 7870 504 0,'-17'0'189'0,"17"0"-147"0,13-4-13 16,-13 4-19-16,13-8-119 15,0 4-47-15</inkml:trace>
  <inkml:trace contextRef="#ctx0" brushRef="#br0" timeOffset="90566.2355">16796 8069 236 0,'18'23'90'0,"-18"-23"-70"0,4-16 32 0,-4 16 12 16,0-7-25-16,0 3-7 15,-13-4-8-15,0 4-4 16,-14 0-10-16,5 0 7 0,-22 4 5 16,9 0 2-16,-9 0 3 15,5 0-11-15,8 8-4 16,5 0-12-16,13 11-2 16,4-3-2-1,22 15-1-15,-4-4 4 0,8 12 0 16,1-7-2-16,-5 7 2 15,-4-8-6-15,-9 8-3 16,0-16-36-16,-13-3-15 16,4-5-20-16,-13-18-7 15,4 3-18 1,10-20-33-16,-1-3 51 16</inkml:trace>
  <inkml:trace contextRef="#ctx0" brushRef="#br0" timeOffset="91132.8498">16730 8045 220 0,'44'-12'82'0,"-44"12"-64"0,35 0 35 15,-26 0 13-15,4 4-1 16,-4 4 1 0,0 4-19-16,0 0-8 15,-18 23-23-15,0-4-8 0,-17 47-1 0,4-23-17 16,-22 34-8-16,9-22-31 16,-18 11-11-16,13-24 26 15,-3 1 16-15,7-8 28 16,14-24 12-16,5 1 2 15,17-24 1-15,0 0-6 0,26-35-1 16,-4-1-8-16,35-46-4 16,-13 20-3-16,35-12-3 15,-13 15 9-15,4 1 4 16,-13 15 0-16,-13 12 0 16,-9 7 8-16,-8 5 4 15,-5 7-9-15,-14 12-2 16,1 0-10-16,-13 12-3 15,4-1-1 1,-9 13 0-16,5-5-3 16,-1 9 0-16,1-5-7 15,8 0-4-15,1 1 3 16,12-12 4-16,-4-8 2 0,18-8 0 16,-4 4 1-16,16-32 3 15,-7 9-2-15,16-16 1 16,-3 8 0-16,-6-8 0 15,-7 11 6-15,-15-7 2 16,-3 12 11-16,-22 7 4 16,4 5-9-16,-22 14-2 15,4 1-6-15,-8 16-3 16,4-5 0-16,0 13-1 16,4-9-36-16,10 13-13 15,-6-9-32-15,28-7-15 0,-6-1-43 16,19-11-44-16,-5 0 74 15</inkml:trace>
  <inkml:trace contextRef="#ctx0" brushRef="#br0" timeOffset="92366.9109">17889 8057 360 0,'-17'-12'134'0,"17"12"-104"0,-14 4 20 0,14-4 4 15,-8 4-23-15,-1 0-5 16,-9 4-16-16,5-1-6 15,-18 9-3-15,5 0-1 0,-5 7 0 0,5-3-16 16,0 11-6-16,4-8 0 16,13 1 0-16,0-1 6 15,18-7 5-15,-5-1 4 16,23-11 4-16,-5 0 2 16,22-20 1-16,-9 5-7 15,17-17 0-15,-12 9-6 16,4-4 1-16,-9 3 4 15,-9 4 2-15,-4 5 4 16,-13 3 3-16,0 4 0 16,-9 8 2-16,0 0-2 15,-5 11-1-15,1-3 14 16,0 0 7-16,-1 0-4 0,5-1 1 16,0 1-11-16,0-4-4 15,0 0 4-15,9-5 3 16,-5 1-8-16,10-8 0 15,-6 1-2-15,10-5 2 16,-1 0-1-16,19-4-1 16,-10 1 1-16,22-21-1 15,-8 9 0-15,21-43 0 16,-8 11 0-16,26-35 2 16,-13 20-1-16,4 0 2 15,-13 11 20-15,-13 12 9 16,-9 8-2-16,-17 16-3 15,-5 3-15-15,-22 20-5 0,0 0-7 32,-21 32-3-32,3-5-14 15,-21 51-6-15,8-16-15 0,-39 44-6 16,13-20-9-16,-21 42-3 16,21-26 26-16,-4 3 13 15,13-19 24-15,8-4 10 0,10-23 12 16,17-13 5-16,4-7-3 15,18-23 1 1,0-4-16-16,22-24-4 0,0 0-8 16,18-46-1-16,-5 11-41 15,13-35-19-15,-8 16 2 16,-14-20 2-16,-4 16 44 16,-27 11 21-16,5 12 7 15,-17 16 4-15,-1 8-10 16,1 15-5-1,4 0-8-15,4 8 0 16,0 0-2-16,18 4-2 16,0 0-4-16,21 4-2 15,-3-5 2-15,17-3 3 0,-5 0 3 16,18-7 1-16,-13-1 3 16,18-4 1-16,-14 0 10 15,4 1 3-15,-8 3 19 16,-8 4 7-16,-10-4-6 15,-17 16-2-15,-1-8-15 16,-16 16-4-16,3 3-7 16,-12 5 0-16,4-1-5 15,-5 8-2-15,5 0 0 16,4-3-1-16,0-5-5 16,9 1 1-16,0-5-14 0,18-7-5 15,-5-4-15-15,35-12-6 16,-8 4-31-16,26-16-15 15,-9 0 1-15,22-3 2 16,-18-4 49-16,5-1 21 16,-13 5 76-16,-14-1 36 15,-8 4 6-15,-13 1 1 16,-5 3-30-16,-13 8-11 16,0 0-16-16,-13 8-6 15,-1-4-16-15,-8 12-4 16,5-4-11-16,-10 11-5 15,6-3-5-15,3 15 1 16,0-7 1-16,5 3 0 16,4 0-5-16,9 4 1 0,0-7-5 0,14-1-1 15,-6-11-6-15,14-8-1 16,-4-4-25-16,13-16-13 16,-5 4-57-16,5-23-26 15,-9 8-15 1</inkml:trace>
  <inkml:trace contextRef="#ctx0" brushRef="#br0" timeOffset="92504.0696">19176 7698 400 0,'-22'0'151'0,"22"0"-118"16,-5 4 40-16,5-4 11 0,5 0-33 16,-5 0-10-16,8 0-41 15,1 0-17 1,4-4 8-16,1 4-107 15,-10-12-45-15</inkml:trace>
  <inkml:trace contextRef="#ctx0" brushRef="#br0" timeOffset="92678.0536">17709 7589 396 0,'-17'-12'148'0,"17"12"-115"0,35-4-176 16,-26 4-90 0</inkml:trace>
  <inkml:trace contextRef="#ctx0" brushRef="#br0" timeOffset="99671.1058">20216 8139 112 0,'0'-8'44'0,"0"8"-35"0,0-12 20 16,0 12 9-16,0-8 7 0,0 5 8 15,0-5 2 1,0 4 0-16,0 0-29 0,0 0 11 16,-4 0 4-16,-1 0-4 0,1 0-2 15,-1 0-8-15,1 1-3 16,0-1-4-16,-5 0-1 15,0 4-8-15,-17 0-2 16,4 0-1-16,-13 11 2 16,4-3-7-16,-9 20-2 15,5-9-1-15,0 20 2 16,5-4-6-16,3 0 1 0,5 0-1 0,13 4 2 16,5-3 1-16,17-13 1 15,-4-7-5-15,31-12-1 16,-10-1-11-16,19-10-3 15,-10-1-1-15,14-12 2 16,-9 9 6-16,4-13 4 16,-9 1 5-16,5-5 2 15,-9 9 2-15,-4-4 0 16,-4 7 15-16,-10-4 10 16,-4 9-2-16,-8-1 1 15,-1 8-7-15,-8-8 0 16,-1 12-10-16,-4-7-2 15,5 3-10-15,-5 4-4 0,5 0 11 16,-5 0 5-16,5 0-9 16,-5 4-5-16,5 3 3 15,-5-3 1-15,0 4 7 16,0 4 2-16,5 0-7 16,-5-1-4-16,5-7 7 15,-1 8 5-15,1-4-5 16,0 3-1-16,-1-3-1 15,-4 4 2-15,5-4-3 16,-5 3 0-16,5 1 1 16,-1 4 2-16,1 3-6 15,4-3 1-15,0 3-1 0,0 1 2 16,0-1 3-16,9 1 2 16,0-5-4-16,8-3-1 31,1-4 3-31,8-8 3 0,-4 0-6 15,9-8-3-15,-5 0 9 16,0-7 6-16,1-1-2 16,-10-7-2-16,-4 3-3 15,-8-3 0-15,-1 7-2 16,-13-11 2-16,1 7-4 16,-10 1 0-16,-4 3-1 0,0 5 0 15,5-1 0-15,-1 0 0 16,5 8-27-16,4-7-10 15,5 3-27-15,13 4-9 16,-1-8-20 0,23 12-7-16,-5-8-22 15</inkml:trace>
  <inkml:trace contextRef="#ctx0" brushRef="#br0" timeOffset="100046.0756">20888 8115 236 0,'26'-7'88'0,"-26"7"-69"0,13-4 37 0,-13 4 11 16,5 0-1-16,-5 0 2 15,0 4-26-15,0-1-13 16,-5 9-17-16,1 0-6 0,-14 11-2 16,5-3-16-16,-9 15-4 15,5-16-3-15,-10 9-1 16,5-5 8-16,0-3 5 16,5-1 5-16,4-15 1 15,-1 4 3-15,10-20 3 16,4 4-2-16,13-15 0 15,0 3-1-15,23-19 1 16,-10 8-2-16,18 0 2 0,-9 4 7 16,4 11 5-1,-8 4 4-15,-5 20 3 0,-4-4-6 16,-13 23 1-16,0-11-1 16,-9 19-1-16,0-8-5 15,0 5-2-15,0-5-4 16,0-8-3-16,0 5-29 15,4-20-11-15,1 4-32 16,12-20-10-16,-3 4-39 16,25-15-14-16,-8 3 15 15</inkml:trace>
  <inkml:trace contextRef="#ctx0" brushRef="#br0" timeOffset="100303.882">21586 7963 364 0,'-13'12'134'0,"13"-12"-104"0,-27 8 31 0,27-8 7 15,-13 4-15-15,4-1-1 16,-8 5-28-16,-1 4-9 16,1 0-10-16,-1-1-6 0,5 5 0 15,0 4 1-15,0 11 2 16,4-8-6-16,0 20 1 16,5-8 1-16,-5 8 1 15,4-8-2-15,-8 8 2 16,0-4-12-16,-4-8-5 15,-1-3-14-15,0-13-8 16,1-3-25-16,12-20-8 0,1 0-30 16,17-23-13-16,-4 8-6 15</inkml:trace>
  <inkml:trace contextRef="#ctx0" brushRef="#br0" timeOffset="101307.1549">22016 7546 348 0,'9'0'132'0,"-9"0"-103"0,4 7 29 0,-4-7 6 16,0 4-23-16,0 4-6 15,0 4-23-15,0 0-8 16,-13 34-3-16,0-7-8 0,-22 39-3 16,8-15-25-16,-17 27-10 0,9-16 3 31,-4 12 3-31,8-20 22 15,0 4 9-15,9-19 7 0,5-8 1 0,-1-4-11 16,10-27-5-16,-1-8-14 16,9-20-4-16,0 4-11 15,9-23-2-15,-1 8 8 16,5-12 6-16,1 8 25 16,-6-5 14-16,-3 9 30 15,-5 11 11-15,0 1-10 16,0 11-5-16,0 0-7 15,9 8-2-15,-1 0-3 16,14 4-3 0,-4-1-3-16,13-3 1 15,-5 0 3-15,9-12 1 16,-4 5 1-16,4-9 0 0,-9 4-3 16,5 0 0-16,-9 0-1 15,-9 12 0-15,0 0-4 16,-8 16-2-16,-5-5-6 15,-5 24-3-15,1-3-11 16,-5 6-6-16,0-6-3 16,1 3 1-16,3-8 10 0,-4-8 4 15,5-3 6-15,0-16 1 16,-5 0-6-16,4-20-2 16,1 0-3-16,8-19 2 15,-4 8-3-15,18-24-1 16,-9 12-2-16,8 0 2 15,-3 0 4 1,-1 16 1-16,0-1 3 0,4 16 3 0,-3 1 4 16,8 11 4-16,-5-1-11 15,9 5-5-15,-4 0 3 16,14-4 3-16,-6 0 8 16,10-4 6-16,-9 0 4 0,4-4 2 15,-9 4-2-15,-8-4 2 16,-1 4-6-16,-13 0-3 15,1 0-5-15,-18 8-2 16,0 0-3-16,-14 7-1 16,5 1-1-16,-8 15 0 15,3-7 2-15,-4 7 0 16,9 0-3-16,1 4 0 16,3 0 2-16,9-7 0 15,0-1 1-15,9-8 0 16,0-3 2-16,14-16 1 15,-6 0-1-15,23-20 1 16,-9 5-2-16,22-16-1 16,-9-1 1-16,5-3 1 0,-10 8 3 15,-8 11 4-15,-4 1 11 16,-14 15 7-16,1 0-12 16,-14 19-3-16,0 1-4 15,-4 11 0-15,4 0-4 16,5-3-3-16,-1-1-20 15,14-8-8-15,-5-3-17 16,14-16-7-16,-5 0-46 16,9-16-18-16,-4 5-34 15</inkml:trace>
  <inkml:trace contextRef="#ctx0" brushRef="#br0" timeOffset="101521.5981">22806 8115 320 0,'-22'24'121'0,"22"-24"-95"0,-17 39 27 0,17-39 6 16,-9 23-1-16,0-7 5 16,-4 15-37-16,4-8-15 15,-4 13-8-15,4-5-32 0,-4 8-13 32,0-8-9-32,4-4-4 15,0-3-19-15,5-5-5 0,4-7-7 0,9-24 1 16,-5 4-2-1</inkml:trace>
  <inkml:trace contextRef="#ctx0" brushRef="#br0" timeOffset="102189.7187">23122 8135 344 0,'-26'23'129'0,"26"-23"-100"0,-22 32 22 0,22-29 3 15,-13 17-7-15,4-4-1 16,-8 11-25-16,3-4-10 15,-3 8-8-15,4-7-20 0,-5-1-6 16,5-3 4 0,0-8 4-16,4-5-9 15,5-14-4-15,-1 3 4 0,14-20 3 0,0 9 11 16,26-28 3-16,-9 11 2 16,9-3 1-16,-4 4 7 15,-9 16 5-15,-4 3 18 16,-14 24 10-16,-4-1-18 15,-9 17-7-15,0-1-8 16,1 20-3-16,-1-4-6 16,9-4-4-16,0-4 3 15,9-12 2-15,-5-3 7 0,14-24 4 16,-5 0-1-16,17-31 2 16,-8 7-2-16,22-30 0 15,-9 7-3-15,36-62 1 16,-14 23-2-16,17-19-1 15,-12 19 1-15,-9 8 1 16,-10 20 25-16,-21 15 14 16,0 8-11-16,-26 27-5 15,0 4-13-15,-23 36-3 16,5-1-7-16,-26 39-2 16,13-11-13-16,-5 31-7 15,5-16 0-15,9 4-1 16,4-11 7-16,13-9 4 15,0-7 8-15,14-23 3 0,-1-1 5 16,18-23 3 0,0 0-4-16,22-8-1 0,-9 0 0 15,0 5 0-15,0 3 11 16,-17 11 7-16,-5-3 2 16,-22 23 1-1,5-3-10-15,-22 11-4 16,8-8-6-16,-4 0-4 0,0-8-18 15,-4-7-6-15,4 0-33 16,0-24-14-16,4 0-34 16,5-23-14-16,4 7-6 15,9-22-36 1,0-1 55-16</inkml:trace>
  <inkml:trace contextRef="#ctx0" brushRef="#br0" timeOffset="102340.8448">23417 7768 432 0,'-9'12'162'0,"9"-12"-126"0,13 39 7 15,-9-35-3-15,9 15-15 16,-4-7 0-16,18 4-16 16,-5 3-6-16,13-3-2 15,-5-1-19-15,14-7-8 0,-9 0-24 16,1-8-11-16,-6 0-60 16,-8-12-27-16,-4 4 12 15</inkml:trace>
  <inkml:trace contextRef="#ctx0" brushRef="#br0" timeOffset="102497.0505">22925 7604 440 0,'-35'4'165'0,"35"-4"-129"0,17 0-14 0,-12 0-14 15,12 0-61-15,-4 0-21 16,22 4-95-16,-8 0-42 15</inkml:trace>
  <inkml:trace contextRef="#ctx0" brushRef="#br0" timeOffset="102659.8892">24312 8470 648 0,'-35'32'242'0,"35"-32"-189"0,-4-8-23 0,4 8-25 16,0-12-44-16,0 0-10 0,-5-15-208 16,1 4-94-16</inkml:trace>
  <inkml:trace contextRef="#ctx0" brushRef="#br0" timeOffset="119873.0885">17007 1985 248 0,'-48'-8'93'0,"34"0"-72"0,1 0 7 0,9 0 0 15,-1-3-8-15,1-5 0 16,8-3-7 0,5-5-3-16,4-7-5 15,5 0 9-15,13-4 8 0,4-4 0 0,4 0 1 16,5-4-12-16,13-4-7 16,9 0 9-16,26-4 3 0,9 1-4 15,5 7 1-15,-5 8-8 16,0 19-3-16,-5 12-1 15,5 12-1-15,-9 4-3 16,-13 7 2-16,-8-3 5 16,-14 3 5-16,-13-7 6 15,-5 3 5-15,-13-3-6 16,-4 0-1-16,-4-4-7 16,-5 3-2-16,-4-11-24 15,0 4-12-15,-5 0-54 16,0-4-22-1,5 0-50-15</inkml:trace>
  <inkml:trace contextRef="#ctx0" brushRef="#br0" timeOffset="120397.8289">18763 1235 208 0,'4'-43'77'0,"5"28"-60"0,4-1 17 16,-8 12 4-16,3-7 6 0,1 11 8 15,0 0-22-15,-5 4-7 16,1 11-14 0,-5 12-4-16,-5 13-1 0,-3 6-5 0,-6 5 1 15,1 0 0-15,0 7 2 16,0-7-1-16,0-4-1 15,4-4 1-15,0-16 1 16,0-3 12-16,1-5 6 16,-1-11-4-16,4-12 1 15,5-12-10-15,5-7-2 16,8-20-3-16,9-12-2 16,9-23-2-16,8 4 1 15,-4 4-1-15,5 15 0 16,-9 16 11-16,-5 12 5 15,-4 15 0-15,4 16 0 0,-4 16-8 16,4 15-2-16,-4 12-2 16,0-4-2-16,-4-4 1 0,-1 0 1 15,-3 7 1-15,-6-10 3 16,1-9-1-16,-4 0 0 16,-5-3-10-16,0-1-4 15,0-15-37-15,4 4-15 16,5-12-24-16,8-8-8 15,5-4-42 1</inkml:trace>
  <inkml:trace contextRef="#ctx0" brushRef="#br0" timeOffset="120755.723">19522 1235 304 0,'-17'-23'115'0,"12"23"-89"0,-12-8 12 0,4 8-1 15,0 0-20-15,-5 8-7 0,0 0-9 16,-4 11-1-16,1 9 0 16,-1 7-3-16,4 0 2 0,5 8-1 15,4 4 0-15,5-4 0 16,8-4-2-16,5-4 3 16,4-8 0-16,9-7 25 0,9-9 11 15,4-11 5-15,4-8 0 16,1-7-13-16,-5-16-6 15,0-1-1-15,-4-22-1 32,-9-5-10-32,-9 8-5 15,-9 9-3-15,-8 10-1 0,-9 1-3 0,-9 12 0 16,-5 7-29-16,-3 12-14 16,-1 4-31-16,0 8-12 15,14 11-61 1,8-7-44-16,5 3 88 15</inkml:trace>
  <inkml:trace contextRef="#ctx0" brushRef="#br0" timeOffset="121087.8609">19874 1161 376 0,'0'-4'140'0,"0"-3"-109"16,0 7-2-16,0 0-7 0,0 7-18 15,-5 9-5-15,1 7-13 16,-1 9-3-16,5 7 8 16,0 4 0-16,0 3 2 0,5-3 1 15,4 4 2-15,-1-16 2 16,6-3 1-16,3-9 29 16,5-7 16-16,9-8 0 15,4-12 1-15,0-8-14 16,0-19-4-16,-4-12-14 15,0-15-3-15,-9 0-6 0,-5-1-1 16,-8 12-14-16,-5 12-8 16,-8 8-17-16,0 16-7 31,-1 7-39-31,5 16-15 0,5 3-64 16</inkml:trace>
  <inkml:trace contextRef="#ctx0" brushRef="#br0" timeOffset="121431.5863">20378 1126 376 0,'0'-4'140'0,"5"4"-109"0,-1 12 7 15,-4-12-6-15,0 12-18 16,0 15-3-16,-4 12-23 16,-1-4-6-16,1 8 8 15,0-12-17-15,-1 0-6 0,1-7 17 16,0-8 8-16,4-9 12 15,0-7 6-15,8-11 8 16,5-21 6-16,9-11-2 16,9-3 1-16,9-9-1 0,-10 16-2 15,1 12 1-15,-5 7 1 16,-4 20-10-16,-4 20-2 16,-5 11-2-16,0 12 0 15,-4 8-4-15,9-5-1 16,-1 1-10-16,1-12-5 15,-1 0-14-15,1-11-4 16,-5-9-35-16,-4-7-15 16,-5-4-86-1</inkml:trace>
  <inkml:trace contextRef="#ctx0" brushRef="#br0" timeOffset="121732.6972">18991 2000 336 0,'-61'-4'126'0,"43"0"-98"0,18 8-3 0,5-4-10 16,8 0 8-16,9-4 8 15,8 4-8-15,19-7 0 16,30-1-14-16,35 0 1 0,18-8 1 15,30 1 2-15,18-9 5 0,4 1-4 16,10 4 0 0,-14 3-8-16,-22 8-4 15,-22 8 5-15,-31 4 3 16,-22 8-19-16,-25 7-7 16,-23 12-70-16,-18 5-29 15,-17-1-58 1</inkml:trace>
  <inkml:trace contextRef="#ctx0" brushRef="#br0" timeOffset="123274.0536">2014 5852 216 0,'-31'4'82'0,"31"-4"-64"0,-17 0 24 0,17 0 6 15,-9-4-10-15,5 4 0 16,-5 0-12-16,0 0-7 0,-4 0-10 16,9 0-4-16,-1 0-1 0,1 0-5 15,8 0 1-15,1 0-2 16,25 0 0-16,-8 0 2 15,35 0 0-15,-8 0 0 16,38-8 0-16,-7 4-3 16,16 4 2-16,-8 0 3 15,0 4 3-15,-14 0-4 16,1 4-3-16,-14 0-13 16,-12-1-2-16,-5 1-12 15,-9-4-4-15,0 0-15 16,-13 0-5-1,0-4-25 1,0-4-41-16,-5 0 33 0</inkml:trace>
  <inkml:trace contextRef="#ctx0" brushRef="#br0" timeOffset="123535.506">2791 5758 228 0,'-39'-11'88'0,"39"11"-69"0,-5-16 30 0,5 16 11 15,5-8-27-15,-1 4-7 16,9 0-19-16,1 0-8 16,12 4 1-16,-4 0-3 0,22 8-1 15,-14 0 0-15,14 12 3 0,-9-1-2 16,-4 16-1-16,0-7 11 31,-27 22 5-31,-4-7 3 0,-17 12 4 16,-5-12-2-16,-9 4-1 15,9-12-8-15,-4-4-3 16,4-4-80-16,4 1-34 16,-4-5-32-16</inkml:trace>
  <inkml:trace contextRef="#ctx0" brushRef="#br0" timeOffset="153431.6344">17727 2878 144 0,'-13'0'55'0,"13"0"-43"0,-9 0 21 0,9 0 6 15,-5 0 1-15,1 0 3 16,-5 8-13-16,5-8-6 16,-5 4-13-16,5 4 4 0,4 4 4 0,0-1 1 15,13 9 0-15,-4-5 5 16,21 9 4-16,-3-5-7 16,21 1-3-16,-8-5-9 15,30 9-4-15,-13-5-3 16,17 1-3-16,-12-1 5 15,4-3 1-15,-9-4-35 16,-4-5-16-16,-10 1-28 16,-7-8-10-16,-6 0-48 15</inkml:trace>
  <inkml:trace contextRef="#ctx0" brushRef="#br0" timeOffset="153732.2884">18425 2831 268 0,'17'-19'101'0,"-17"19"-78"0,31-20 17 16,-22 17 3-16,4-5-10 16,0 4-2-16,9 0-17 15,-4 0-9-15,12 8-3 16,-3 0 2-16,8 15 2 0,-9-3 2 15,1 23 0-15,-5-4-4 16,-14 12-1-16,1-4 3 16,-18 12 1-16,1-20-1 15,-14 8-1-15,4-8-3 16,-4-4-2-16,5-4 1 16,-1-3-1-16,5-5-38 15,4-7-16-15,0 0-31 16,14-12-9-16</inkml:trace>
  <inkml:trace contextRef="#ctx0" brushRef="#br0" timeOffset="154076.0729">19136 2945 360 0,'4'-20'134'0,"-4"20"-104"0,9-8 18 0,-9 8 3 15,5-4-33-15,-5 4-9 16,8 8-9-16,1-4-2 16,0 23 2-16,0-3-16 0,4 19-6 15,0-16-5-15,0 12 1 16,0-8 15-16,5-3 8 16,-5-5 9-16,5-3 7 15,-5-9 24-15,18-11 13 16,-5 0-4-16,13-31 0 0,-8 4-24 15,13-28-8-15,-9 12-9 16,5-15-2-16,-10 15-6 16,-8 12-2-16,-4-5-45 15,-5 25-16-15,-4-9-38 16,0 24-12-16,-5 0-35 16</inkml:trace>
  <inkml:trace contextRef="#ctx0" brushRef="#br0" timeOffset="155257.6718">19716 3202 236 0,'-9'0'90'0,"9"0"-70"0,0 0 2 16,0 0-4-16,0 8 10 0,0-8 7 15,4 12-16-15,1-12-6 16,3 11-8-16,1-7 1 0,4 4 0 15,-4-4 6-15,13-4 5 16,-4 0 2-16,17-8 1 0,-9 0-3 16,18-15 0-16,-9 0-5 15,-4-16 0-15,-9 7-1 16,-18-3 1-16,1 8-2 16,-23 4 1-16,5 3-6 15,-14 12-1-15,6 4-4 0,-6 24-3 16,5-8-1-16,0 11 3 15,0 0-2-15,9 9 1 16,0-5-5-16,9 0-3 16,4-3 6-16,8-1 3 15,1 0 0-15,13-15 0 16,-4 4 1-16,17-12 0 16,-4 0 2-1,12-12 3-15,-7 4-2 0,-1-15-2 16,-9 11 0-16,-4-7 1 15,-4 7-3-15,-10 8 0 16,1 4-1-16,-5 12 0 16,-4 0 0-16,0-1 0 15,0 5-16-15,0 7-5 16,0-3-5-16,5 7 0 16,-1-7 7-16,5-1 5 0,0 1 7 15,4-9 5-15,-4-7 5 16,0-4 2-16,-1 0 1 15,-3-4 2-15,-1-3-3 16,-4-5-2 0,0 0 6-16,0-7 3 15,0 3-5-15,-4-7-1 0,-1 3-4 0,5 1-1 16,0 3 1-16,0-7 0 16,0-1-3-16,9 1 0 15,0 3 2-15,8-7 2 16,-3 4-2-16,12-16 0 15,-4 7 3-15,13-15 1 16,-4 12-1-16,-1-8 1 16,-3 8-2-16,-1-4-1 15,1 4 5-15,-10 4 4 16,-4 4 4-16,-4 3 2 16,0 5-4-16,-5 7-1 0,1 4-9 15,-1 8-2-15,0 0-3 16,1 8 0-1,-1 0 3-15,1 7 0 0,-1-3 1 16,-4 12 0-16,0-5 0 16,-4 24 2-16,-1-8 5 15,-8 31 6-15,4-19-7 16,-8 16-1-16,3-13-3 16,1 5 1-16,0-8-2 15,4-4 2-15,-4-8 0 16,9-12 1-16,-1-3 0 15,14-16 0-15,0 0-2 16,13-24 1-16,-5 8-2 0,23-54 2 16,-9 15-4-16,8 1-2 15,-4 3-1-15,-4 8 3 32,-9 8 2-32,0 19 2 15,-4 0 3-15,-1 28 3 0,-4-1-2 16,0 28-2-16,1-8-2 15,-6 12-3-15,1-8 3 16,-9 0 2-16,0-7 0 16,-9-1 2-16,1-12-2 15,-23 1 2-15,5-1-4 0,-14-11 0 16,9 0-10-16,1-8-3 16,3 0-15-16,1 0-4 15,4 0-49-15,4 4-19 16,1-4-60-1</inkml:trace>
  <inkml:trace contextRef="#ctx0" brushRef="#br0" timeOffset="155554.4048">19233 3487 216 0,'-71'4'82'0,"71"-4"-64"0,-39 20 20 0,34-20 3 16,1 3-17-16,0 5-5 15,12 8 5-15,1-4 6 16,40 3-15-16,-10-3 16 0,58 0 6 16,-23-1 3-16,71 1 3 15,-31 0-11-15,36 7-4 16,-32-7-12-16,27 11-3 15,-31 1-3-15,0-9-1 16,-22 1-1-16,-8 0 0 0,-23-5-33 0,-17-3-13 16,-4 0-170-1</inkml:trace>
  <inkml:trace contextRef="#ctx0" brushRef="#br0" timeOffset="156532.6418">21454 3003 140 0,'-22'-12'52'0,"22"12"-41"0,-13 0 22 16,13 0 6-16,0-3-15 15,0 3-3-15,4 0 4 16,-4 0 4-16,14-4-15 16,-6 0 10-16,14-4 5 0,0 0-4 0,18-7 0 15,-10-1-8-15,28-7 0 16,-10-1-6-16,26-31 1 15,-12 16-3-15,13-46 0 16,-14 14-3-16,-4-14-1 16,-9 18 5-16,-26 1 4 15,-4 7-5-15,-31-3-3 16,4 15-6-16,-39-4 0 16,4 8-2-16,-18 0 0 15,10 12 0-15,-5-8 0 16,13 8 2-16,0 4 0 15,4 3 0-15,9 5 0 16,5 3-3-16,4 4 0 16,5 1-3-16,8-1-1 0,4 4-16 0,10 0-5 15,-1 1-6-15,18-1-1 16,-4 0 10-16,26-8 5 16,-9 5 9-16,13-5 7 15,-8 4 5-15,-5 1 2 16,-9-1 29-16,-8 8 14 15,-5-8-8-15,-26 12-4 16,4 0-20-16,-31 12-7 16,10 0 5-16,-19 7 1 15,10 1 5-15,-5 7 3 0,9-3-9 16,4 7-2-16,5-8-8 16,12 1-2-16,6-9 0 15,12 9 0 1,0-5 2-16,18 5 1 15,-4-5-34-15,8 12-17 16,-4-7-129 0</inkml:trace>
  <inkml:trace contextRef="#ctx0" brushRef="#br0" timeOffset="162517.9481">2054 8369 160 0,'-35'0'60'0,"35"0"-47"0,-27-12 17 0,23 5 3 16,-9 3 6-16,8-4 3 15,-12 4 0-15,-5-8 1 16,-5 12-24-16,10-8 0 0,4 8 2 16,4 0-10-16,5 0-3 0,-1 0-5 15,5 0-3-15,0 0 14 16,9 0 5-16,4 0-3 16,0 0 1-16,0 0-10 15,31 8-4-15,-17-8-2 0,43 12 1 16,-9 0-3-16,27 3 0 15,-9-3 1-15,27 7 2 16,-19-3 1-16,19-8 3 16,-27 0-3-16,9-4 0 15,-27-4 1-15,-4 0 0 16,-9 0-5-16,-12-4-1 16,-6 0-26-16,-8-4-9 15,-4 0-25 1,-1-4-11-16,-3 1-10 15,-6-9-3-15,-3 5-11 16</inkml:trace>
  <inkml:trace contextRef="#ctx0" brushRef="#br0" timeOffset="162739.6044">2980 8221 200 0,'-31'-4'77'0,"31"4"-60"0,-13-4 30 0,13 4 12 16,0 0-1-16,0 0 0 15,9-8-26-15,-5 4-9 16,14 4-14-16,-5 0-6 0,13 4 0 15,1-4-4-15,3 12 0 16,1 0-1-16,0 11 0 16,0-4 13-16,-14 20 7 15,5-3-5-15,-22 3-2 0,0-4-2 16,-26 12 1-16,8-12-5 16,-17 8-1-16,9-8-84 15,-9 4-35-15,13 0-44 16</inkml:trace>
  <inkml:trace contextRef="#ctx0" brushRef="#br0" timeOffset="250601.0376">1957 10707 644 0,'0'0'0'0,"35"3"8"0,-26-3 7 0,26 0-5 16,-4 0-1-16,35 4 4 0,-9-4 1 16,53-4-7-16,-23 1-2 0,41-5 1 15,-27 4-12-15,17-4-5 16,-34 0-66-16,3 8-28 16,-16 0-71-1</inkml:trace>
  <inkml:trace contextRef="#ctx0" brushRef="#br0" timeOffset="252000.3395">4842 10589 272 0,'-14'12'101'0,"10"-20"-78"0,0 16 9 0,4-8 0 0,0 0-20 15,-5 0-4-15,1 0-5 16,-5 12 0-16,0 7-2 15,0 13-1-15,-4 7 1 0,-4 19-1 16,-5 5 0 0,-9 3-3-16,5-7 2 15,4-5-6-15,0 1 0 0,0-16 3 16,4-4 2-16,1-8-1 16,4-7 0-16,-1-12-12 15,6-12-5-15,8-12 4 0,4-15 4 16,5-20 7-16,8-19 5 15,5-8 1-15,5-4-1 16,3 0 29-16,1 4 13 16,4 15-8-16,-4 20-2 15,-13 4-10-15,17 4-4 16,-5 8-2-16,14 4 3 16,-4 3-13-16,8 20-6 15,-8-8 0-15,3 20 1 16,-7 0 0-16,-10 15 2 15,-4-4-2 1,-22 9 2-16,0-5 0 0,-26 8 1 16,8-4-2-16,-22 1-2 15,-12 3 1-15,3-12 1 16,10 0-10-16,-1-11-4 16,14-12-19-16,9-4-5 15,12-19-38-15,10 3-18 16,-1 5-35-1</inkml:trace>
  <inkml:trace contextRef="#ctx0" brushRef="#br0" timeOffset="253061.8532">5500 10508 260 0,'4'0'96'0,"-4"0"-75"0,-8 11 19 0,8-11 4 0,-9 12-19 0,0 0-6 16,-8 15-14-16,3-4-3 15,-3 13-2-15,4-9-25 0,-1 8-10 16,1-4 11-16,5-7 8 16,-1-1 14-16,4-19 7 15,1 4 15-15,4-20 7 16,0 0-2-16,13-31-1 0,-4 12-9 16,13-16-2-16,-5 12 2 15,10-8 0-15,-5 12-2 16,4 8 0-1,-4 3-10-15,13 5-1 0,-4 3-2 16,13 12 0-16,-9-8 0 16,13 8 2-16,-8 0-3 15,4-4 0-15,-9 4 3 16,0-12 1-16,-9 5-1 16,-4 3-2-16,-4-4 1 15,-14 4 1-15,0 4-3 16,-8 4-2-16,0 4 2 15,-14 3 0-15,1 1 1 0,-14 12 0 16,4-5-5-16,-3 20 1 16,3-8-3-16,1 12 0 15,4-8-5-15,9 8 0 16,4-8 4-16,14 8 4 16,-1-19 3-16,18-5 1 15,-5 1 11-15,14-16 7 16,-4-4-7-16,8-12-1 15,-9 0-4-15,0-7 1 16,-4-5-2-16,-9-7 2 16,1 8-9-16,-19-1-3 15,1 5-4-15,-14 3-2 16,5 4 3-16,-9 5 5 16,5-1-9-16,-1 4-2 0,0-4-15 15,14 4-4-15,0-4-3 16,17-3 0-16,-4-1 24 15,17-11 11-15,-4 3 0 32,22-27 0-32,-5 12 11 15,32-27 7-15,-14 11-4 0,9-4 0 0,-14 12 10 16,1 4 7-16,-14 8 5 16,-12 12 0-16,-5 7-16 15,-14 16-7-15,-3 4-7 16,-14 31-2-16,5-8-6 15,-18 31 0-15,4-15-28 16,-8 27-11-16,4-15-1 16,-13 3 2-16,13-11 26 15,-5 0 11-15,6-12 12 16,3-8 6-16,5-8 10 16,8-15 5-16,1-8-11 0,17-23-3 15,0 3-9-15,27-7-4 31,-9 7 7-31,8 9 6 0,-4 3 6 16,0 16 2-16,-4 0-8 16,-5 23-4-16,-4-8-6 15,-4 16-2-15,-5-4 5 16,-8-3 3-16,-1-5 5 16,-8-4 2-16,-1-3-7 15,-12-5-4-15,-1 1-4 16,-13-16-3-16,9 0-15 15,-8-20-7-15,3 9-14 16,1-5-2-16,0 1-26 0,12-5-12 16,1 4-58-1,18-3-45-15,-1 3 80 16</inkml:trace>
  <inkml:trace contextRef="#ctx0" brushRef="#br0" timeOffset="253289.2287">7230 9953 316 0,'-5'-11'118'0,"5"11"-92"0,-13 15 24 0,13-15 3 15,-13 20-11-15,4-12-2 16,-13 27-22-16,5-8-9 16,-10 28-6-16,5-8-14 0,-8 19-2 0,3-12-21 15,-8 17-7-15,5-13 1 16,-6 5 4-16,10-13-7 15,0-3 1-15,4-4-9 16,9-15-1-16,-1-5-46 16</inkml:trace>
  <inkml:trace contextRef="#ctx0" brushRef="#br0" timeOffset="254090.1773">7041 10687 312 0,'-13'27'118'0,"13"-27"-92"0,0 32 13 0,0-32-2 0,9 0-16 16,-5 3-2-16,14-3-11 15,-5 0-3-15,13-3-3 16,-4-9-4-16,18 0 1 0,-10-7 1 16,14-5 2-16,-9 5-8 15,-4-5-3 1,-5 5 2-16,-17 3 2 15,0-3-6-15,-22 15-3 16,4-8 16-16,-22 16 10 16,5 4 4-16,-14 3 2 15,10 1-9-15,-5 4-5 16,4-1-6-16,4 9 1 0,6-5-12 16,16 9-7-16,1-5-5 15,13 8 0 1,-1-7 9-16,19-13 7 0,-5 1 6 15,13-12 4-15,-5 0 4 16,19-19 4-16,-5 3 0 16,17-19 2-1,-13 0-4-15,1 0 1 0,-10 3 1 0,-8 13 2 16,-5-5 14-16,-17 28 7 16,-5 4-15-16,-21 16-7 15,4-1-6-15,-14 20-4 16,5-8-17-16,0 12-6 15,5-12-2-15,4-4 2 16,0-3 11-16,8-5 4 16,1-11 8-16,13-20 2 15,-5 4 0-15,27-31-2 0,-9 8-2 16,22-28 1-16,-9 8 3 16,4 8 1-16,-8 8-4 15,-14 15 1-15,1 5 6 16,-18 22 4-16,0 1-5 15,-9 15-3-15,0-3-4 16,5 7 1-16,0 4-4 16,4-15 1-16,0-1 2 15,8-19 3-15,1 0-2 16,13-16-2-16,-4 5 4 16,21-36 1-16,-8 16-3 15,26-16 1-15,-4 8 0 16,-1 11 0-16,-8 5 15 0,-17 15 7 15,-5 4 14-15,-18 32 5 16,0-5-3-16,-8 16 2 16,0-8-7-16,-1 1 0 31,1-5-17-31,4-4-7 0,0 1-41 16,9-24-18-16,-5 0-162 15</inkml:trace>
  <inkml:trace contextRef="#ctx0" brushRef="#br0" timeOffset="254674.867">9601 10316 216 0,'8'-23'82'0,"-8"23"-64"0,-4-4 33 0,4 4 9 0,-13 0-21 0,4 0-8 16,-22 12-18-16,5-8-6 15,-36 11-5-15,10-3 3 0,-19 11 1 0,14-3 11 16,-8 3 6-16,7 1-10 31,10-9-2-31,9 5-9 16,12-5-4-16,5 1-4 0,31 4 1 0,0-5 1 15,30 9 2-15,-8-5-4 16,22 8 2-16,-9-3 4 16,-5 3 2-16,-4-3 2 15,-13-1 2-15,0-4 12 16,-22 5 6-16,0-9-1 16,-22-3 0-16,5-4-12 15,-18-4-4-15,4 4-5 16,-4-16 1-16,8 4-29 15,6-8-11-15,3 1-42 16,18-9-15 0,0 8-10-16,26 1-1 15,-4-1 12 1</inkml:trace>
  <inkml:trace contextRef="#ctx0" brushRef="#br0" timeOffset="254987.3597">9807 10550 292 0,'35'-7'110'0,"-35"7"-86"0,9-4 35 15,-9 4 12-15,-5 0-22 16,1 0-7-16,-14 11-23 16,5-3-10-16,-13 16-5 15,4-5-4-15,-4 12 1 0,4-7-6 16,4 7 1-16,5-4-20 16,13 8-7-16,0-3 9 0,17-17 7 15,-3 1 14-15,16-16 8 16,-3 0 8-16,8-16 5 15,-4 5-4-15,-9-17-1 16,-5 5-3-16,-21-8 2 16,-1 7-5-16,-21 5-3 15,4 3-19-15,-13 12-6 16,4 0-44-16,5 8-17 16,4 0-64-1,13 4-46-15,0 0 81 16</inkml:trace>
  <inkml:trace contextRef="#ctx0" brushRef="#br0" timeOffset="255230.2593">10501 10047 292 0,'43'-43'110'0,"-43"43"-86"0,0-4 31 16,0 4 7-16,-8 4-12 15,3 0-3-15,-17 19-24 16,5-3-11-16,-14 27-8 15,5-12-17-15,-9 27-4 0,4-3-18 16,-9 27-7-16,10-16-9 16,-6 28-4-16,6-17 13 15,-1-6 7-15,9-13 12 16,4-3 7-16,1-16-22 16,8-12-9-16,0 0-38 15</inkml:trace>
  <inkml:trace contextRef="#ctx0" brushRef="#br0" timeOffset="255507.7336">10474 10504 272 0,'-22'15'101'0,"22"-15"-78"0,-13 24 20 16,13-24 2-16,0 15-10 16,0-3-1-16,0 11-26 15,0-3-9-15,0 15-1 16,0-4-15-16,9 12-4 0,0-8 9 15,4-7 6-15,-4-1 6 16,4-8 3-16,0-3 21 16,4-16 8-16,1 0 7 15,4-19 1-15,0 3-20 16,9-27-7-16,-9 8-8 16,4-12-4-16,-4 12-36 0,0 4-14 31,-5 3-41-31,1 17-18 15,-5-1-29-15</inkml:trace>
  <inkml:trace contextRef="#ctx0" brushRef="#br0" timeOffset="255752.4023">11115 10617 464 0,'-17'-4'176'0,"17"4"-137"0,4 0 2 0,-4 0-7 15,0 0-23-15,0 0-4 16,0 0-15 0,0 4-8-16,-9 15 9 15,0-3-24-15,-8 19-6 0,-1-8-16 16,1 16-8-16,-1-8-4 0,-4 1-2 16,9-9 8-16,4-8 6 15,5-3-36 1,17-16-28-16,-4 0 53 15</inkml:trace>
  <inkml:trace contextRef="#ctx0" brushRef="#br0" timeOffset="256090.0566">11567 10410 328 0,'-4'12'123'0,"4"-12"-95"0,-35 43 14 0,30-39 1 15,-21 31-24-15,4-8-5 0,-13 24-31 16,9-12-14-16,-5 15 16 15,5-7-13-15,4 0-1 16,0-16 16-16,9-3 6 0,-1-9 3 0,10-19 1 31,0 0 10-31,12-23 8 0,1 3 3 0,22-27 2 16,-5-3-9-16,27-1-4 16,-9 12 9-16,4 11 4 15,-8 5 9-15,-10 15 7 16,-3 4-8-16,-14 32-2 0,0-5-13 15,-17 24-3 1,4-8-6-16,-9 16-3 0,0-20-7 16,0 0-1-16,0-8-37 15,9-3-13-15,0-1-59 16,31-23-26-16,-4 4 11 16</inkml:trace>
  <inkml:trace contextRef="#ctx0" brushRef="#br0" timeOffset="256534.6782">12186 10566 424 0,'-52'-12'159'0,"52"12"-124"0,-44 0 13 0,39 0-2 16,-17 0-23-16,5 0-4 16,-9 12-15-16,4-8-2 31,-9 15-2-31,4-3-9 0,-3 19-4 15,3-4-15-15,5 12-8 0,5 0 4 0,8-8 2 16,0 1 10-16,14-9 7 16,-1-4 12-16,18-11 6 15,-4-8 6-15,21-20 4 16,-4 1-4-16,22-20 1 16,-13 7-1-16,0 9 1 0,-4-5 7 15,-14 24 5-15,-4-8 0 16,-13 32 1-16,-5-5-17 31,-17 28-4-31,4-8-10 16,-22 35-4-16,9-15-14 15,-21 27-5-15,7-16 10 0,-21 4 9 0,13-15 19 32,-21-9 11-32,12-7 13 15,-13-19 4-15,13-9-22 0,-8-26-8 16,13 7-45-16,-5-43-17 15,9 4-88-15,9-35-37 16,9 16 32 0</inkml:trace>
  <inkml:trace contextRef="#ctx0" brushRef="#br0" timeOffset="256642.2263">11308 10504 332 0,'-30'-20'126'0,"30"20"-98"0,13-27-85 0,-9 27-43 0,18-20-21 15,-4 9 0-15</inkml:trace>
  <inkml:trace contextRef="#ctx0" brushRef="#br0" timeOffset="256806.0182">12880 11503 576 0,'-26'-4'217'0,"26"4"-169"0,8-31-95 0,-3 23-53 16,-1-16-123-16,1 5-44 0</inkml:trace>
  <inkml:trace contextRef="#ctx0" brushRef="#br0" timeOffset="381435.0988">2370 11776 144 0,'-5'4'55'0,"19"0"-43"0,12 0-3 0,-8-8-3 16,3 0 4-16,19-4 3 16,17 4-4-16,22 0-1 15,4-4-4-15,10 4-3 0,12 4 2 16,27 12-2-16,4 4-1 16,13 7 3-16,36 12 2 15,3 4-2-15,41 8 0 16,12 0-3-16,40 0-1 15,22-12-1-15,17-4-2 0,27-11 3 16,4-9 2-16,27-3 9 16,26-4 3-16,-5-12 22 15,14 0 10-15,13 1 7 16,13 11 4-16,-9-1-7 16,5 9-3-16,13 4-12 15,4 7-6-15,-4 1-12 16,-9-1-3-16,0 8-7 15,-18 0-2-15,-17-3-2 16,-9 3 1-16,-26-4-18 16,-22 1-4-16,-31-5-62 15,-18 8-24-15,-43-11-54 16</inkml:trace>
  <inkml:trace contextRef="#ctx0" brushRef="#br0" timeOffset="414916.8926">5496 4244 232 0,'-18'-74'88'0,"14"51"-69"0,-9-9-5 15,8 17-5-15,-4-9-10 0,1 1 0 16,-6 0-17-16,-3-5-5 16,-9 5 11-16,-14 3-5 0,-21 1 2 15,-10 7 6-15,-3 8 2 16,-5 8 16-16,-5 4 6 15,-17 4 8-15,0-1 3 16,0 1-13 0,22 0-6-16,0-1-6 15,9 9-4-15,4-8 2 16,9 7 0-16,0 8 5 16,4 12 5-16,5 20-3 15,4 19-1-15,-9 4-5 0,14 19 0 16,4 32-2-16,4 12 0 15,-4 15-3-15,9 23-1 16,-1 8 0-16,5 8 4 16,-4 12 1-16,0-4 3 15,-1 11 14-15,1-7 9 16,4-16 25-16,9-11 11 16,13-17-4-16,13-26-2 15,27-16-19-15,30-20-10 16,13-23-18-16,23-20-5 15,34-15 0-15,9-15 0 16,5-17-12-16,22-3-4 0,-5 0-106 0,-22-1-46 16</inkml:trace>
  <inkml:trace contextRef="#ctx0" brushRef="#br0" timeOffset="434873.7452">17340 14344 184 0,'-4'-20'71'0,"0"20"-55"0,-5 4 17 0,5 0 5 16,-1 4-3-16,1 3 2 15,-5 9-16-15,0 11-7 16,-4 12-9-16,4 12-4 0,-4 7 0 15,0 20-1-15,-9 43 2 16,-4 15-6 0,-14 28 1-16,1 16 1 15,3-5 1-15,10-11 1 0,0-16 2 16,8-15 16-16,18-20 9 16,13-24-8-16,22-14-1 15,9-21-8-15,22-19-4 0,22-15-3 16,39-13 0-16,14-7-4 15,26 4 0 1,17 4-1-16,5-1 0 0,22 9 2 16,-9-8 2-16,-14-9-3 15,14 5 0-15,-22 0 3 16,-26-8 1-16,-18-4 3 16,-13 0 1-16,-18-7-14 15,-21-1-8-15,-18-8-54 16,-18 9-25-1</inkml:trace>
  <inkml:trace contextRef="#ctx0" brushRef="#br0" timeOffset="435398.7782">17362 14156 200 0,'-57'-50'74'0,"44"22"-58"0,-22-11 20 0,26 16 5 15,0-8 1-15,1-1 4 16,8-7-23-16,8 0-10 15,19 4-9-15,21 0-8 0,27 0 0 16,30-4 0-16,22 4 2 16,49 4-1-16,13 3 1 15,35 5 2-15,8-1 0 16,14 1 0-16,4 0 2 16,-21-5-3-16,-5 17 0 15,-27 11 1-15,-34 3 2 16,-27 17-1-16,-31 31-1 15,-26 42 5-15,-26 28 1 16,-22 39 0-16,-23 39-1 16,-12 36-6-16,-14 14 1 0,-4 13 2 0,-13-12 1 15,5-20-1-15,-1-23-2 16,9-24 1-16,0-27 1 16,4-27-1-16,1-24 2 15,-5-19-9-15,4-16-3 16,5-11-244-1,-9-24 118 1</inkml:trace>
  <inkml:trace contextRef="#ctx0" brushRef="#br0" timeOffset="436658.7675">18280 14902 220 0,'-13'-20'85'0,"-9"12"-66"0,4-7 10 0,9 7-1 16,-4 0 10-16,-4 0 6 15,-10 4-1-15,-3 4-2 16,-5 4-22-16,-1 8-5 0,-3 4-2 16,4 3-1-16,4 8 3 15,9 1-12-15,9 15-5 16,9 0-2-16,8 3 1 15,9 1-1-15,5 4 4 16,4 4 0-16,0-5 1 16,-5 1 0-16,-4 4 2 15,-8-8 1-15,-5-4 3 16,-9-8-3-16,0-8 0 16,-4-11 3-16,-5-5 1 15,-4-11-25-15,5-11-13 16,-1-9-39-16,5-11-16 0,9-8-19 15,4-4-42 17,9-4 46-32</inkml:trace>
  <inkml:trace contextRef="#ctx0" brushRef="#br0" timeOffset="437388.3234">18350 15112 236 0,'0'20'90'0,"-13"3"-70"0,-13 12 10 0,13-19-1 0,-9 11-15 15,-5-3-5-15,1 7-6 16,4 4 0-16,9 0-2 16,4-4-3-16,9 5-1 0,9-13 4 15,8-7 3-15,10-12 12 16,3-8 7-16,1-12 3 16,0-7 4-16,0-20-12 15,-5-8-3-15,-9-19-3 16,-12-4 0-16,-14 7-6 15,-17 13-2 1,-14 11 2-16,-8 15 3 0,0 13-4 16,4 7-3-16,4 8-26 15,10 4-9-15,8 4-32 16,13-1-13-16,9-7-6 16,17-7 2-16,23-9 10 15,8-7 17 1,5-13 43-16,0-6 45 15,-1 3 22-15,-17 11 9 16,-4 5 3-16,-5 3-13 0,-4 5-5 16,-8 15-28-1,-6 11 1-15,-3 5-1 0,-5 19-11 0,0 16-6 16,4 27-2-16,0-8 0 16,1 4-8-16,4-11-1 15,-1-9 4-15,1-3 1 16,0-20 2-16,-5-11 2 15,1-5 3-15,4-15 2 16,-1 0 1-16,5-23 0 16,1 3-4-16,8-26-3 15,0-1 0-15,8 0-1 16,-3 8-3-16,3 16 2 16,-8 3 16-16,0 20 7 15,-4 0-4-15,-5 20 0 16,0 3-11-16,5 0-4 0,-5-7-2 15,13 0 1-15,-8-5-1 16,8-7 2-16,-4 0-2 16,4-19-1-16,-4 3 1 15,5-8 1-15,-5 5 1 16,-5 15 3-16,1 0 17 16,-5 19 9-16,-4 1-7 15,-5 15-5-15,1-8-20 16,3 16-8-16,1-16-67 15,4 12-27-15,0-7-77 16</inkml:trace>
  <inkml:trace contextRef="#ctx0" brushRef="#br0" timeOffset="437636.2486">18653 16049 504 0,'-35'0'187'0,"17"23"-146"0,-4 1-37 16,14-9-29-16,-5 21-181 15,-1 26-74-15</inkml:trace>
  <inkml:trace contextRef="#ctx0" brushRef="#br0" timeOffset="482944.4323">18469 12115 248 0,'-35'-27'93'0,"26"15"-72"0,-4 5-2 0,8 3-6 15,1-4-3-15,-5 8 1 0,5 0-5 0,-1 0-4 16,5 8-1-1,0 7-1-15,0 9 0 0,0 7 0 16,0 8-3-16,0 12 2 16,-4 19 1-16,0 24 0 15,-5 15 0-15,0 4 2 16,-4-4 5-16,0 4 4 16,4-3-6-16,0-9-1 15,5-11-4-15,-1-12-3 16,5-12 4-16,0-7 1 15,0-20 0-15,0-4 1 16,5-12 0 0,-1-7 3-16,0-8-8 0,-4-8 0 15,5-12-2-15,-5-4-1 0,0-7 1 16,-5-4 3-16,-3-1 0 16,-5 1 1-16,-9-8 0 15,0 4 0-15,-5 3 0 16,5 1 2-16,0 4 5 15,5 3 4-15,-1 5 0 16,5 3 1-16,4 0-4 16,1 4-3-16,3 8-5 15,5 8 0-15,0 4 0 16,5 11 2-16,3 5-3 0,1 7 0 16,4-4-1-16,9-4 0 15,9-11 13-15,0-8 7 16,-1-16 19-16,1-12 12 15,4-11-15-15,0-16-7 16,0-11-14-16,1-1-6 16,-6 12-75-16,-3 16-31 15,-10 19-72 1</inkml:trace>
  <inkml:trace contextRef="#ctx0" brushRef="#br0" timeOffset="485213.2693">5469 14788 108 0,'-4'-7'41'0,"4"3"-32"0,4 4-9 0,-4 0-4 0,0 0-5 0,0 0 3 16,5 0 4-16,-1 0 1 16,0 0 9-16,1 4 5 15,4-4 11-15,-1 7 7 16,1-7-10-16,0 0-2 15,0 0-11-15,0 4-3 16,4 0-3-16,4 4-2 0,14 0 3 16,13 0-2-16,9-4-1 15,8 0 1-15,5-4-1 0,17-4-3 16,31 0 2-16,14 0-1 31,12-4 0-31,23 0 0 16,8 0 0-16,5-3 11 15,26 7 3-15,-1 4-1 16,-34 0-1-16,-35 0-4 16,88 0-1-16,-49 0-3 15,101 0-2-15,-70 4 1 16,110-4-1-16,-84 0 2 16,114 0 1-16,-87 0-4 15,101-4-1-15,-97 4 5 0,96 0 3 16,-100 0 3-16,78 4 2 15,-95 3-1-15,69 1-1 16,-83 4-3-16,74 11 1 16,-78-7-4-16,74 7 0 15,-79-3 5-15,62-1 5 16,-71-3 4-16,40-8 2 0,-62 4-8 0,49-12-4 16,-49 0-4-16,18-8 0 15,-48 8 0-15,17 0 1 16,-39 0-2-16,0 0 1 15,-32 0 0-15,-3 0 1 16,-22 0-2-16,-1 0-2 16,-12 0 3-16,-5 0 0 15,-9 0-10-15,-8-4-3 16,-5 4-39-16,-9-8-18 16,-4 4-49-16</inkml:trace>
  <inkml:trace contextRef="#ctx0" brushRef="#br0" timeOffset="485492.1522">15457 14734 244 0,'9'-12'90'0,"-9"12"-70"0,48-12-3 15,-39 9-5-15,22-5-11 16,-5 4-1-16,35 0 0 15,-12 4 0-15,25 8 0 16,-17-4-3-16,9 15 2 0,-13 1-1 16,4 15 0-16,-13 0 4 0,-9 23 1 15,-4-7 12-15,-22 0 5 16,-5-8-8-16,-35 8-4 16,5-5-87 15,-71 1-76-31,18-8 40 15</inkml:trace>
  <inkml:trace contextRef="#ctx0" brushRef="#br0" timeOffset="486234.0957">3977 9048 224 0,'-110'-55'85'0,"84"36"-66"0,-5 3-3 0,18 1-7 16,-1-1-3-16,1 0 1 15,0 1 10-15,0-1 4 16,4 5-11-16,5 7-6 0,4 15-2 16,9 5-9-16,21 11 0 15,32 16 1-15,17 4 3 16,31-4 6-16,52-8 6 15,31-8 10-15,0-15 6 16,-39-8-2-16,136-20-2 16,-75-3-3-16,127-16-1 0,-91 7-7 15,82 1-2-15,-87 4-2 16,44 3-1-16,-79 8-30 16,-5 20-10-16,-48-4-113 15</inkml:trace>
  <inkml:trace contextRef="#ctx0" brushRef="#br0" timeOffset="487961.6514">6005 14211 256 0,'-22'-70'96'0,"13"27"-75"0,-4-12 14 0,9 12 1 16,-5-8-13-16,-9-3-3 16,-8 3-7-16,-18 4-1 15,-9 12-7-15,-8 12-3 0,-5 11-1 0,0 20-1 16,-4 19 2-16,-9 28 1 16,-9 3 1-16,-4 16-2 15,9 28-2-15,3 31-2 16,15 11 1-16,-1 32 1 0,22 15 0 15,13 4-3-15,18 4 2 16,22-31-26-16,17-24-9 16,27-31 13-16,13-23 10 15,4-27 29-15,5-28 14 16,-1-24 0-16,14-30 0 16,13-28-8-16,0-19-3 15,-9-20-9-15,-8-39-2 16,-10-12-2-16,-12-7-1 15,-14-12-3-15,-9-8-2 16,-17 27 3-16,-22 24 2 16,-30 16 2-16,-41 23 1 15,-21 23-48-15,-9 27-21 0,-22 24-99 16</inkml:trace>
  <inkml:trace contextRef="#ctx0" brushRef="#br0" timeOffset="493075.908">3371 13493 228 0,'-70'-35'85'0,"43"15"-66"0,-4-11 27 0,27 23 9 16,-5-11-9-16,1 3-2 15,3-7-25-15,5 7-9 16,13-19-7-16,22-16 11 0,14-3 5 15,21-9 8 1,22-7 6-16,22 7-14 16,5 1-3-16,-5 15-10 15,-31 24-2-15,-12 3-7 16,-10 28-2-16,-8 4-1 16,-18 46 4-16,-13-7 5 15,-31 58 3-15,-13 47 6 16,-31-3 3-16,-4-13 0 15,0-11 4-15,0-12-13 0,9-19-4 16,8-13-14-16,1-10-6 16,13-9-39-16,4-4-17 15,8 5-70 1,10 18-68-16,4-3 73 16</inkml:trace>
  <inkml:trace contextRef="#ctx0" brushRef="#br0" timeOffset="493247.5682">3700 15132 536 0,'-31'12'200'0,"27"-16"-155"0,4 0-6 0,0 4-13 15,0-8-49-15,0-4-15 16,0 1-108-16,0-1-44 16,9 0 15-16,-5 8 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8:05:31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5188 2586 88 0,'9'-12'35'0,"-9"12"-27"0,13-12 24 0,-13 12 9 0,5-11-4 16,8-9 1-16,-4 4-5 15,-1 1 2-15,1-5-19 16,0-11 6-16,-5 4 2 0,-8-1-1 16,0 5 0-16,-1 0-8 15,-21-5-2-15,8 9-7 16,-30-1-4-16,13 5 1 15,-18 11 0-15,-26 4 3 16,0 4 3-16,-13 15 5 16,0 8 3-16,0 24-11 0,8 8-6 15,5 7-3-15,0 8 2 16,4 16-2-16,5 23-1 16,0 8 3-16,13-12 0 15,4 5-2-15,18-9 2 16,22 0 1-16,13-11 0 15,13-8 6-15,9-20 6 16,9-11 0 0,8-8 1-16,10-24-5 15,8-7 0-15,9-9-3 16,13-26 0-16,0-8-39 0,-9-9-14 16,-4-3-31-16,-5-3-13 15,1-5-28 1</inkml:trace>
  <inkml:trace contextRef="#ctx0" brushRef="#br0" timeOffset="305.1204">4951 3237 264 0,'-17'4'101'0,"17"-4"-78"0,-5 0 20 0,5 0 5 16,0 4-4-16,0 4 4 16,-4 4-29-16,-5 11-11 15,-4 8-6-15,0 16-16 0,-5 4-3 0,1 11-24 16,-1 5-11-16,1-9 11 15,3-7 9 1,1-16 41-16,4-12 18 0,5-15 18 0,4-16 8 16,4-27-6-16,10-4-2 15,-6 8-21-15,23-43-7 16,22-35-8-16,17 7-1 16,-4 5-1-16,-5 15 3 15,-4 15-5-15,-8 13-3 16,-5 7-37-16,-18 20-14 15,-4 3-70-15,0 9-31 16,0 3 13 0</inkml:trace>
  <inkml:trace contextRef="#ctx0" brushRef="#br0" timeOffset="1347.5216">5193 3468 192 0,'-49'19'71'0,"45"-15"-55"0,4 16 2 15,4-20-3-15,14 3 9 16,4 5 10-16,4-8-1 0,5-8 3 16,-5 5-20-16,-4-9 2 0,18-8 2 15,21-15 2-15,5-4 2 16,4-8-2-16,-17 4 1 15,-9 8-11-15,0-23-4 16,-9-1 8-16,-17 16 4 16,-23 16-6-16,-17 11-3 15,-13 16-6-15,-9 20-4 16,-4 11 4-16,-5 8 1 16,-4 4-2-16,-4 4-3 15,-1 7 0-15,14 1-1 16,13-12-3-16,22-4 0 15,-1-8-31-15,23 12-13 16,13 8-3-16,9-8 3 16,4-12-3-16,9-7 2 0,9-17 8 15,17-18 7-15,13-9 14 32,1-7 7-32,-1-8 12 15,-21 0 5-15,-14 7 11 0,13-11 7 16,10-8 12-16,-28 16 6 15,-7 4 6-15,-10 3 4 16,-4 1-4-16,-13 3-2 16,-14 9-16-16,-8 3-5 15,-9 8-10-15,0 8-4 16,-9 3-5-16,1 5-4 16,-10 4 0-16,-4 11-1 15,0 0-5-15,5 8 1 0,8 0-9 16,14 0-4-16,8-8 2 15,13-7 4-15,1-5 4 16,12-3 4 0,10-12 2-16,8-8 3 15,4-12-1-15,5-11-1 0,0-12 1 16,9-12 1-16,-5 0-6 0,-4 1 1 16,-13 11-4-16,-14 11 0 15,-12 17 4-15,-14 18 3 16,-9 17-1-1,-4 19 0-15,0 4-1 0,5 11 0 16,4 5-16-16,4-9-8 16,9-11-6-16,4-19-1 15,1-1 24-15,12-23 15 16,18-19 15-16,14-21 8 16,8-18-7-16,13-16 0 15,0-47-11-15,9-24-2 16,5-11-7-1,12-11-4-15,1 3 1 16,-18 31 0-16,-18 28 14 16,-21 27 6-16,-18 23 6 0,-22 32 2 15,0-1-14-15,-31 55-6 16,-22 32-6-16,-4 19-2 16,0 15 1-16,13-3 0 15,9-16 0-15,-4 35 0 16,-5 24-9-16,13-16-4 15,9-16 4-15,9-31 5 16,4-15-6-16,9-5-1 16,9 1-10-16,4-20-4 15,5-15-26-15,3-20-12 16,1-12-42-16,9-11-16 16,-9-1 18-16</inkml:trace>
  <inkml:trace contextRef="#ctx0" brushRef="#br0" timeOffset="1559.055">6457 3323 316 0,'-39'-4'118'0,"30"4"-92"0,13 0 15 0,-4 0 2 16,9-4-13-16,0 0 0 16,8 1-15-16,-3-1-6 15,16-8-6-15,14-11 4 0,9 3 3 16,8-7-8-16,-8 7 0 15,-9 5 0-15,13-17 1 16,13-7-72 0,-13 4-32-16,-8 12-60 15</inkml:trace>
  <inkml:trace contextRef="#ctx0" brushRef="#br0" timeOffset="1923.4271">6778 3464 436 0,'-14'4'162'0,"19"-4"-126"0,12 0-12 0,-17 0-14 16,14-4-8-16,8 0 1 16,17 0-1-16,5-4 1 0,-5-4-2 15,-8 5-3-15,17-17 1 0,23-15 3 16,-5-8 3-1,-5-15 4-15,-17 15 2 0,-5 0 8 0,-12-7 5 16,-14-1 4-16,-17 8 3 16,-18 24-10-16,-18 30-5 15,-17 33-3-15,-18 10-1 16,1 17-2-16,25-5 1 16,10-19-6-16,13 27-1 15,8 12-13-15,27-27-7 0,0-4-27 16,39-12-10-16,-9-4-29 15,32-12-14-15,30-19-94 32</inkml:trace>
  <inkml:trace contextRef="#ctx0" brushRef="#br0" timeOffset="3616.4005">8955 3191 96 0,'0'-16'35'0,"0"16"-27"0,9-55 20 15,-5 47 7-15,1-7 0 16,-1-1 4-16,0 1 1 15,1-5 2-15,-1 5-23 16,1-5 25-16,-1 4 9 0,0 1-5 16,-4-1-1-16,0 4-16 15,-8 1-7 1,-1-1-13-16,-13 4-7 0,4 4-3 0,-21 4-1 16,8 0 4-16,-17 16 2 15,8 0 2-15,-12 26 0 16,8-2-4-16,-5 10-1 0,-3 20-3 15,12 1-1-15,14-9-4 16,13-3 1-16,8-12 0 16,14-12-1-16,9-8 4 15,12-11 2-15,14-13 6 16,9-6 4-16,-5-13 5 16,1-7 2-16,-6-9-3 15,1-7 1-15,-8 0-5 16,-6 4-1-16,-8 8 2 15,-4 7 5-15,-9 16-7 16,-5 12-1-16,-4 12-5 16,-4 7-3-16,4-7 0 15,0 15 1-15,8 12-23 16,10-5-11-16,4-3-65 0,13-11-29 16,0-24-56-1</inkml:trace>
  <inkml:trace contextRef="#ctx0" brushRef="#br0" timeOffset="4255.475">10764 2352 292 0,'-4'-4'110'0,"4"0"-86"0,0-4 29 16,0 8 8 0,-5 0-21-16,-4 0-5 15,-4 8-19-15,-9 0-5 0,-17 3-7 16,-18 9 6-16,-5 3 3 0,1 4 9 16,4 1 4-16,4-1-3 0,5 0 0 15,8-3-10-15,9-1-5 16,9 1-10-16,14 3-1 15,8 0-6 1,17 1 1-16,14 3-12 0,22 4-2 16,13 4 7-16,-5 4 6 15,-4 4 6-15,-4 7 2 16,-9 5 1-16,-18-16 2 16,-4-8-1-16,-9 12 2 15,-8 11 4-15,-10-7 6 16,-4-8 4-16,-8 0 2 15,-14-12-4-15,0-11-1 16,-4-9-2-16,-4-3 2 16,-1-16-5-16,1-7-1 15,-1-9-4-15,5-3-1 0,4-8-6 16,1 4-2-16,3 3-31 16,10-3-14-16,8 0-65 15,9 0-26-15,13-4-30 16</inkml:trace>
  <inkml:trace contextRef="#ctx0" brushRef="#br0" timeOffset="4491.5527">10391 2488 352 0,'-70'-12'132'0,"70"12"-103"0,-14 8 14 0,14-8-1 16,0 0-24-16,9 0-5 15,9-4-10-15,17-4-3 16,22 1 0-16,4-5 0 0,10-4 2 16,8-3-3-16,8-1 0 15,19-7 1-15,-5 0 2 16,-5-8-39-16,-8 3-16 16,-9 5-111-1</inkml:trace>
  <inkml:trace contextRef="#ctx0" brushRef="#br0" timeOffset="5164.3104">12169 2406 312 0,'17'-8'118'0,"-17"8"-92"0,14-15 13 15,-6 7 0-15,-3-4 3 16,-10 1 7-16,-8-5-23 15,-4 8-7-15,-10 4-12 16,-12 8-1-16,-1 4 1 0,9 0-3 16,-43 19-1-16,12-4 5 15,-34 24 5-15,21-12 4 16,-26 28 4-16,-31 15-7 16,18 12-1-16,22 3-9 15,22-3-3-15,22-12-6 16,30-23-1-16,0-12-2 15,32 3 0-15,12 9 5 16,13-12 1-16,10-16-1 0,-5-15 0 16,-5 0 2-16,31-12 0 15,18-4 1-15,-9-8 0 16,-8 0 2-16,-10-11 1 16,-13 11-4-16,-8 5 1 15,-23 14 17 1,-3-7-4-16,-10 12-2 15,-4 15-9-15,-4 12-1 16,-5-4-1 0,4 8 2-16,-3-4-17 15,3 0-4-15,1-7-9 16,4-9-2-16,-5-7 2 0,-3-8 5 16,-1-8-31-16,-9-20-12 15,-8-7 5-15,-5-12 6 16,0-8 19-16,10-8 9 15,3 16 47-15,-4-19 20 16,4 19 8-16,1 0 4 16,-1 3-14-16,10 13-5 15,8 7-11-15,13 9-3 16,17 7 4-16,6 0 3 16,-6 0-14-16,27 0-5 15,27-12-4-15,8-8 0 0,5-3-7 16,-14-4 1-16,-17-1-76 15,-13 1-32 1,-32 0-59-16</inkml:trace>
  <inkml:trace contextRef="#ctx0" brushRef="#br0" timeOffset="6540.9086">13868 2785 256 0,'-5'-12'96'0,"5"12"-75"0,-4-12 36 0,4 12 13 15,-4-4-1-15,-1 0 1 16,-8 4-25-16,0-7-12 16,-9 3-20-16,4 4-11 0,-17 4-2 15,9 3-2-15,-31 1 0 16,9 4 2-16,-18 27 2 16,-18 35-3-16,5 0 0 15,13 8-1-15,9-8 0 16,13 1 0-16,14-5 0 15,12-4-14-15,18-11-4 16,13-12-1-16,14-8 2 16,12-16 2-16,14-15 1 0,-9 0-7 15,30-23-2-15,-12 3 4 32,17-27 2-32,-13 12 12 15,8-51 6-15,-12 19 3 0,-14-11 4 16,-8 20 17-16,-23 7 7 15,-4 8 4-15,-17 15 5 16,0 5-9-16,-18 19-3 16,4 0-11-16,-13 27-5 15,5 1-9-15,-5 11-1 16,-8 19-14-16,8 1-5 16,13-1-12-16,10 1-6 0,8-9 10 15,8-7 5-15,10-11 13 16,4-17 4-16,-4-3 6 15,21-16 3-15,23-12 7 16,8-7 4 0,-4-12-2-16,-18 0 0 15,-9 3-6-15,-3-38-3 0,-6 16 0 0,-17-5 1 16,-4 8 3-16,-35 8 5 16,4 8-8-16,-18 8-3 15,10 4-5-15,-1 11 1 16,5 0-8-16,8 8-4 15,5 0-15-15,22 4-8 16,-1 0 9-16,36-4 5 16,-4 1 13-16,21-9 5 15,-12 4 1-15,16 4 2 16,-12-8 5-16,0 12 2 16,-9 0 15-16,-14 24 6 15,-3-9-5-15,-18 36-2 16,-1-8-12-1,-21 20-3-15,4-13-1 16,-8 17 0-16,-10 11-2 16,10-8 1-16,-1-15-4 15,10-16-2-15,-1-12 2 0,9-15 0 16,0-5 1-16,9-18 2 16,-1 3-3-16,23-27 0 15,-5 4 1-15,36-44 0 16,-14 13-3-16,14 0 2 15,-14 11 1-15,-4 16 0 16,-9 7-3-16,-13 28 2 16,0 0 1-16,-18 35 2 15,-4-7-3-15,-22 30 0 16,-13 24-1-16,0-8 0 16,9-19 2-16,4-4 2 15,9-12 1-15,4-12 1 0,4-15 0 16,14-16 0-16,13-19 0 15,18-13 0-15,8-14-2 16,9-21-2-16,9-30 1 16,13 3-1-16,0 20-3 15,-22 35 2-15,-13 8 1 16,-13 20 2-16,-9 26 16 0,-18 25 11 16,-13 14-11-16,-8 13-4 15,-10 3-9-15,1 8-4 16,4-11 0-16,4-5 1 15,10-7-32-15,3-8-12 16,5-16-91-16,5-19-41 16</inkml:trace>
  <inkml:trace contextRef="#ctx0" brushRef="#br0" timeOffset="7335.2307">15479 3140 364 0,'-9'-4'134'0,"9"4"-104"0,-9 8 29 16,5-8 5-16,0 4-28 15,-1 3-9-15,-4 13-20 32,-4 3-4-32,0 1-3 15,4-9-5-15,-8 17-1 0,-14 18-13 0,9-3-5 16,0-8 8-16,9-15 6 16,4-5 7-16,5-7 4 15,4-4 4-15,13-16 2 0,5-12 1 16,8-15 0-16,9-12-2 15,9-15 1-15,4-1-9 16,-13 21 0-16,-4 6 0 16,0 17 1-16,-9 3 3 15,-5 24 3-15,-8 19-2 16,-9 16-2-16,-4 4-3 16,-5 12 1-16,0-5-4 15,0-7 1-15,1-8 2 16,3-8 3-16,1-7-2 15,4-20 0-15,4-8 3 16,9-24 3-16,9-7 0 16,13-11 2-16,18-25-9 0,4 5 0 15,-17 15 0 1,17-7 1-16,-13 11 5 0,-5 16 2 16,-4 7 6-16,-13 24 3 15,-4 4-2-15,-18 31 2 16,0-7-10-16,-9 18-3 15,-9 21-2-15,1-13 2 16,4-3-1-16,4-20-1 16,0-7-26-16,9-5-10 15,0-3-44 1,9-12-18-16,9-12-70 0</inkml:trace>
  <inkml:trace contextRef="#ctx0" brushRef="#br0" timeOffset="7647.6537">16265 3019 332 0,'-13'4'126'0,"13"-4"-98"0,-5 11 25 0,5-11 7 15,0 8-15-15,0 4-2 16,-4 0-24-16,-5 19-11 16,0 4-6-16,1 8-2 0,-6 4 2 15,6 7-23-15,8-11-11 16,0-8 10-16,8 4 4 15,6 4 9-15,3-11 6 16,9-13 13-16,14-15 6 16,8-12 14-16,1-11 8 15,-1-13-9-15,0-10-2 16,-4-21-16-16,-4-11-4 16,-10 8-16-16,-12 23-4 0,-5 8-36 15,-4 7-13-15,-5 5-67 16,1 19-28-16,-1-8 17 15</inkml:trace>
  <inkml:trace contextRef="#ctx0" brushRef="#br0" timeOffset="8040.7744">16967 3116 392 0,'0'-15'148'0,"0"15"-115"0,0-12-5 0,5 12-8 0,-10 8-18 16,1 4-3-16,-5 11-11 16,-4 8-5-16,0-3 9 15,0-5-21-15,-5 12-5 0,0 16 9 16,1-8 6-16,4-16 14 16,4-4 6-16,0-11 17 15,9-12 11-15,9-8 0 16,9-11 1-16,12-12-9 15,5-8 0-15,-4 7-12 16,26-34-5 0,-13 7-3-16,4 13 1 15,5 7 5-15,-18 19 6 0,-13 40 4 16,-9 11 2-16,-13 20-8 16,-4 11-4-16,-5-7-7 15,0 7 0-15,5-11 0 16,4-20 2-16,0-4-17 15,0-7-6-15,4-1-43 16,10-15-19-16,7-15-84 16</inkml:trace>
  <inkml:trace contextRef="#ctx0" brushRef="#br0" timeOffset="8290.6947">17687 3054 404 0,'-57'19'151'0,"57"-19"-118"0,-13 24 7 0,9-16-7 16,4-1-8-16,0 1 2 15,0 8-15-15,0 11-5 16,0 1-4-16,0 7-3 0,-5-8 3 16,1 0-4-16,-1 8 0 15,1 16-26-15,0-8-9 16,8-4-35-16,5-12-15 15,8-3-51 1,14-20-50-16,9-8 74 16</inkml:trace>
  <inkml:trace contextRef="#ctx0" brushRef="#br0" timeOffset="8598.7741">18460 3042 340 0,'-9'-8'129'0,"9"8"-100"0,-9-15 13 16,9 7 2-16,-4 0-14 16,-9 0 0-16,-5 1-19 15,-4-1-9-15,0 4-2 16,5 0-1-16,-18 8 1 0,8 0 4 16,-17 19 5-16,9-3 1 15,-13 23 2-15,-9 7-4 16,9 9-3-16,8-1-2 0,9-3-3 15,14 0 1-15,12-5-1 16,10-7-5-16,8-19 1 0,0-5-18 16,35-7-6-16,27-4-25 15,4-20-11-15,5-7-54 16,3-13-23-16,6-3 29 16</inkml:trace>
  <inkml:trace contextRef="#ctx0" brushRef="#br0" timeOffset="9238.0993">18996 3175 376 0,'-40'0'143'0,"40"0"-112"0,-57 0 19 0,35 0 1 16,-13 0-18-16,0 4-1 15,0 4-21-15,-5-8-7 16,1 11-3-16,-1 5-1 0,-4 3 2 16,0 5-3-1,5 7 0-15,-1 0-8 0,5 8-2 16,9 4 1-16,4 0 4 15,13 0-6-15,5 4 0 16,8-20 7-16,9-3 2 16,9-13 3-16,5-11 0 15,3-7 0-15,10-13 0 16,4-15 2-16,13-8 1 16,9-12-1-16,-18 9 1 15,-9 10-2-15,-3-10 2 16,-6 7 2-16,-3 15 4 0,-10 5-4 15,-12 19-1-15,-10 15-4 16,-4 5-1 0,1-1-6-16,-10 20-3 15,1 20-27-15,12-5-12 0,10 1 10 16,3-20 8-16,-3 0 18 16,17-19 8-16,4-8-3 15,0-16-2-15,-4 0-23 16,18-23-9-16,-9-4 0 15,30-47 2-15,-8 19 10 0,39-65 5 16,-22 30 21-16,18-46 10 16,-22 34 44-16,-9-7 19 15,-9 28 14-15,-13 14 4 16,-8 21-19-16,-14 7-9 16,0 12-27-16,-13 23-10 15,0 0-13-15,-9 44-4 16,0-9-5-16,-17 43-3 15,-27 59-14-15,9-15-6 16,9-25-13-16,-4 29-4 16,8-25 12-16,5 13 6 15,-1 15 14-15,5-23 4 16,5-24-34-16,12-31-87 16,5-39-6-1,0 4 14-15</inkml:trace>
  <inkml:trace contextRef="#ctx0" brushRef="#br0" timeOffset="9569.3636">19149 3148 360 0,'-26'27'134'0,"26"-27"-104"0,4 12 7 16,-4-12-5-1,9 0-12-15,9 0-1 0,4 0-11 16,-5 0-5-1,31-8-2-15,-8 8-1 0,26-24 0 0,-14 5-5 16,23-20-1-16,-13 8-2 16,-1 7 0-16,-8 1 7 15,-18 3 2-15,-4 9 14 16,-23 18 5-16,1 1-10 16,-22 31-6-16,0-8-5 15,-14 20-2-15,-12 16 2 16,13-21 2-16,4-3 0 15,4 4 2-15,5-8-24 16,13-4-8-16,0-4-26 16,22-7-8-16,-5-5-12 15,32-19-6-15,-10 0-33 0</inkml:trace>
  <inkml:trace contextRef="#ctx0" brushRef="#br0" timeOffset="10230.2736">20251 3253 284 0,'-31'-8'107'0,"31"8"-83"0,-39 0 32 15,35 0 12-15,-18 4-16 16,4-4-3-16,-13 8-26 16,-13 4-9-16,9 7-9 15,0 1-6-15,4 3-2 0,5 12-1 16,4 0 0-16,5 8-6 0,12 0-2 16,5 4 5-16,9-16 1 15,0-7 1-15,17-9 4 16,14-3 2-16,-1-12 4 15,1-16-2-15,-1-11 0 16,1-8 1-16,-14 0 0 16,-4 3-2-16,4-30-2 15,-4 11-2-15,-9-27 1 16,-4 12 1-16,-4 3 0 16,-1 13-3-16,-4 15 2 15,0 0-1-15,4 7-2 16,1 9-2-16,4 11 1 15,-1 0-2-15,14 12 0 0,-4 0 1 32,17 8 4-32,-9-1-1 15,9 13-1-15,1-5 3 0,-15 12 2 16,1-3 11-16,-17 11 7 16,-1-4-8-16,-17 12-3 15,4-12-8-15,-8 16-2 16,4-12 1-16,-1-4 2 0,1-4-5 15,9-12 1-15,-1-3 3 16,23-20 2-16,-5 0 0 16,31-19-2-16,-9 3 1 15,31-34-1-15,-13 3-7 16,8-8-3-16,-8 13 6 16,-14 10 1-16,-4 9 27 15,-17 35 11 1,-5-4-11-16,-17 27-5 15,-14 24-12-15,1 7-5 16,-1-3 1-16,14-12 2 16,-1-16-2-16,1 0-2 0,4 4-5 15,13-11 0-15,5-13-33 16,12-19-13-16,10-7-39 16,8-5-16-16</inkml:trace>
  <inkml:trace contextRef="#ctx0" brushRef="#br0" timeOffset="10397.7651">21660 3253 184 0,'-13'-8'68'0,"13"8"-52"0,13-12-21 0,-8 12-10 16,-5-7 5-16,4 3 5 15,1-4 4-15,3 4-6 16,-8 4 4-16,5-8-63 15,-10 4 37-15</inkml:trace>
  <inkml:trace contextRef="#ctx0" brushRef="#br0" timeOffset="10983.7392">22192 3136 356 0,'-14'-4'134'0,"14"4"-104"0,-4-23 29 16,4 15 23 0,-4-4-47-16,-5-4 8 15,-4 1-27-15,-9 3-1 16,-9-3-9-16,-17 15-3 16,-9 0-2-16,-5 11-1 0,5 5 0 15,4 15-9-15,5 0 5 0,9 8-5 16,8 0 5-16,9 4 0 15,0 0 2-15,9 8 8 32,0-8-3-32,4 8 12 15,-4-12-8-15,0 4-1 16,-1-8-4-16,-8-8-79 16,0-8 43-16,-13-7-201 15,-4-8 131-15</inkml:trace>
  <inkml:trace contextRef="#ctx0" brushRef="#br0" timeOffset="11405.4247">17828 2734 524 0,'-35'-4'195'0,"35"4"-152"0,4 0-45 15,0 0-135 1,1 0 66-16</inkml:trace>
  <inkml:trace contextRef="#ctx0" brushRef="#br0" timeOffset="12194.3457">8468 4412 340 0,'0'-12'129'0,"0"12"-100"0,-13-11 24 16,13 7 7-16,-9 0-24 15,4 4-5-15,-12 0-19 0,-1 0-8 16,-17 8-2-16,5-5 2 0,-32 9 2 16,14 0 4-16,-14 7 4 15,10-3-4-15,-1 7 2 16,0 9-9-16,14-1-4 15,21 4-5-15,18-8 1 16,0 1-2-16,44 11 0 16,-9-4 1-16,18 15 2 0,-9-7-1 15,-5 4 1-15,-4-8 5 16,-13 8 1-16,-4-8 11 16,-22 4 3-16,4-8 6 15,-27-4 1-15,5 1-8 16,-8-17-2-16,3 5-7 15,1-16-4 1,4 3-30-16,4-18-14 0,1-1-55 0,21-11-24 16,-4 3-57-1</inkml:trace>
  <inkml:trace contextRef="#ctx0" brushRef="#br0" timeOffset="12663.1669">8670 4677 356 0,'-40'4'134'0,"40"-4"-104"0,-35 31 14 16,31-27-2-16,-9 16-18 16,-1-1-3-16,-3 20-12 15,-1-3-6-15,5 3-2 16,4-4-10-16,9 4-4 0,0-8-2 16,14-4-1-16,-1-3 9 15,22-9 6-15,-9-3 1 16,18-12 3-16,-9 0 4 0,5-27 4 15,-5 3-4-15,-4-26-2 16,-5 7 2-16,-4-4 0 16,-5 8 19-16,-8 11 7 15,0 5-12-15,-9 23-7 16,0 0-11-16,4 39-2 16,1-8-12-16,4 28-3 15,-1-8-6-15,5 34-3 16,-4-14 6-16,4 34 3 15,-4-19 8-15,-4-8 3 16,-5-12 27-16,-9-3 11 16,0-13-4-16,-22-7-1 15,9-8-11-15,-26-11-1 16,9-5-11-16,-14-11-2 16,9-4-5-16,0-8-3 0,9 0-18 15,4 0-7-15,5 0-47 16,8-3-19-16,5-1-59 15,13-4-59 1,0 0 81-16</inkml:trace>
  <inkml:trace contextRef="#ctx0" brushRef="#br0" timeOffset="12986.6657">9737 4654 412 0,'-49'8'154'0,"49"-8"-120"0,-35 4 6 16,31-4-7-16,-9 0-10 15,-1 0-2-15,-3 7-11 16,-1-7-6-16,5 0-3 16,0 4-6-16,4 8 1 0,0-4-5 15,9 27-1-15,0-4-2 16,5 24 0-16,-5-8 9 15,0 19 4-15,0-11 0 16,0 7-1 0,0-11 9-16,-5 3 6 0,1-18-5 15,0-13-1-15,-1-4-23 0,-4-15-8 16,5 0-66-16,0-23-30 16,-1 3-45-1</inkml:trace>
  <inkml:trace contextRef="#ctx0" brushRef="#br0" timeOffset="13259.5666">10079 4026 332 0,'9'0'126'0,"-9"0"-98"0,13 4 21 0,-13-4 2 0,4 7-19 16,1-7-4-16,-5 16-16 15,0 0-8-15,-5 34-2 16,5-7-5-16,-22 47 0 15,5-16-12-15,-23 51-2 16,10-24 6-16,-5 20 3 16,8-23 6-16,5 7 3 15,5-19 2-15,8-12 1 16,0-11-9-16,18-9-2 16,-5-18-38-16,18-25-15 15,-4 1-58 1,8-24-58-16,-4 1 58 15</inkml:trace>
  <inkml:trace contextRef="#ctx0" brushRef="#br0" timeOffset="14140.5532">9851 4923 320 0,'0'28'121'0,"0"-28"-95"0,17 11 20 15,-12-11 4-15,12 4-19 16,-4 4-5-16,14-4-18 15,-5 4-5-15,4-4-2 16,-4 3 1-16,13-7 3 0,-4 4-2 16,17-4-2-16,-8 0 2 15,30-4 0-15,-13-7-8 16,13-9-4-16,-13 5-20 16,0-9-8-16,-8 5 3 15,-14-5 5-15,-4 5 19 0,-18-5 8 16,-5 5 9-16,-16 3 6 15,-1 4 17-15,-22 5 10 16,9 3-3-16,-17 4 1 16,8 4-13-16,-9 15-3 0,10-3-15 15,-1 15-7-15,5-4-3 16,8 12 2-16,1-7-11 16,17 14-4-16,0-14 3 15,13 10 3-15,0-6 3 16,13-1 3-16,-4-8 4 0,18-15 2 15,-5-1 2-15,9-18 2 16,-9 3 1-16,9-24 3 16,-9-7-3-16,13-35 1 15,-8 12-5-15,-1-9-2 16,-8 16 0-16,-5 12 1 16,-8 12 1-16,-9 27 1 15,-5 0-2 1,-8 39-2-16,-1-4-2 15,-8 24 1-15,4-8-15 0,0 11-6 16,1-7 8-16,3-9 8 0,1-7 6 16,4-11 5-16,0-5 7 15,9-23 4-15,-1 0-8 16,19-23-2-16,-5 3-4 16,30-38 1-16,-12 7-15 15,13-8-5-15,-5 13 4 16,-13 11 3-16,-9 7 10 15,-17 36 5-15,-4 0 2 16,-23 27 1 0,5-8-4-16,-5 16-3 15,5-8-3-15,9 4 1 16,-1 0 1-16,19-15 0 16,-1-5 0-16,22-19 0 0,-9 0-5 15,18-19-1-15,-9 3-6 16,27-42-3-16,-14 7 0 15,31-8-1-15,-18 5 13 16,-12 22 6-16,-10 9 33 16,-26 39 15-16,1-5-5 15,-23 28-5-15,0-3-19 16,0 18-6-16,0-7-10 16,9 15-4-16,0-23-23 0,5 0-9 15,-1-3-29-15,1-17-13 16,-1-3-107-1</inkml:trace>
  <inkml:trace contextRef="#ctx0" brushRef="#br0" timeOffset="14691.7131">4495 6402 344 0,'-101'-12'129'0,"74"12"-100"0,10 0-9 15,12 0-8-15,5 0-16 16,9 0-1-16,13 12-1 16,31 0 2-16,13 0 2 0,30 7-1 0,58 1-1 15,26-1 5-15,70-3 1 16,66-5 11-16,49-7 6 15,52-11 7 1,57-5 5-16,44 0-4 0,44 0 1 16,31 5-3-16,-75 3 2 15,-167 0-11-15,321 4-4 0,100 4 1 16,-65 4 2-16,-48 3-4 16,-133 5 1-16,-170-4-5 15,232 7 1-15,62 1-3 16,-88-9 2-16,-57-11-2 15,-71 4 0-15,-52-4-3 16,-70 0-2-16,-66 0-2 16,-53-4 1-16,-57 4-83 15,-44 0-35-15</inkml:trace>
  <inkml:trace contextRef="#ctx0" brushRef="#br0" timeOffset="24993.1336">18627 6273 212 0,'-9'-11'82'0,"9"11"-64"0,0-4 22 0,0 4 4 15,0-8-5-15,0 8 0 0,0 0-22 16,0 0-8-16,0 0-6 15,0 0-5-15,-9 20 1 0,5-5-4 16,-9 28 1-16,-1-8-20 16,-7 39-7-16,3-19 3 15,-4 11 3-15,4-11 19 16,-3-4 8-16,3-8 29 16,0-12 15-16,5-4-2 15,9-15-1-15,-1-4-16 16,14-28-6-16,0 5-12 15,9-44-4-15,-1 16-1 16,14-31 0-16,-5 15-2 0,5-7-2 16,-5 11 1-1,-8 12-1-15,-1 8 2 0,-8 24 1 16,0-1-1-16,-9 28-2 16,0-5-13-16,-4 32-4 31,-1-4-18-31,1 12-7 0,-1-4 19 15,5 0 13-15,0-12 27 16,0-20 11-16,0 5 4 16,14-28 1-16,-6 4-16 15,23-39-5-15,-5 12-8 0,31-31-3 16,-13 11 0-16,31-43-1 16,-22 20 0-16,4 0 0 15,-9 15 6-15,-17 24 6 16,-5 4 0-16,-21 47 1 15,-1 7-7-15,-17 24-2 16,0-8-2 0,-9 31-2-16,4-23 1 15,-4 23-1-15,5-7-3 16,3-5 2-16,6-7-15 16,3-4-4-16,1-16-39 15,4-4-16-15,0-3-21 16,13-13-6-16</inkml:trace>
  <inkml:trace contextRef="#ctx0" brushRef="#br0" timeOffset="25703.3939">19461 6449 312 0,'-9'-12'118'0,"9"12"-92"0,-17 0 33 0,17-7 9 15,-9 3-23-15,0 4-7 16,-4 0-26-16,0 0-7 15,-5 4-4-15,1 3-1 0,-10 9 0 16,5 0-9-16,0 23-4 16,0-8-4-16,5 12-3 15,4-8 7-15,4 4 3 16,0-8 3-16,9-4 5 16,0-11 7-16,18-8 7 15,-5 4-2-15,18-32 2 16,-5 8-5-16,13-27-2 0,-3 8 0 15,-6-12 1-15,-3 0-12 16,-10 4-3-16,-4 8-3 16,-8 4 2-16,-1 3-1 15,-4 9 2-15,0 3-6 16,9 4-3-16,0 4 1 16,8 4 2-16,-4 0 7 15,14-8 4-15,-5 4 1 0,13 4 1 0,-4-7 2 16,-1 7 2-16,-3 0 10 0,-10 19 7 31,-4-7-1-31,-13 19-1 16,0 0-7-16,-8 16-4 15,3-8-3-15,-4 4-3 16,5-8 1-16,0-7-1 0,-1-5 2 0,5-7 3 16,0-5 2-16,5-15 1 31,-1-7-4-31,14-21-1 15,-5 9-6-15,17-28 0 16,-8 12-15-16,18-11-3 0,-9 11 6 0,4 7 6 16,-4 9 4-16,-5 3 3 15,-4 9 1-15,-9 18 1 16,-4-7 0-16,-14 36 0 16,5-13 0-16,-8 28 0 15,3-4-3-15,1-1 2 16,-1-14 1-16,5 3 0 15,0-8 0-15,14-7 0 16,-6-1-9-16,14-15-4 16,-4-4-33-16,13-27-13 15,-5 3-68 1</inkml:trace>
  <inkml:trace contextRef="#ctx0" brushRef="#br0" timeOffset="25976.2396">20708 5719 316 0,'-49'-4'118'0,"49"4"-92"0,-35 12 17 16,31-12 3-16,-9 4-5 15,4 0 2-15,-4 15-21 16,0-7-10-16,-5 23-8 16,5-7-6-16,-9 42 1 0,0-12 1 15,-9 32 0-15,9-12-9 16,-8 20-2-16,8-20 4 15,4 11 3-15,1-22-4 16,3-5 1 0,6-11-17-16,3-12-7 15,1-4-23-15,-1-15-9 0,1-5-8 0,4-23-1 16,0 1-32 0</inkml:trace>
  <inkml:trace contextRef="#ctx0" brushRef="#br0" timeOffset="27018.8258">20212 6363 236 0,'-27'12'90'0,"27"-12"-70"0,0 15 2 16,0-15-6-16,9 0-5 16,0 4 3-16,13-4-5 15,-5 0-3-15,19 0-3 16,-10 0 4-16,18-4 3 0,-9-7 12 16,9 7 6-16,0 0-3 15,-14 8-3-15,-3 0 3 16,-14 19 4-16,0-11-12 15,-17 31-4-15,-1-8-6 0,-8 12 0 16,4-4-6-16,-4-12-3 16,4-4-6-16,1-3 0 15,3-5-1-15,5-15 1 16,0-4 5-16,5-23 1 16,-1 3-1-16,14-27 0 15,-5 12-7-15,22-19-2 16,-4 7 2-16,-5 12 1 15,-4-1 1-15,-5 21 2 16,1 3 2-16,0 16 2 16,-5 0-6-16,4 15 1 15,1 5-6-15,8-8 1 16,-4-1 6 0,9-3 5-1,-5-4 15-15,5-12 6 0,-5 4 7 0,5-16 6 16,-5 1-12-16,1-13-4 15,-5 5-2-15,-9-5 1 16,0 5 6-16,-13 4 6 16,0 3-4-16,-13 12 0 15,0 0-15-15,-14 24-6 16,5-1-2-16,-4 20 1 16,4-8-21-16,13 12-7 15,1-4-18-15,12 4-5 0,0-4 15 16,14-15 9-16,-5-9 9 15,18-3 5-15,-5-4 7 16,14-20 4-16,-5 0 3 16,9-11 1-1,-5 0 0-15,-4-13 0 16,-4 13 24-16,-13 4 11 16,-5 3-6-16,-18 12-4 0,1 0-17 15,-18 16-8-15,4-4-2 16,-4 15-2-16,5-3 0 15,4 7 0-15,4-4-14 16,9 1-5-16,0-1-6 16,18-15-2-16,-1 0 4 15,14-12 1-15,-5 0-1 16,9-16 2-16,-4-3-10 16,9-24-5-16,-5 12 3 15,9-16 3-15,-9 8 17 16,-9 12 7-16,-4 4 13 15,-9 23 8-15,-4 0-5 16,-9 27-1-16,0-3-5 0,-4 23-3 16,-1-8 0-16,5 4 1 15,0-8 1-15,9-3 3 16,0-13 12-16,13-15 6 16,-5 0 3-16,18-27 1 15,-8 3-4-15,25-30-1 16,-12 11-10-16,21-62-5 15,-12 23-8-15,12-20 0 16,-13 20 24-16,-12 20 13 16,-1 15-3-16,-35 27 0 15,0 5-19-15,-31 62-9 0,9-16-13 16,-26 47-4-16,13-8-60 16,-5 39-26-16,9-31-12 15,5 16-2-15,4-20 20 16,0-7-22-1,4-9 34-15</inkml:trace>
  <inkml:trace contextRef="#ctx0" brushRef="#br0" timeOffset="27291.8117">18745 7159 400 0,'-162'71'148'0,"162"-71"-115"0,-48 58-7 16,39-38-10-16,13-1-2 15,18 4 3-15,26-11 0 16,-8 4 2-16,136 3-10 16,-36-7 1-16,194-8 1 0,-93 0 0 15,211 0 1-15,-136 0-4 16,145 0 0-16,-144-4-1 0,60 0 3 15,-109 0-3 1,-13 0 1-16,-58 0-45 0,-70 3-19 16</inkml:trace>
  <inkml:trace contextRef="#ctx0" brushRef="#br0" timeOffset="116614.3905">6817 8900 244 0,'5'-39'90'0,"-5"39"-70"0,-5-20 15 0,5 16 2 16,-4-3 1-16,4 3 2 15,-9-8-9-15,0 4-2 16,-4 4-16-16,0-8-6 0,-9 9-2 16,4-1-3-16,-12 8-2 15,8-1 3-15,-18 13 2 16,5-4 2-16,-22 19 1 16,9-4 0-16,-14 32 2 15,9-12-3-15,-8 27 1 16,8-16 1-16,9 24 5 15,9-15 3 1,13 3 4-16,5-12-5 0,21 1 1 0,1-20-12 16,30-4-3-16,-9-8-9 15,27-19 0-15,-5 0-30 16,18-24-11-16,-13 5-37 16,17-24-16-16,-13 7-52 15</inkml:trace>
  <inkml:trace contextRef="#ctx0" brushRef="#br0" timeOffset="116920.0338">7023 9048 312 0,'-39'27'115'0,"39"-27"-89"0,-31 39 30 0,27-35 9 16,-1 8-28-16,1 0-10 16,-5 7-22-16,0-3-6 15,1 11 0-15,-1-3-24 0,-4 7-11 16,0-4 1-16,-1 4 3 15,6-11 20-15,-1-5 9 16,4 1 28-16,5-16 11 16,0 0-7-16,27-27-2 15,-5 3-5-15,30-46-2 16,-12 15-8-16,21-11-5 16,-12 4-2-16,-1 15 1 15,-8 12-14-15,-10 3-7 16,-8 13-41-16,-9 19-18 0,1 0-79 15,-6 27-47 17,1-3 91-32</inkml:trace>
  <inkml:trace contextRef="#ctx0" brushRef="#br0" timeOffset="117859.6554">7287 9388 296 0,'-5'0'110'0,"5"0"-86"0,18-4-2 0,-14 4-8 16,5-4 1-16,0 4 4 0,13-4-9 15,-4 0-6-15,17-4-2 16,-5 0 0-16,19-7 1 0,-10 3 7 16,14-19 4-16,-14 7-3 15,5-26 1-15,-9 11-3 16,-8-4 0-16,-5 4 8 15,-27 19 4 1,1 1-9-16,-36 26-4 0,10 1 1 0,-32 27 4 16,14-11-7-16,-18 19-1 0,13-4-3 15,-4 11 1-15,13-3-9 16,5-4-1-16,8-4-14 31,18 4-6-31,0-8 3 16,22-3 1-16,-1-5 7 0,23-12 2 0,-5-3 4 15,40-16 1-15,-13 4-1 16,26-19-1-16,-18 3-3 16,23-11 1-16,-18 3 7 15,13-11 3-15,-9 4 0 32,-17 0 2-32,-9 7 14 0,-18 5 8 0,-4 3 5 15,-22 5 2-15,0-1 0 16,-13 12 0-16,0 0-9 0,-14 12-4 15,5-9-11 1,-8 17-2-16,3-4 0 0,-4 11 1 16,9-8-17-16,1 13-5 15,3-5-4-15,14-4-2 16,-1-7 6-16,14-4 1 16,0-1 8-16,17-18 6 15,-4-1 3-15,35-16 1 16,-13 1-22-16,13-16-10 15,-9 8-4-15,-8 3-1 16,-9 9 23-16,-14 15 10 16,-4-4 17-16,-21 20 9 15,-1-4-11-15,-13 19-4 0,4-4-6 16,5 9-4-16,0-5 2 16,9 0 0-16,-1-7 3 15,18-12 1-15,-4-4 14 16,31-24 6-16,-10 4-7 15,27-38-4-15,-8 7-5 16,47-74-2-16,-17 31-3 16,40-85 1-16,-31 38-4 15,4 8-2-15,-22 28 26 32,-26 31 13-32,-9 11-4 15,-35 39-3-15,0 5-13 0,-35 50-5 16,9-8-11-16,-31 55-2 15,13-11-20-15,-18 49-8 16,14-18-17-16,0 19-9 0,8-27 11 16,14 7 6-16,4-23 10 15,9-8 5-15,4-15-4 16,9-16 1-16,0-16-54 16,9-23-35-1,-1 0 51-15</inkml:trace>
  <inkml:trace contextRef="#ctx0" brushRef="#br0" timeOffset="118067.0618">8305 9403 316 0,'-22'24'118'0,"22"-24"-92"0,5 11 26 0,-1-11 5 16,5 0-27-16,0 0-8 15,17-8-17-15,-4 1-3 16,22-13-2-16,-9 5 0 0,31-9 0 15,-13 5-20-15,8-5-7 16,-13 9-50-16,1-5-22 0,-10 4-40 16</inkml:trace>
  <inkml:trace contextRef="#ctx0" brushRef="#br0" timeOffset="118404.7366">8718 9423 316 0,'-35'27'118'0,"35"-27"-92"0,4 12 4 16,1-12-5-16,4 4-6 15,-5 3 3-15,13-7-8 16,-3 4-1-16,12-4-7 16,0 0-2-16,18-15 2 0,-9-5 1 15,14-11 1-15,-10 4 4 0,9-20 3 16,-8 8-6-16,-14-8-1 15,-4 8 11-15,-31 16 7 16,1 7-4-16,-36 24-1 16,9 3 8-16,-27 32 3 15,10-8-12-15,-6 24-6 16,15-12-12-16,12 7-3 16,9-7-27-1,35-4-9-15,-4-8-27 16,35-11-10-16,-9-5-58 15,31-30-23-15,-14-1 18 16</inkml:trace>
  <inkml:trace contextRef="#ctx0" brushRef="#br0" timeOffset="118891.391">10896 9189 312 0,'-18'3'118'0,"18"-3"-92"0,-22 8 13 0,22-8 0 16,-13 8-1-16,0-4 4 16,-14 8-17-16,5-1-6 15,-8 9-12-15,3-5-1 0,-12 13 1 16,8-9-6-16,-4 9 0 16,9-5-1-16,13 4 0 0,-1-3-3 31,19-1 2-31,-1-3 5 15,18-9 5-15,-4-11-1 16,17-11 3-16,-4-1-4 0,8-23 1 16,-4 11-3-16,-9 5 0 15,-4 3 25-15,-13 20 13 16,-4-4-16-16,-10 24-5 16,5-5-18-16,5 8-7 15,-1-7-76-15,18 3-35 16,-4-11-99-1</inkml:trace>
  <inkml:trace contextRef="#ctx0" brushRef="#br0" timeOffset="119460.3754">11673 9270 376 0,'-40'-23'140'0,"40"23"-109"0,-26 0 9 0,21 0-2 0,-3 8-15 15,3-4-1-15,-8 23-13 16,0-7-5-16,-5 30-3 16,5-7-1-16,-4 31 0 0,3-19-31 15,-3 27-14-15,4-16-6 16,-5 1 0-16,5-13 35 16,-5-3 18-16,5-12 33 0,0-23 15 15,0-1-15-15,4-30-5 16,5-1-9-16,13-50-4 15,-5 7-9-15,31-58-3 16,-9 23-3-16,45-34-2 16,-19 26-2-16,19 16 1 15,-14 24 10-15,8 19 5 16,-12 12 11-16,0 27 7 0,-9 0-17 0,-14 31-6 16,-8-7-4-16,-22 34-1 15,0-7-2-15,-17 8 1 16,4-12-4-16,-18-4 0 15,9-4-19-15,-13-8-7 16,9-11-26-16,4-16-11 16,4 0-74-16,22-16-31 15,1-3 31 1</inkml:trace>
  <inkml:trace contextRef="#ctx0" brushRef="#br0" timeOffset="120863.8174">12186 9196 412 0,'-35'16'154'0,"35"-16"-120"0,-26 16-3 16,26-16-10-16,-13 11-19 15,0-3 0-15,-5 12-29 16,5-5-9-16,0 9 18 16,4-13-13-16,0 5-3 0,5-4 13 15,4-12 9-15,0 0 19 16,13-16 8-16,-4 4 15 15,17-35 6-15,-4 8-4 16,22-27 1-16,-9 15-6 16,4-3-2-16,-8 11-5 15,0 12-2-15,-5 3-8 0,5 13-4 16,-5 3-6-16,14 12-2 16,-5 0-6-16,13 8-2 31,-8-4-9-31,8 3-2 0,-8 1 0 15,-5-8 2-15,-9 4 13 16,-8 4 6-16,-1-8 3 16,-17 0 1-16,0 4-5 15,-17 8-1-15,3-5 7 16,-16 17 4-16,8-5 0 0,-9 13 2 16,0-5-8-16,1 16-2 15,8-8-6-15,8 12 1 16,1-8-14-16,13 8-5 15,0-16 7-15,13-4 4 16,-4-3 14 0,18-17 6-16,-5 1 8 15,17-23 2-15,-8 3-3 16,13-35-1-16,-9 12-6 16,-4-35-3-16,-5 19-13 15,-22-8-8-15,1 13 6 0,-27 10 5 16,4 9 4-16,-13 4 3 15,5 11-14-15,0 4-7 16,4 4-26-16,9 16-8 16,4-12-2-16,18 16 4 15,-1-5 21-15,27 1 11 16,-4 0 12-16,35-8 6 16,-13-4 6-16,21-8 4 15,-12 0 9-15,21-8 6 16,-17 5 4-16,9-1 6 15,-14 0 7-15,-8-3 5 0,-9 7-6 16,-18 0 1-16,-4 4-17 16,-22 4-6-16,0 0-11 15,-17 8-3-15,3-4-2 16,-16 8-2-16,8-1-6 16,-13 13-4-16,4-1 3 15,-9 8 2-15,10-3 3 16,-6 15 1-16,10-8-2 15,0 15 2-15,4-11-4 16,17 12-1-16,1-12-8 16,22 0-4-16,-5-8 7 15,26-11 6-15,-4-4 4 16,31-20 1-16,-13 4 4 0,26-35 5 16,-18 7-3-16,23-38 2 15,-18 3-7-15,-14 5-3 16,-8 11 5-16,-22 8 5 15,-4 8 2-15,-27 15 2 16,5 5-4-16,-23 18 0 16,5-3-7-16,-13 20-3 15,4-5 1-15,-4 24 0 16,5-16 1-16,-1 24 0 16,5-8-11-16,8 8-3 15,5-12-2-15,17 4 0 16,1-8 13-16,17-8 6 15,0-3 11-15,17-17 3 16,-8-7-8-16,26-23-3 0,-9 3-2 0,27-30 0 16,-14 7-2-16,14-27-2 15,-14 11 3 1,-12 4 0-16,-10 16 3 0,-13 8 3 16,-4 8-2-16,-22 23 1 15,0 0-5-15,-13 23-2 16,4-3-3-16,-4 19 1 15,0-8 1-15,4 8 0 16,5-8-5-16,4-7 1 16,0-5 0-16,13-11 2 15,0 4 1-15,27-24 1 16,-9 0 0-16,30-42 2 16,-8 11-6-16,21-12-1 15,-12 8-1-15,-5 16 2 0,-9 8 13 16,-17 23 6-16,-5 0 21 15,-26 31 12-15,0-4-10 16,-17 28-2-16,3-8-10 16,-3 7-2-16,4-11-13 15,4 0-4-15,0-16-10 16,0-7-2-16,5-5-29 16,0-22-13-16,-1-1-193 15</inkml:trace>
  <inkml:trace contextRef="#ctx0" brushRef="#br0" timeOffset="121684.0258">6966 10433 116 0,'-210'4'46'0,"210"-4"-35"0,-132 12-21 16,70-12-13-16,-21 8 24 15,-9-8 14-15,0 8 38 16,-1-1 16-16,6 1 6 16,12-4 2-16,14 0-23 15,17 0-10-15,22 4-25 16,13 0-8-16,22-5 0 0,31-3 2 16,22-3 2-16,-9-1-11 15,114-12-1-15,-35 0-3 0,158-19 2 16,-74 8 1-16,219-24 1 15,-132 16 6-15,251 0 4 16,-185 4-1-16,255 15 0 16,-211 1 4-16,233 7 3 15,-225 4 5-15,203 8 2 16,-215 0-3-16,171 3-1 16,-189-3-3-16,105 4-1 15,-157-8-8-15,65 4-2 16,-114-4-3-16,27-4-1 15,-89 4-8-15,-8-8 0 16,0-3-45-16,-70 3-21 16,-62 12-101-16,-61 11-43 15</inkml:trace>
  <inkml:trace contextRef="#ctx0" brushRef="#br0" timeOffset="126998.4662">2919 1996 108 0,'0'-43'41'0,"8"4"-32"0,1-23 31 0,-4 35 11 16,-1-5 1-16,0-3 4 15,-4 4-5-15,0 4 1 16,0 7-29-16,-4 5 2 0,0 3 0 16,-1 4-13-16,5 8-5 15,5 12-9-15,3 27-3 16,6 39 2-16,3 43 3 16,9 70-1-16,14 94-2 15,-9 74 2-15,8 43 0 16,1 27-4-16,-10-11 1 15,-12-47 4-15,-14-67 4 0,1-58 27 32,-5-51 12-32,0-35-15 15,0-63-6-15,0-18-4 16,-5-9 0-16,-3 4 1 0,-1-16 1 16,0-22-14-16,-4-13-3 15,4-7-77-15,5-5-35 16,-1 5-73-1</inkml:trace>
  <inkml:trace contextRef="#ctx0" brushRef="#br0" timeOffset="155694.8321">15562 11272 56 0,'9'-7'22'0,"-9"7"-18"0,13-16 26 0,-8 8 10 16,-1 4 2-16,1-7-1 16,-5-1-7-16,0 4-1 15,-9-4-13-15,4 1-2 16,-12-1-10-16,4 0-5 0,-18 1 0 16,5 3-4-16,-32-4 0 15,15 0-1-15,-23 1 0 16,13-1 4-16,-30 0 1 15,12 0 5-15,-47 1 3 16,26-1 7-16,-44-7 3 16,30 7 1-16,-56-4-2 0,39 5-10 15,-57 3-6-15,35 4-3 16,-39 12 1-16,39-4-3 16,-62 15-2-16,49-7 2 15,-44 19 0-15,49-8 7 16,-49 20 4-16,-27 20-3 15,63-5-2-15,38-11-5 16,-21 31 0-16,31-19 0 16,-1 23 0-16,-8 23 0 15,26 16 2 1,22-8-1-16,22-4 2 0,21-7-2 16,28-36-1-16,-1-7-2 0,48 19 1 15,-8-12-1-15,61 16 0 16,-17-16 2-16,92 12 0 15,-40-15 0-15,97 15 2 16,-57-27-10-16,96 23-4 16,-70-20 6-16,80 17 5 15,-71-21 1-15,65 13 0 16,-65-16-2-16,62-8-1 16,-62-8 2-16,52-19 0 15,-61-8 3-15,49-20 3 16,-62 4 7-16,35-35 4 15,-52 12-2-15,52-39 0 16,-57 20 3-16,17-48 1 0,-39 16-9 16,14-19-3-16,-36 11-2 15,4-31 2-15,-25 32-3 16,-14-17-2-16,-18 25 2 16,-26-9 2-16,-9 20 0 15,-30-20 0-15,0 20-3 16,-45-8-2-16,-69-55 5 15,34 71 1-15,14 4-2 16,-92-5-1-16,34 13-17 16,-139-1-7-16,69 16-120 15</inkml:trace>
  <inkml:trace contextRef="#ctx0" brushRef="#br0" timeOffset="160151.4189">13618 11709 172 0,'4'-3'66'0,"-4"3"-52"0,-13 0 12 0,13-8 1 15,-13 8-4-15,4 0-2 16,-26 0-3-16,8 0 1 16,-17 0-10-16,9 0 14 0,-9 8 9 15,-13-5 6-15,5 9 2 0,12-4-14 16,5 4-3-16,13-4-13 16,9-1-4-16,9 5-9 15,12-4 0-15,-3 0 1 16,25 3 1-16,-3-3-2 15,21 12 0-15,-8-5-3 16,3 13-1-16,-7-9 10 16,-14 12 5-16,0-3 3 15,-22 3 1-15,0 0 2 16,-18-8 4-16,5 1-6 16,-9-1-2-16,4-3-8 15,-4-8-1-15,5-1-21 16,-1-7-7-16,5 0-43 15,9-12-20-15,-1 0-57 16</inkml:trace>
  <inkml:trace contextRef="#ctx0" brushRef="#br0" timeOffset="160416.7952">13885 11799 288 0,'-4'-4'107'0,"4"4"-83"0,-4 0 10 0,4 0 2 16,0 0-20 0,0 0-6-16,-5 8-6 0,1-4-1 15,-1 16-2-15,1-5-1 0,0 16 3 16,-1-7-2-16,5 15-1 16,0-4-8-16,0 0-3 15,0-8-7-15,0-3-2 16,0-5-11-16,0-7-5 15,0 0-36-15,5-24-14 16,-1 4-4 0</inkml:trace>
  <inkml:trace contextRef="#ctx0" brushRef="#br0" timeOffset="161616.6338">14070 11854 188 0,'-9'19'71'0,"9"-19"-55"0,0 24 37 0,0-20 15 0,-4 11-21 15,4-3-6-15,-9 15-25 16,0-3-10-16,0 7-4 16,5 0-2-16,-1-7 0 0,5-9-3 0,0 1 2 15,0-1-1-15,9-15 0 0,-4 0 2 16,8-23 0-16,0 4 0 16,9-21 0-16,-5 9 0 15,5 0 0-15,-4 4 0 16,4 11 0-16,-9 4 2 15,-4 12 3-15,0 0-4 16,-1 20-1-16,1-4 0 16,4 15 2-16,-4-4-10 15,4-4-2-15,1 1 5 16,-1-12 4-16,0-8 4 16,4-8 1-16,-3-8 0 15,3-8 2 1,-4 5-3-16,9-16-2 15,-4 7-3-15,-1 5 1 0,1 3 1 16,-5 12 0-16,0 0 6 16,-8 24 6-16,-5-5 5 15,-5 20 2-15,1-3-15 16,4-1-4-16,0-4-1 16,4-7 0-16,1-1-2 15,3-11 2-15,1-4-10 16,4-16-5-16,1 4 1 15,8-19 4-15,-5 8-3 16,14-17 2-16,-5 5 4 16,1 4 4-16,-6 4 7 15,-3 11 3-15,-5 0 6 0,0 12 3 0,-4 0-8 16,0 16-2-16,0-5-3 16,-9 28-2-16,0-7-2 15,0 18 1-15,0-7-17 16,-9 8-5-16,0-8 6 15,0 4 7-15,1-8 7 16,-6-4 4-16,6 0 6 16,-1-19 4-16,0 3-2 15,0-19 2-15,1 0-11 16,-1-19-4-16,4 3-12 16,5-35-2-16,0 8 0 15,9-19 1-15,0 3 10 16,8 9 3-16,1 7 19 15,0 15 10-15,-5 5-7 0,9 23-2 16,-5-8-3-16,5 28 1 16,-4-5-3-1,4 17-1-15,-5-13-6 0,1 8-1 16,-5-3 1-16,-4-5 2 16,0 1-1-16,-1-8 0 15,-3-9-3-15,-1-3-2 16,1 0-6-16,-1-11-1 15,0 7-10-15,9-27-2 16,-4 7 1-16,13-23 1 16,-4 8 7-16,17-19 6 15,-4 7 5 1,17-23 2-16,-9 12 23 0,-3 3 12 0,-10 4 16 16,-17 16 7-16,-1 12-25 15,-16 27-8-15,3 0-15 16,-12 20-4-16,4-5-5 15,-5 28-3-15,5-8 0 16,0 32-1-16,4-13-16 16,9 13-4-16,0-13 1 15,13 1 3-15,0-16 10 16,14-12 5-16,-5-3 8 16,21-28 4-16,-7 0-6 15,7-39-1-15,-3 8 0 0,-1-16 0 16,-8 12 6-16,-13 8 4 15,-5 7 6-15,-17 20 4 16,-1 4-6-16,-17 24 0 16,5-9-7-16,-5 28 1 15,4-8-7-15,18 8-3 16,0-7-56-16,22-1-24 16,-4-8-109-1</inkml:trace>
  <inkml:trace contextRef="#ctx0" brushRef="#br0" timeOffset="162551.0406">17542 11382 300 0,'-4'0'112'0,"4"0"-87"0,4 11 22 0,-4-11 5 0,0 4-28 16,0 4-10-16,0 12-12 16,0-1-2-16,-8 28 0 15,-1-8-3-15,-9 39 2 0,5-12-10 16,-4 20-5-16,3-16 8 16,1 1 4-16,4-17 3 15,1-3 1-15,3-16 4 16,1-11 5-16,-1-5 6 15,14-27 5-15,-4 1-10 16,12-29-6-16,1 9 0 16,21-20-1-16,-4 12-6 15,1 8 0-15,-6 3-1 16,-3 17 2-16,-5 3 3 0,-5 27 2 16,-4-11-1-16,5 31-2 15,-5-8 1-15,5 8-1 16,-5-8-14-16,4-8-5 15,-4-3-28 1,5-9-10-16,-5 1-32 0,5-20-13 0,-5 0 1 16</inkml:trace>
  <inkml:trace contextRef="#ctx0" brushRef="#br0" timeOffset="163397.0569">18043 11834 296 0,'-13'8'110'0,"13"-8"-86"0,-13 24 31 0,13-17 10 0,-5 9-11 15,1 0 1-15,-5 23-29 16,0-8-13-16,5 12-8 16,-1-8-51-16,5 0-21 0,0-4-17 15,14-3-4-15,-6-9 15 16,14-7 7-16,-4-4 16 16,17-20 8-16,-4-8 26 15,13-30 36-15,-5 11 17 16,5-16 18-16,-9 12 6 15,-8 4 13-15,-6 8 6 16,-12 11-43-16,0 5 1 0,-13 15 1 16,-1-8-16-16,-17 16-4 15,5-4-15-15,-5 15-2 16,4-3-9-16,5 15 0 16,0-4-13-16,8 8-2 15,1-7 7-15,8 3 6 16,1-12 8-16,8-7 3 15,0 0-3-15,14-16-1 16,-5 0-6 0,-1-8 0-16,-3 5 2 15,-5 7 3-15,0 0 2 16,-8 19 1-16,-1 1 4 0,-13 19 2 16,1-8-2-16,-19 23-1 15,5-11-6-15,-13 35-2 16,9-11-36-16,-5 11-15 15,5-24 24-15,-1 1 12 16,5-16 33-16,5-19 17 16,4-5-20-16,8-30-6 15,1-9-6-15,17-38-3 16,0 15-10-16,40-74-2 0,-14 27-1 16,27-27 3-16,-13 20 9 15,13-16 5-15,-13 23 2 16,4 4-1-16,-9 16 25 15,-4 8 10 1,-9 15 7-16,-4 12 4 0,-9 12-21 0,-14 27-9 16,1 0-10-16,-22 35-3 15,0-8-1-15,-13 59-2 16,4-20-35-16,0 36-16 16,4-20-29-16,5 0-13 0,4-24 72 15,5-11 35-15,-1-8 35 16,14-23 16-16,-5 3-14 15,23-30-8-15,-5-1-12 16,13-19-3-16,-4 7 2 16,-1 9 4-16,-8 3 3 15,-4 20 2-15,-5-4-15 16,-4 15-4-16,-5-3-14 16,1 7-4-16,-1 1-33 15,0-1-14-15,1-7-37 16,-5-1-15-16,0-3-75 15</inkml:trace>
  <inkml:trace contextRef="#ctx0" brushRef="#br0" timeOffset="163537.6724">18069 11624 316 0,'-13'0'121'0,"13"0"-95"0,26 4-140 0,-21-4-73 16</inkml:trace>
  <inkml:trace contextRef="#ctx0" brushRef="#br0" timeOffset="163900.5924">19672 11315 324 0,'-5'-7'123'0,"5"7"-95"0,0 7 9 16,0-7-2 0,0 8-9-16,0 0-1 15,-9 23-16-15,5 0-7 0,-5 28-2 16,5-8-1-16,-5 31 1 0,0-16-25 16,1 35-8-16,-1-23 4 15,0 4 3-15,0-15-2 16,0-5 1-16,1-19-54 15,8-8-24-15</inkml:trace>
  <inkml:trace contextRef="#ctx0" brushRef="#br0" timeOffset="164494.5718">19755 11850 280 0,'-22'35'107'0,"22"-35"-83"0,-4 35 32 0,4-31 12 15,0 8-25-15,0-4-9 16,9 3-23-16,-1-3-7 16,10-4-3-16,-5 0-1 0,18-12 0 15,-5 0 0-15,18-11 2 16,-9-1-10-16,-4-7-2 16,-5 4 3-16,-26-1 1 15,0 5 4-15,-22 3 3 16,5 0 17-16,-18 16 11 15,4 0-13-15,-13 16-4 16,9-4-7-16,0 19-4 16,8-8-5-16,14 16-2 15,0-3-17-15,17 3-8 16,1-8 14-16,17-4 9 16,-5-7 6-16,18-13 2 15,-4-3-3-15,17-23 0 16,-8 3 2-16,4-19 0 15,-9-4 1-15,0-4 0 16,-4 8 8-16,-9 8 5 16,-5 3 2-16,-8 16 1 0,0 1-11 15,0 14-5-15,-1 1 0 16,6 16-1-16,-1-1-17 16,4 8-5-16,1-3 6 15,-1 3 5-15,1-8 8 16,0-3 2-16,-5-9 15 15,0-11 8-15,-4 0-4 16,4-19-2-16,-4 3-4 16,-1-19 0-16,-3 8-4 15,4-20 1-15,-1 12-7 16,6-12-1-16,-6 8-11 16,6 4-3-16,-6 12-61 15,1 11-26-15,0 0-54 16</inkml:trace>
  <inkml:trace contextRef="#ctx0" brushRef="#br0" timeOffset="165054.9612">20515 11866 260 0,'-14'7'96'0,"14"-7"-75"0,9 12 12 15,-9-12 0-15,9 4-16 16,0 4-2-16,8-8 2 0,-4 0 1 16,14 0-9-16,-5 0 3 0,4-12 4 15,-4 4 3-15,4-15 1 16,-4 3-9-16,0-11-4 16,-4 4-2-16,-14 0 1 31,1 7 6-31,-23-3 2 0,1 11-1 15,-19 12 0-15,6 0-7 16,-10 23-4-16,9-7-10 16,1 27-5-16,8-8-18 15,13 16-7-15,0-8 17 0,22-4 9 16,-4-4 6-16,22-16 5 16,-5 1 13-16,18-40 7 15,-9 9-5-15,27-40-3 16,-14 12-4-16,40-78 0 15,-18 31-4-15,22-66-2 16,-17 39 2-16,-9-12 0 16,-14 23 32-16,-21 28 16 15,-5 15-17-15,-26 48-7 0,0-1-18 0,-26 47-7 16,4-4-6-16,-13 75 0 16,9-20-7-16,4 39-3 15,4-28-3-15,18 16 0 16,0-19 9-16,13-16 7 15,-4-12-32-15,13-27-12 16,-4-7-141 0</inkml:trace>
  <inkml:trace contextRef="#ctx0" brushRef="#br0" timeOffset="165164.2642">21357 12053 524 0,'-61'62'195'16,"61"-62"-152"-16,-35 35-12 0,31-31-14 0,-10 4-137 15,6-4-53 1</inkml:trace>
  <inkml:trace contextRef="#ctx0" brushRef="#br0" timeOffset="171392.1331">17261 13052 200 0,'-4'-27'74'0,"4"27"-58"0,-9-20 20 0,9 16 5 0,-9-4-4 15,5 4 1-15,-13-7-17 16,3 3-7-16,-21 0-9 16,9 4 5-16,-14 0 3 0,10 4 0 15,-10 4 2-15,9 0-4 16,-8 12-1-16,-14 19-6 15,5 0-3-15,4 16 0 16,5 11 1-16,8 5-3 16,9 7 0-16,9-8-1 15,13-4-2-15,13 1-4 16,4-32 0-16,-3 0 2 0,21-11 3 16,-5-5 15-16,27-18 7 15,-13 3 4-15,9-24 1 16,-9 5-9-16,4-32-2 15,-8 16-5-15,-9-32 0 16,-5 17-3-16,-13-9 2 16,-4 12-9-16,-14 4-3 15,5 8 0-15,-13 12 1 16,0 3-9-16,-9 20-4 16,5 0-29-16,-5 20-12 15,4-5-19-15,5 24-5 16,4-7-37-1</inkml:trace>
  <inkml:trace contextRef="#ctx0" brushRef="#br0" timeOffset="171800.4463">17068 13516 188 0,'-9'12'71'0,"9"-12"-55"0,-13 20 35 15,13-20 12-15,-4 11-6 16,0 1 1-16,-5 19-23 16,0-4-9-16,-4 20-16 15,4-8-9-15,-4 16-1 0,4-16 0 16,0 12 2-16,1-8-3 15,-1 3-2 1,4-10 2-16,1-9 0 0,0-4-10 0,-5-7-5 16,4 0-1-16,-3-13 2 15,3 1 0-15,-4-11 2 16,5 3 5-16,0-12 2 16,-1 0 4-16,5-7 3 15,0 3-2-15,0 5 0 16,0-5 5-16,5 16 2 15,-1-7 13-15,0 11 7 16,1 0 4-16,-1 4 2 16,1 3-9-16,3-3-1 15,1 4-13-15,9 4-3 16,-5-8-4-16,9 7 1 16,-5-3-4-16,5 4 0 0,-4 0 3 15,-5 3 1-15,0-3-1 16,-4 4 1-16,0-5-13 15,0-3-6-15,-5 4-46 16,5-12-22-16,0 0-72 16</inkml:trace>
  <inkml:trace contextRef="#ctx0" brushRef="#br0" timeOffset="172114.4791">16989 13235 140 0,'-4'-4'55'0,"4"4"-43"0,0 0 45 0,0 0 20 16,0 4 14-16,0 0 7 16,0 0-12-16,0 0-3 15,4 0-46-15,-4 0-6 0,0-4-5 16,0 0-54-16,-4-8-24 0,4 4-147 16</inkml:trace>
  <inkml:trace contextRef="#ctx0" brushRef="#br0" timeOffset="173140.9685">21059 13134 240 0,'-13'-16'90'0,"13"16"-70"0,-9-19 37 16,9 15 10-16,-4-8-6 16,4 0-1-16,-5-3-20 15,1-1-8-15,-9 1-18 16,4-5-7-16,-13 8-2 0,0 1-3 15,-9 7-2-15,5 4-4 16,-22 11-2-16,8 1 3 0,-13 19 1 16,10 1-5-16,-1 22 0 15,8-3-17-15,15 4-7 16,3-9 3-16,22 1 4 0,1-8 14 16,21-4 8-16,-4-7 13 15,18-17 8-15,-10-3 3 16,14-19 4-16,-9 3-3 15,9-23 0-15,-9 3-8 16,9-30-4-16,-9 11-4 16,-8-16-2-16,-5 9 1 15,-18 7 1-15,0 8-1 16,-17 15-1-16,0 9-12 16,-13 15-5-16,4 4-43 15,-5 23-18-15,6-3-51 16,3 42-22-16,5-19 20 15</inkml:trace>
  <inkml:trace contextRef="#ctx0" brushRef="#br0" timeOffset="173581.3329">20844 13590 392 0,'-5'-11'148'0,"5"11"-115"0,-4 0 17 0,4 0 2 15,-4 0-32-15,4 0-8 16,-5 11-17-16,1 1-5 15,-1 15 5-15,1-3-9 0,0 23 0 16,4-8-13-16,0 15-3 16,0-15 16-16,-5 4 9 15,1-8 5-15,0-3 3 16,-1-1-2-16,-4-19-1 16,5 3-17-16,-9-15-6 15,0 0-29-15,-1-12-11 16,6 9 17-16,-1-21 12 15,5 12 18-15,-1-7 7 16,1 7 4-16,4 8 4 16,0 0 20-16,0 8 9 15,0 0 13-15,4 0 5 16,1 0 1-16,3 8 1 16,1-8-13-16,4 3-6 15,0 5-20-15,5-8-5 16,0 4-3-16,-1 7 1 0,1-3 1 15,-1 4 1-15,-4-4-2 16,1 3-2-16,-1-3-24 16,-4-4-9-16,-1-1-56 15,1-7-22-15,0 0-25 16</inkml:trace>
  <inkml:trace contextRef="#ctx0" brushRef="#br0" timeOffset="173841.6646">20927 13313 416 0,'0'-11'154'0,"0"11"-120"0,-4 4 41 0,4-4 12 16,-5 0-32-16,1 0-10 16,0 0-45-16,-1 0-17 0,5 0 7 15,0 0-55-15,5 7-23 0,-1-7-112 16,5 16-62 0,0-4 126-16</inkml:trace>
  <inkml:trace contextRef="#ctx0" brushRef="#br0" timeOffset="174534.8667">17297 13719 304 0,'-31'0'115'15,"35"-4"-89"-15,1-3 10 0,3-1-2 0,10 0-8 16,8-4-1-16,14-3-13 16,12-1-5-16,14 4-5 15,13 1-2-15,-4-1 3 0,-14 0-4 16,71 4 0-16,61 4 3 16,-26 4 1-16,-35 0 3 15,74 12 3-15,-48 0 9 16,44 11 6-16,-48 1 4 15,13 3 3-15,-36-4-12 16,-8 5-6-16,-26-5 0 16,-9 8 2-16,-18-7 5 0,-9-5 2 15,-12 1-11-15,-5-5-4 16,-9-3-7-16,-5 0-1 16,-3-4-6-1,-10-4 0-15,1-1-32 0,-14-3-12 16,1 0-31-16,-10-7-14 15,1-1-76 1,-9-4-37-16,4 4 108 16</inkml:trace>
  <inkml:trace contextRef="#ctx0" brushRef="#br0" timeOffset="174858.0355">19623 13423 304 0,'-30'-12'115'0,"30"12"-89"0,-18-8 34 0,18 4 9 16,-4 0-23-16,4 0-8 15,4 1-12-15,0-1-5 16,27 4-11-16,-4 0-6 0,38 4-1 16,-12-1-2-16,22 17-1 15,-14-4 1 1,5 26 1-16,-13-6 3 15,-23 22 2-15,-3-7 10 0,-27 7 6 16,0-7-8-16,-31 12-1 16,9-13-6-16,-22 9-3 15,9-12-16-15,0-4-5 16,4-8-65-16,5-12-29 16,4-3-84-1</inkml:trace>
  <inkml:trace contextRef="#ctx0" brushRef="#br0" timeOffset="176863.5183">17551 14141 296 0,'-17'23'110'0,"17"-23"-86"0,-14 31 0 0,14-27-6 16,-4 16-2-16,0-5 4 16,-5 24-8-16,4-11-4 15,-3 22-5-15,-1-11-3 0,-4 12 1 16,0-4-1-16,-5 4 2 15,5-4 1-15,-5-8 1 16,1-4-2-16,-1-4-2 16,5-8 1-16,4-11 1 15,0-4 1-15,9-24 3 0,0 5 1 16,18-48 3-16,-5 12-3 16,31-31-2-16,-9 8 6 15,18 7 5-15,-9 13 7 16,-5 18 6-16,-4 1-5 15,-8 27 0-15,-5-7-11 16,-5 34-3-16,-4 0-4 16,1 20-1-16,-1-4-6 15,0 12 1-15,0-4-9 16,0-4-2-16,0 0-21 16,1-8-6-16,-6-12-36 15,-3-3-13-15</inkml:trace>
  <inkml:trace contextRef="#ctx0" brushRef="#br0" timeOffset="177034.3981">17415 14726 340 0,'-26'27'129'0,"26"-27"-100"0,17 24 18 0,-12-20 0 16,8 3-5-16,0-3-1 15,18 0-22-15,-5 0-11 16,22-8-6-16,-4 0-60 0,13 0-23 15,-13-7-96 1</inkml:trace>
  <inkml:trace contextRef="#ctx0" brushRef="#br0" timeOffset="177877.8234">21173 14285 332 0,'-48'0'126'0,"48"0"-98"0,-9 12 6 15,9-12-6-15,0 15-21 16,0-3-5-16,4 23-2 0,-4-7-1 16,5 14 1-16,-1-6-14 0,5-1-5 15,0-8 10 1,-5-4 4-16,1 1 23 0,-1-24 13 15,0 4-2-15,1-32 0 16,-1 9-10-16,9-32-1 16,-4 4 4-16,13-23 6 15,-4 15-17-15,12-23-8 16,-3 20-3-16,12 3 1 16,-8 12 0-16,8 16-1 15,-3 4 1-15,3 19-1 16,-8 0 0-16,-9 16 0 15,-5-5-9-15,-12 13-2 16,-1-5 6-16,-22 9 2 16,5-9 9-16,-17 5 6 0,3-8-4 15,-3-1-2-15,8-3-6 16,8-4 0-16,6 0-11 16,16 0-5-1,1 0-6-15,22 8-1 0,-5-5 4 0,18 17 3 16,-9-5 10-16,0 16 3 15,-8 0 7-15,-18 5 2 16,-1-5 26-16,-21 0 14 16,0-8 2-16,-22 4 4 15,4-7-20-15,-17-13-9 16,8 1-19-16,5-16-5 16,4 0-46-16,18-7-19 15,4-1-86-15,9 12-37 16</inkml:trace>
  <inkml:trace contextRef="#ctx0" brushRef="#br0" timeOffset="178469.0097">17573 14554 264 0,'5'0'99'0,"-5"0"-77"0,0-4 44 16,0 4 15-16,0 0 2 15,0 0 2-15,4 4-29 16,0 0-13-16,1 0-26 16,-1 0-7-16,14-4 1 0,-5 0-5 15,13-4 2-15,-4 4-14 16,13-8-3-16,-8 1-78 16,3 7-34-16</inkml:trace>
  <inkml:trace contextRef="#ctx0" brushRef="#br0" timeOffset="195953.1005">17797 13559 236 0,'-39'4'88'0,"25"-4"-69"0,-8 0 22 15,18 0 3-15,-5 0-2 16,-4-4-1-16,4 0-14 16,5-3-4-16,8-1-13 15,5-4-2-15,9 0-1 0,8 1-3 16,9-1-3-16,9-12 0 0,13 5-1 16,22-4 0-16,22-9 0 15,13-11-3-15,22-3 2 16,31-5 1-1,13-4 0-15,35 1-3 0,-4 3 2 16,4 0 1-16,9 12 2 16,-18-4-1-16,-43 12 2 15,-36 8-4-15,49-13-2 16,-40 9 4-16,31-8 1 16,-40 4 0-16,13 0-2 15,-30 7 3-15,-9 5 2 16,-17 3 0-16,-10 4 2 15,-12 1-4-15,-5 3-2 16,-13 4-18 0,-5 4-6-16,-4 0-57 0,-4 0-25 15,-5 0-30 1</inkml:trace>
  <inkml:trace contextRef="#ctx0" brushRef="#br0" timeOffset="196397.1576">21559 12451 164 0,'-17'0'63'0,"17"0"-49"0,-9 0 31 15,9 0 11-15,0 0 0 16,0 0 2-16,0 0-28 16,0 0-10-16,0 0-13 15,0 0-7-15,9 0-1 0,-5 0 1 16,9 4 2-16,-4 0-1 15,9 0-1-15,-5 0 1 0,5 3-1 16,-5-3 0-16,4 8 0 16,-4-4 0-16,1 7 0 15,-6-3 0-15,-8 8 0 16,0-5 2-16,-8 9 1 0,-1-1-1 16,-9 4 1-16,5-7-18 15,-9 7-4-15,5-3-57 0,-1 3-25 16,5-4-12-1</inkml:trace>
  <inkml:trace contextRef="#ctx0" brushRef="#br0" timeOffset="196962.0944">22499 12513 132 0,'26'-4'49'0,"-26"4"-38"0,5-11 28 16,-5 11 9-16,0 0 5 16,0 0 3-16,-9 0-6 15,5 0-4-15,-23 0-25 16,5 0 9-16,-13 15 7 0,4-3-3 16,-13 23 1-16,9-7-18 15,-9 22-5 1,9-11-8-16,9 12-3 0,4-8-5 15,22 0-2-15,0-8-4 16,31 0 1-16,-9-8 5 16,35-7 4-16,-13-4-1 15,22-16 0-15,-9 0-48 16,17-12-19-16,-12 0-26 16,17 0-9-16,-18 5-2 15,-4 7 36 1,-13 0 73-16,-9 4 89 15,-8-1 45-15,-5 5 0 0,-5 0-1 16,-4 4-41 0,0-4-19-16,1-1-44 15,-6 1-16-15,6-4-5 0,-1-4-50 16,0-4-21-16,0 0-124 16,-8 4-57-16</inkml:trace>
  <inkml:trace contextRef="#ctx0" brushRef="#br0" timeOffset="202956.5281">18644 15187 184 0,'0'3'71'0,"5"-6"-55"0,8 3 6 0,-4 0 2 16,4-4-6-16,9 0 1 16,17 0-6-16,10 4 0 15,8-4-8-15,13-4 4 0,9 0 1 16,35-7 3-16,22-1 5 16,18-3-1-16,43 3 1 15,14-7-5-15,-18 3-3 16,-43 8-1-16,78 1-1 15,-53 3-2-15,32 4 1 16,-49 0-4-16,17 0 0 16,-38 0 1-16,-19 4 2 15,-21 0-30-15,-31 4-13 0,-9 0-105 16</inkml:trace>
  <inkml:trace contextRef="#ctx0" brushRef="#br0" timeOffset="205375.9767">19882 13481 160 0,'-22'-19'60'0,"22"19"-47"0,-17-4 17 0,17-4 5 16,-5 8-2-16,1 0 1 15,-5 0 0-15,1 0 2 16,-1 0-20-16,0 0 11 0,5 0 5 16,-1 0-3-16,1 0-2 0,-1 0-18 0,5 0-5 15,0 0-8-15,9 8 0 16,0 3 0-16,30 13-1 16,-8-9 4-16,35 21 0 15,-13-9-2-15,17 8 2 16,-13-4 1-16,0 4 2 15,-9-3 1-15,-8 7 1 16,-9-8 9-16,-14 0 3 16,-4-4 8-16,-17 1 2 15,0-5 2-15,-18-3 0 32,0-1-9-32,-31-3-4 0,14-5-19 15,-23 1-10-15,9-8-119 0,-17 31-53 16</inkml:trace>
  <inkml:trace contextRef="#ctx0" brushRef="#br0" timeOffset="206416.5315">18377 14613 188 0,'-36'8'71'0,"28"-20"-55"0,-6 12 20 15,14 0 6-15,0 0-1 16,0-8 2-16,9-4-17 16,4 9-7-16,5-21-12 15,4 9-1-15,9-5 1 0,4 4 1 0,0 5 2 16,-4 3-5-16,43 4-1 15,-12 0-4-15,43 0-3 16,-17 0-1-16,70 0 3 16,-40-3 0-16,41 7 3 15,-32-8 10-15,27 8 4 16,-36 0-3-16,1 0 0 16,-23 0-4-16,-12 8 0 15,-14-8 3-15,-17 11 3 16,-10-7-4-16,-12 0 1 15,-5 0-56-15,-8-8-24 16,-5 0-57 0</inkml:trace>
  <inkml:trace contextRef="#ctx0" brushRef="#br0" timeOffset="206675.7036">19803 14266 256 0,'-13'-4'96'0,"13"4"-75"0,31 0-1 16,-27-8-7-16,27 4-1 16,-5 0 5-16,27 4-7 0,-9 0-3 15,13 0-4-15,-13 0 0 0,0 16 2 16,-9-5 11-16,-13 13 7 0,-5-9 12 16,-25 24 6-16,3-7-14 15,-39 3-5-15,5-8-9 16,-14 4-3-16,9-11-11 15,-4-5-4-15,9-3-68 16,-5-4-29-16,4-4-54 16</inkml:trace>
  <inkml:trace contextRef="#ctx0" brushRef="#br0" timeOffset="207003.4589">18947 14234 248 0,'-35'4'93'0,"35"-4"-72"0,-61 16 7 15,56-16-2-15,-17 8-12 16,5 3-3-16,-14 5 2 15,5 3 4-15,-9 5-9 16,-9 15 18-16,4 0 9 0,5-4-7 16,9 4-4-16,8-4-7 15,9 0-1-15,9-3 0 0,14-9 2 16,-6-7-10-16,27 3-2 16,-8 1-2-16,34-1 2 15,-8-3-56-15,13-5-25 16,-5 1-100-16</inkml:trace>
  <inkml:trace contextRef="#ctx0" brushRef="#br0" timeOffset="207475.6508">19083 15124 228 0,'-8'-12'88'0,"8"12"-69"0,13-31 15 15,-9 27 3-15,18-15-12 16,-4 3-3-16,34-15-3 0,-8 8-3 0,26-5-8 16,-12 5 4-16,3 11 3 0,-8 8-5 15,-18 20-3-15,-4 3 7 16,-27 28 5-16,0-4 5 15,-34 16 3-15,3-13 8 16,-17 17 2-16,9-9-8 16,5-3-5-16,3-8-21 15,10-4-6-15,3-4-66 16,19-7-27-16,-1-5-90 16</inkml:trace>
  <inkml:trace contextRef="#ctx0" brushRef="#br0" timeOffset="207616.2429">19417 16107 552 0,'-31'8'206'0,"31"-8"-160"0,-8-4-9 0,8 4-13 16,0-4-64-16,0 1-22 16,-5 3-148-16,1 0-65 15</inkml:trace>
  <inkml:trace contextRef="#ctx0" brushRef="#br0" timeOffset="234229.6624">13784 13220 200 0,'-8'-16'77'0,"8"8"-60"0,0 4 13 0,0 4 3 15,0 0 1-15,0-4 1 16,0 4-14-16,-5 0-5 16,5 4-10-16,0 4 3 0,0 4 3 15,0 11 0-15,0 9 3 16,0 7-6-16,-4 3-3 16,4 9-3-16,-5 8-3 15,5 11-2 1,0 16 1-16,-4 0-1 15,4-4 0-15,0-8 0 16,0-4 0-16,0-8 4 16,4-7 1-16,1-4-1 15,-1-16-2-15,1-4-4 16,-1-7-2-16,-4-9-35 16,0-7-13-16,0-4-38 15</inkml:trace>
  <inkml:trace contextRef="#ctx0" brushRef="#br0" timeOffset="234597.3927">13560 14355 252 0,'-13'4'93'0,"13"0"-72"0,0 4 22 0,0-4 8 0,5 4-27 15,-1-1-10-15,5 9-12 16,4 7-2-16,5 5 0 16,-1 3 0-16,1-4 0 0,-1-7 0 15,5-5 0-15,0-7 22 16,0-12 10-16,0-11 8 15,0-13 5-15,0-11-7 16,4-15-3-16,1-16-17 16,3-5-9-16,6 9-27 0,-6 4-11 15,-3 23-76-15,-14 11-32 16,-18 28-24-16</inkml:trace>
  <inkml:trace contextRef="#ctx0" brushRef="#br0" timeOffset="236308.0764">15273 14691 168 0,'-27'-12'66'0,"27"12"-52"0,-17-19 10 0,17 15 0 16,-13-8-6-16,-1 4 0 15,-12-7-10-15,4 3-5 0,-13 0-2 16,9 1-1-16,-23-13 0 0,10 9 11 15,-36-5 5-15,14 4 9 16,-18-3 7-16,17 3-8 16,-17-7-5-16,13 11-8 15,-30-7-5-15,17 3-1 16,-31 0-1-16,-35 1-2 16,22 3-2-16,31 4 1 31,-48 4-1-31,-40 1 0 0,-5 3 2 15,10 0-3-15,12 3 0 16,14 1 5-16,-14 0 2 16,5 0 6-16,5 0 3 15,8-4-2-15,-13 0 0 0,-5 0 1 16,14 0 2 0,4 4-7-16,-17 4-1 0,4 3-4 15,8 9-1-15,1 11-1 16,-13 4 1-16,8 4-4 15,14 4-2-15,8 8-1 16,5-8 3 0,-5 12 0-16,13 7 1 15,10 8-3-15,-6 36 0 16,23-17-1-16,22-3 3 16,17-4-2-16,18 4 1 0,18 4 0 15,17 7 0-15,22 1 0 16,21-8-2-16,41-1-4 15,17-3-2-15,22-4-4 16,48-4 1-16,13-4 0 16,45-15 1-16,3-4 4 15,41-9 3-15,-1-7 3 16,22-3 1-16,-18-9-4 16,23 12 1-16,-18-16 4 15,13-7 2-15,-17-4 0 16,-97-9 1-16,-40-3-2 0,84-11-1 15,-53 3 1-15,71-27 1 16,-53 11-1-16,52-30 2 16,-61 15-2-16,18-20 2 15,-49 12-2-15,9-11 2 16,-35 15 20-16,-5-23 9 16,-25 19 9-16,-19-20 4 15,-12 9-13-15,-27-12-5 16,-9 11-13-16,-26-15-6 15,0 12-1-15,-31-32 0 16,5 20-14-16,-62-28-8 16,18 24-43-16,-88-8-20 15,35 20-105 1</inkml:trace>
  <inkml:trace contextRef="#ctx0" brushRef="#br0" timeOffset="236812.7337">10970 15268 212 0,'-9'-11'82'0,"9"3"-64"0,0 16-4 0,0-8-8 31,0 11-6-31,-4 9 2 0,0 15-8 16,-1 12-3-16,-3 19 5 15,-1 1-21-15,4-1-5 0,1-4-5 0,0-15 1 16,-1-8-8 0,1-8-22-16,-1-23 16 15</inkml:trace>
  <inkml:trace contextRef="#ctx0" brushRef="#br0" timeOffset="237015.7232">10847 15050 208 0,'0'-51'79'0,"5"40"-61"0,4 7 23 0,-5 0 9 16,5 4-8 0,4 0-3-16,9 0-15 15,13 0-7-15,26-8-10 0,1 0 2 0,-1-8 3 16,1-7 3-16,-1 0 0 16,-8-1-3-16,-5 5 0 0,-13 3-42 15,-13 8-19-15,-13 8-51 16,-9 12-22-16,-13 4 7 15</inkml:trace>
  <inkml:trace contextRef="#ctx0" brushRef="#br0" timeOffset="237196.7685">10843 15479 356 0,'18'8'134'0,"3"-16"-104"0,10-3 12 16,-9-1-2-16,9-4-20 15,13 1-3-15,-5-9-9 16,1 12-3-16,-1-7-2 16,-4 7-31-16,1 1-14 0,-6 3-53 15,1 0-24-15,0 0-15 16</inkml:trace>
  <inkml:trace contextRef="#ctx0" brushRef="#br0" timeOffset="237519.5183">11414 15347 392 0,'-14'19'145'0,"10"-7"-112"0,-9-1-8 15,9-11-11-15,-1 12-17 16,1 12 0-16,4-1 1 0,0 4 3 16,4 5 0-16,1 7-16 0,3-4-5 15,5-8 8-15,1 0 3 0,3-7 4 16,1-8 1-16,4-12 18 15,0-8 10-15,0-8 8 16,0-7 5-16,-5-5-11 16,-4-15-4-16,-8 1-8 15,-5 3-4-15,-5 7-14 0,1-3-5 16,4 12-45-16,4 7-16 16,9 4-16-16,1 5-4 15,12 7-11 1,5 0-37-16,4 4 43 15</inkml:trace>
  <inkml:trace contextRef="#ctx0" brushRef="#br0" timeOffset="237847.4359">11901 15350 348 0,'9'-3'132'0,"-5"3"-103"0,-4 3 27 0,0 1 7 16,-4 4-32-16,-1 8-9 16,-3-1-14-16,-1 17-4 15,0-9-2-15,5 4-6 0,-1 1 0 16,1-5-16-16,4-3-6 15,0-5 10-15,0-7 9 0,0-8 5 16,4-12 2-16,5-15 0 16,4-8 0-16,5-12 6 15,-1-8 6-15,5 9-8 16,0 7-2-16,-4 11-2 16,-1 16 2-16,-3 12 3 15,-6 8 2-15,-3 20-1 16,-5 11-1-16,0 7-1 15,0 1 0-15,4-8-5 16,0 0 1-16,5-7-22 16,0-9-8-16,4-19-25 15,5-8-8-15,4-8-15 16,17-19-4-16,14-8-32 16</inkml:trace>
  <inkml:trace contextRef="#ctx0" brushRef="#br0" timeOffset="238260.9753">12590 15190 244 0,'-13'24'93'0,"-9"-5"-72"0,-9 5 27 0,18-9 9 0,-9 5-1 15,-8-1 1-15,-10 5-25 0,-4 3-9 16,5 0-14-16,3 9-8 0,10-9-2 16,9 4 1-16,8 0 0 15,13 1-11-15,14-9-5 16,8-7-3-16,5-9-1 15,4-7-3-15,0-7 0 16,-9 3 4-16,10-20 3 16,-1-15 5-16,-9 4 2 15,-4 8-1-15,13-36-1 0,-9 13 8 16,1-36 4-16,-5 16 2 16,-5-5 1-16,-4 9 31 15,-8 11 13-15,-1 9 1 16,-8 14 0-1,-1 5-25-15,1 19-11 16,0 4-12-16,4 28-1 16,0-1-11-16,4 28-3 15,0-8-26-15,5 31-9 16,0-23-17-16,4 23-6 16,-4-16 8-16,0 1 6 15,0-12 33-15,-9-12 14 16,0-8-16-16,-5-23-8 0,5-4-31 15</inkml:trace>
  <inkml:trace contextRef="#ctx0" brushRef="#br0" timeOffset="239353.8286">12634 15030 272 0,'-17'-19'101'0,"17"19"-78"0,-5 19 4 16,5-19-3-16,5 16-19 16,-1 4-4-16,9 3-4 0,-4-7 2 0,17 7 0 15,-4-3 1-15,18-1 2 0,-10-3 3 16,10-5 2-16,-5-3 5 15,-4-4 5-15,-5 0 11 16,-8 0 6-16,-5 4-8 16,-13 3-6-16,0-7-11 15,-9 20-4-15,0-5-5 16,-4 16-3-16,4-7-1 16,9 11 3-16,0-4-7 15,18-4-2-15,-5-4 1 16,9-3 0-16,0-5 8 15,4-15 2-15,-4 0 1 16,5-20 1 0,-5 5 0-16,4-17 3 15,-4 5-3-15,-5 0 0 0,1-9-1 16,-5 17-2-16,-4 3-2 16,-9 12 1-16,0 0 1 15,4 16 0-15,1-5 0 16,4 21 0-16,-5-9-5 15,9 4 1-15,0-3 0 0,5-5 2 16,-5-3 1-16,5-4 3 16,-5-9 3-16,-4-6 4 15,-5-5-4-15,-8-12-1 16,4 5-2-16,-9-17 1 16,0 5-4-16,0-4 0 15,5 0-4 1,-1 7 1-16,1 5-3 15,8 3 2-15,1 1-2 16,12 7 2-16,1 4 3 16,21 8 3-16,-8 0-2 0,9 3 0 15,-10 1 1-15,1 4 2 16,-5-4 1-16,-8 3 1 16,0 1 2-16,-14 4 1 15,0-5 8-15,-8 13 2 16,4-12-4-16,0-9 0 15,0 5-10-15,9-8-4 16,0 0 0-16,12-11 0 16,-3 3 1-1,8-8 0-15,-4 4-3 0,0 1 2 0,-4 11-15 16,-5 0-4-16,0 0 5 16,-4 4 4-16,0 3 2 0,-5 5 3 15,1 0 4 1,-1-8 1-16,0 4 1 0,5-5 0 15,0 5 2-15,4-16 3 16,-4 5-2-16,4-5 0 16,0 4-23-16,5-8-9 15,-5 4-17-15,0 8-6 16,-4 0 6-16,0 20 2 16,-1-16 8-16,1 15 5 15,0-11 26 1,0 4 12-16,-5 0 15 15,1-5 7-15,-1 1-4 16,5-4-1-16,-1 0-13 16,10-4-4-16,0 0-7 15,17-12-1-15,-5 4 1 16,14-11 0-16,-9 3 0 16,18-27 2-16,-13 8 21 15,8-43 9-15,-13 20 9 0,5-32 2 16,-10 24 5-16,-8-5 5 15,-4 21-1-15,-14 14 1 16,1 1-25-16,-14 35-11 16,4 0-14-16,-3 28-2 15,-1-9-36-15,4 32-17 16,5-8-57-16,-4 19-25 16,4-15-27-1</inkml:trace>
  <inkml:trace contextRef="#ctx0" brushRef="#br0" timeOffset="239536.7032">13306 14925 444 0,'-22'-4'165'0,"22"4"-129"0,22-23 2 15,-18 23-8-15,14-20-48 16,-5 9-15-16,22-5-126 15,-4 4-53-15,-5 12 75 16,1 0 38-16</inkml:trace>
  <inkml:trace contextRef="#ctx0" brushRef="#br0" timeOffset="240553.597">12889 15987 244 0,'-44'7'90'0,"44"-7"-70"0,-53 16 30 0,49-16 10 15,-18 8-20-15,4 0-5 16,-4-5-10-16,-4 9-4 15,0 0-11-15,4 0 7 0,0 3 3 16,0 9-13 0,0 3-5-16,0 12-2 15,9 0 1-15,8 0-5 0,5-4 1 16,9-8-8-16,4-11-3 16,0 0 5-16,9-24 5 15,-4 4 5-15,8-23 4 16,-4 3 2-16,9-27 3 15,-5 16-5-15,9-31-3 0,-8 15 1 16,4-19 0-16,-10 15 7 16,-3 9 4-16,-5-1-1 15,-4 16 2-15,0 3-10 16,-9 20-3-16,0 4-2 16,-5 20 0-16,1-4-3 15,-5 23 2-15,5-4-15 16,-1 20-4-16,1-8 5 15,0 19 6-15,-1-15 4 16,14 4 3-16,-5-4 1 16,14-12 1-16,8-4 0 15,1-19 0-15,-5-5 2 16,8-22 3-16,-3 3 0 0,3-23 2 16,-3 4-2-16,-1-16 0 15,-4 8-3-15,-4 4 1 16,-5 8 0-16,-13 3 1 15,0 9 2-15,-9 18 1 16,0 1-6-16,-4 20 0 16,4-5-1-16,1 20 0 15,3-8-3 1,5 9 2-16,0-5-1 0,9-12 0 0,4 0 0 16,0-11 0-16,-4-4 4 15,9-16 1-15,-5 0-4 16,9-15 1-16,-5 7 0 15,14-19 2-15,-5 12-3 16,5 3-2-16,-5 5 2 16,1 11 0-16,-5 4 12 15,-5 19 5-15,-4-3 5 0,-8 19 2 16,-1-8-6-16,-8 8-2 16,-1-11-7-16,1-1 0 15,0-3-7-15,-5-8-3 16,4-5-30-16,1-14-14 15,0-1-49-15,12-24-20 16,-3 5-51 0</inkml:trace>
  <inkml:trace contextRef="#ctx0" brushRef="#br0" timeOffset="240751.1066">13789 15905 432 0,'-5'3'162'0,"5"-3"-126"0,-22 20 25 0,22-20 4 0,-13 16-25 15,0-5-7-15,-9 13-23 16,5-5-6 0,3 9-3-16,1-5-4 0,13 8 0 0,0-7-7 15,13-1-2-15,1-3-4 16,8-9-1-16,-5 1-21 16,9-12-10-16,-4 0-116 31</inkml:trace>
  <inkml:trace contextRef="#ctx0" brushRef="#br0" timeOffset="261849.1258">13960 16443 260 0,'-9'-16'96'0,"5"13"-75"0,-5-1 17 0,9 4 3 16,-4 0-18-16,-1 0-2 15,1 0 4-15,-1 4 4 16,1 3-15-16,0 5-4 0,-5 4 1 16,5 3-3-16,-1 9 3 15,1-1-8-15,-1 12-4 16,5 8 0-16,0 19 2 16,0 0 0-16,5 16-1 15,-5 4 3-15,4 8 0 16,-4 3-6-16,5 1 0 0,-1-8 3 15,5-12 4-15,-5-12-3 16,5-7-3-16,-5-16 1 16,1-8 2-16,-1-12-22 15,0-11-11-15,-4-12-23 16,-4-16-11-16,0-15-19 16,-5 0-8-16</inkml:trace>
  <inkml:trace contextRef="#ctx0" brushRef="#br0" timeOffset="262114.819">13762 17407 176 0,'-26'31'68'0,"17"-15"-52"0,-4 7 28 0,13-11 9 15,0 0-10-15,0-8-2 16,9 7-19-16,0 1-8 16,4 4-9-16,0 3-6 0,5 8 0 15,-5-7 1-15,9 19 2 16,-5 0-1-16,5-4-1 15,0-4 18-15,0-7 8 16,0-13 11-16,4-11 7 0,1-15 4 16,4-16 3-16,4-24-23 15,0-19-9-15,4-16-32 16,5 0-11-16,-4 12-60 16,-1 8-25-16,1 23-64 15</inkml:trace>
  <inkml:trace contextRef="#ctx0" brushRef="#br0" timeOffset="263401.0001">16309 17505 148 0,'4'-4'55'0,"-8"-8"-43"0,-5 12 25 0,5 0 11 15,-5 0-9-15,-9 0 0 16,-4 0-13-16,0 0-4 16,-4 0-13-16,-5 0 1 0,-4 0 3 15,4 0-3-15,-30 4 0 16,-9-4-4-16,-5 8 1 16,0-4-4-16,1 3-2 15,-14-7 0-15,-22 12-1 0,-8-8 0 16,-5 4 0-16,-13-4 2 15,-27-4 1-15,1 4-1 16,-23-1 1-16,-12 1-11 16,4 8-4-16,-31-8 3 15,13 4 5-15,5 4 5 0,-18-9 2 16,17 1 1-16,1-4 2 16,-9-4 8-16,13-3 3 15,9-5-6-15,-13 0-2 16,17-3-7-16,13 7-2 15,-21 8-7-15,12 4-3 16,18 11-3 0,1 5 0-16,-6 7 5 15,19 4 4-15,153-31-2 32,-176 98 2-32,36-4 2 15,39-9-6-15,30-10-2 16,27-13-3-16,18 8-2 15,26-15 8-15,26-8-3 0,36-8 2 0,35 0 2 16,12 4 3-16,14 0 0 16,40 11 1-16,3-3 2 15,23 19 0-15,31 0 0 16,8-7 0-16,35-5 0 16,5-7 0-16,31-12 0 15,13-8 0-15,-1-11 0 16,23-4 0-1,-18-5 2-15,26-7 1 16,-12-8 5-16,12-7 5 16,1-9-7-16,-5-7-1 0,17-12-1 15,-39-16 0-15,14-7-2 16,-49-1-2-16,-22-7 1 16,-14 4-1-16,-38 3 2 15,-54 1 1-15,-38 3 25 16,-36-7 13-16,-27-4 8 15,-30 11 5-15,-26-3-16 16,-36 3-8-16,-34 1-20 16,-19 7-6-16,-16 4-5 15,-49 0-3-15,-18 8 0 16,-21 0 3-16,-23-4 2 16,-13-11 2-16,-39 3-4 15,-22 8 1-15,-18 4-11 16,-26 12-3-16,9-5-50 0,-27 21-23 15,-12-1-76 1</inkml:trace>
  <inkml:trace contextRef="#ctx0" brushRef="#br0" timeOffset="264204.6035">18978 17825 292 0,'-9'-12'110'0,"5"4"-86"0,-1 4 9 0,5 4-3 15,-4 0-12-15,-5 0 0 16,5 0-7-16,-5 12-1 16,5 0-6-16,-5 11-1 0,5 12 1 15,-1 12-2-15,1 8-2 16,-1-1 3-16,1-3 0 15,0-4-1-15,4-4 1 16,0-4-7-16,0-8 1 0,-5-8-32 16,5-3-12-16,-4-8-40 15,-1-1-17-15,-8-11-3 16</inkml:trace>
  <inkml:trace contextRef="#ctx0" brushRef="#br0" timeOffset="265071.2486">18416 17852 312 0,'-4'-24'118'0,"12"9"-92"0,10-9 4 0,0 5-3 16,4-4-5-16,13-1 2 15,13-3-13-15,22 3-4 0,9 9-5 16,5 3-2-16,8 12 1 0,-4 12-1 15,-1 11 2-15,1 16-8 16,-13 16-3-16,-22 7 5 16,-23 9 1-16,-21-5 0 15,-13-8 2-15,-14-7 27 16,-8-4 15-16,-9-8-8 16,-5-8-1-16,-4-3-17 15,5-13-4-15,-5-7-5 16,4-8-1-16,10-8-8 15,8-7-2-15,13-5-3 16,9-3 2-16,9 3-1 16,4 4 2-16,9 9 1 15,4 7 2-15,5 7-8 16,4-3-3-16,13 4 2 16,9 0 4-16,14-4 4 0,3-4 2 15,-4-12 1-15,1-7 0 16,-5-9 0-16,-5 1 0 15,-8-4 2-15,-9-4 1 16,-14 0 1-16,-8-1 0 16,-13 5 0-16,-9 4 2 15,-13 3-1-15,-9 9 2 16,-9 3 7-16,-4 8 3 16,-13 12-4-16,-5 8-3 31,5 11-5-31,8 4-4 15,14 8-5-15,17 8 0 16,22-8-11-16,14 0-6 0,3-8 5 0,10-7 2 16,-1-13 5-16,-8-7 6 15,-5-4 4-15,10-15 2 16,12-9-1-16,-4-15-2 16,0 4 1-16,-9 8 1 15,-4 7-1-15,-1-3 2 16,5 0 4-16,-13 7 4 15,-4 8 0-15,-5 12 1 16,0 0-6 0,-4 12-4-16,4 11-4 15,-4-4 1-15,0-3 1 0,-5 3 2 16,-4 5 1-16,0-13 1 16,0-3-2-16,0-4-2 15,0 3-10-15,0-22-6 16,0-5-21-16,5-3-6 15,-1-1-11-15,9 0-2 16,-4 5-15-16,0 7-8 16,-1 0-32-1,6 4-19-15,8 4 63 16</inkml:trace>
  <inkml:trace contextRef="#ctx0" brushRef="#br0" timeOffset="265649.5216">20370 17969 200 0,'8'0'77'0,"-8"0"-60"0,5 0-1 0,-5 0-1 0,0 0-11 16,0 0-2-16,0 0-1 16,0 0-1-16,4 0 0 15,1 0-3-15,-1 0 2 0,0 0 23 16,1 0 12-16,-5 0 11 16,0 0 8-16,0 0-16 15,0-8-5-15,0 4-23 16,0 4-7-16,0-8-3 0,0 5 0 15,0 3-8-15,0 0-4 16,0 0 4-16,-5 0 5 16,1 0 3-16,0 0 3 15,-1 0-3-15,-4 0 0 16,1 0 1-16,-1 0 2 16,0 0-1-16,0-8-1 15,5 4-13-15,0 0-6 16,-1 0-12-16,5 0-4 15,0 0-3-15,0 4-2 16,0 0 18-16,0 0 10 16,0 0 8-16,0 0 3 15,0 0 9-15,0-4 7 16,-4 4 4-16,4 0 1 16,0 0-5-16,0 0-1 0,0 0-8 15,4-4-4-15,1 1-6 16,3-5 0-16,1 4 2 15,4-4 3-15,-4 4 15 16,0 0 9-16,0 0 12 16,-5 8 4-16,0 0-4 15,-4 16 0-15,0-5-17 16,0 24-6-16,0-15-12 16,0 11-1-16,0-8 1 15,-4 0 1-15,4-3-1 16,-4-5-2-16,4-3-19 15,0-4-8-15,0-5-50 16,0-7-22-16</inkml:trace>
  <inkml:trace contextRef="#ctx0" brushRef="#br0" timeOffset="266367.0659">20721 17992 228 0,'-13'0'85'0,"17"0"-66"0,1-11 12 0,-5 11 3 0,4-8-3 16,0 4 2-16,-4-8-1 16,0-7 2-16,-4 11-18 15,4 0 4-15,-9 0 1 0,5 1-9 0,-14 3-2 16,1 0 3-16,-5 8 3 16,4 0-8-16,1 3-4 15,3 1-3-15,6 4-1 16,-1 0-3-16,18-1 0 15,-1 1 2-15,14 0 0 16,-4-8 1 0,4 3 0-16,-5 5-3 15,1 0 2-15,-5-1 3 0,-8 17 1 16,-10 19 5-16,-4-12 5 16,5-8-5-16,-18 20 0 15,4-12-4-15,-8 4-3 16,-5 8 0-16,14-20 1 15,-1-3 1-15,5-13 1 16,4-3 0-16,5-16 0 16,0-19-5-16,8 0 1 0,0 3 0 15,31-30 0-15,-8 7-5 16,17-16 1-16,-5 17 0 16,9 3-1-16,-8 7 4 15,8 13 2-15,-8 0 0 16,8 11-1-16,-8 0 9 15,3 16 4-15,-7 4 7 16,-6 4 2-16,-8-8-5 16,-4 15 0-16,-1-11-10 15,-3 4-2-15,-6-1-5 16,1-3-1-16,0 0 3 16,4-4 1-16,-4 0-4 15,8-4 1-15,-3 0-2 16,3 0 0-16,1 0 2 15,4 4 0-15,-5 0-3 0,5-1 2 16,-4 1 1-16,4-8 2 16,0 4-3-16,0-3 0 15,-5-1-4 1,-4 0 1-16,1 0-36 0,-6 0-15 0,-3 0-58 16,-10 0-23-16,-8-8-19 15</inkml:trace>
  <inkml:trace contextRef="#ctx0" brushRef="#br0" timeOffset="266507.6559">20576 17731 516 0,'-75'-12'192'0,"62"12"-149"0,9-4-4 16,4 4-12-16,4-4-60 0,1 0-21 15,12-7-161-15,1 3-72 16</inkml:trace>
  <inkml:trace contextRef="#ctx0" brushRef="#br0" timeOffset="301781.1439">3977 9388 300 0,'4'62'0'15,"9"157"16"-15,-4-126 5 0,4 75-1 16,-4 23-1-16,4 43-7 15,-4 16-2-15,0 39-6 16,-5 11 13-16,-8 9 8 0,-5 22 9 16,-4-11 6-16,-5 12 5 15,-4-16 4-15,5 4 0 16,-10-15 2-16,5-1-17 16,5-23-8-16,8-8-15 31,9-15-5-31,4-13-15 0,18-14-7 0,13-17-60 15,1-11-25-15,3-19-87 16</inkml:trace>
  <inkml:trace contextRef="#ctx0" brushRef="#br0" timeOffset="305596.5248">8402 12677 224 0,'-4'-23'85'0,"8"7"-66"0,0 8 23 0,-4 8 8 0,0 0-6 16,0 0-1-16,0 8-18 16,-4 12-7-16,4 11-11 15,0 4-7-15,0 12-1 0,0 4 5 16,0 7 2-16,4 5-7 15,1 7-1-15,-1-4-2 16,1-7 2-16,-1-1-1 16,0-11-1-16,-4-8 3 15,0-8 0-15,0-7 1 16,-4-13 2-16,0-11-1 16,-1-23 2-1,-4-20-2-15,1-11-1 16,-1-17 1-16,0-26 1 0,0-13-3 15,9-3 0-15,9 8 3 16,9 11 1-16,4 4 25 16,4 20 11-16,5 12-11 15,4 19-5-15,4 23-14 16,1 16-6-16,-1 16 0 16,-4 19 0-16,-4 8-1 15,-9 11 1-15,-9 5 0 16,-8-1 1-16,-14-7-2 15,-9-8 1-15,-4-4 0 16,-4-4 1-16,-5-7-5 16,1-5-1-16,-1-4-30 0,4-15-12 15,10-8-37-15,4-7-13 0,8-24-50 16,14-12-30 0,13-4 84-16</inkml:trace>
  <inkml:trace contextRef="#ctx0" brushRef="#br0" timeOffset="307223.3517">8946 12435 264 0,'14'12'101'0,"-14"-4"-78"0,0 11 20 16,0-7 5-16,0 0-13 15,0 11 0-15,0 12-18 0,0 4-8 16,0 8-5 0,0-8-4-16,0-4 1 0,0-7-1 0,4-5 0 15,0-7-3-15,1-5 2 16,-5-11 3-16,4-11 3 15,0-21 4-15,1-14 2 16,-1-13-5-16,5-11-2 16,0 3-2-16,4-3-2 15,5 12 1-15,-1 7 1 16,1 8-1-16,4 12-1 16,4 11-2-16,0 9 1 15,1 11 1-15,3 7 2 16,-3 5-8-16,-1 4-1 15,-4-1-1-15,-4 1 2 0,-5 0 4 32,-4-5 3-32,-9 1 0 15,-5 0 2-15,-4-1 0 0,-4 5 1 0,-9 4-2 16,0 3 1-16,0 8 0 16,9 0 1-16,4 4-5 15,9-7 1-15,9 3 0 16,4-4 0-16,9-3-5 15,9-13 1-15,4-7 2 0,0-8 3 16,-4-7 2-16,0-9 3 16,-5-3-3-16,-8-5 0 15,-5 1-1-15,-9-8 1 16,-4-8-2-16,-9 8-1 16,-8 4-8-16,-14 0-3 15,-4 7 1-15,4 5 4 31,1 7 1-31,8 0 0 0,4 4 4 16,5 1 0-16,13-5-10 16,9 0-3-16,13-7 5 15,8-13 2-15,1-14 5 16,4-9 1-16,5-4 3 16,-5-15 3-16,0-4 9 15,-4 0 3-15,-5 8-2 16,-4 15 1-16,-9 12 4 15,-4 20 4-15,0 19-10 16,-5 16-5-16,0 11-9 16,1 20-2-16,4 8 3 15,-1 11 1-15,1 16-16 0,0 0-7 16,0 0-6-16,-5-11 1 16,-4-5 17-16,0-11 7 15,-4-8 3-15,-1-8 2 0,1-8 11 16,-5-11 8-16,5-4-2 15,-1-20-2-15,5-12-10 16,9-7-3-16,4-8-3 16,9 4-2-16,5-4-2 15,8 15-1-15,-9 4 2 16,18 20 0-16,0 16-2 16,-9 3 0-16,-9-11 4 15,1 19 1-15,-10 4 0 16,-4-3-2-16,-8 3 14 15,-10-12 7-15,-3 1 1 16,-10-5-1-16,-4-3-7 16,0-9-4-16,-4-3-3 15,4-4-2-15,0 0-3 16,4-4-2-16,10-3-6 16,3-1-1-16,10 0-10 15,3-4-2-15,10 1 5 16,8 3 4-16,5-4 3 15,4-7 5-15,0 3 1 16,0-19 3-16,1-12-1 0,-1-12-1 16,0-15 1-16,0-12 1 15,0-7-1-15,-4-5-1 16,-9 1 1-16,-14 11-1 16,-3 20 2-16,-10 19 1 15,-8 19-1-15,-4 21-2 16,-1 18 1-16,-4 20 1 15,0 5-1-15,0 10-1 0,5 17-8 0,4 3-3 16,-1 12-7-16,6 0-2 16,3-4 9-16,5-7 5 15,5-9 5-15,3-11 1 16,1-8-3-16,4-11 2 16,5-13 10-16,4-11 3 15,0-8 3-15,0-11 1 16,4-17-8-16,0-15-5 15,1-7 0-15,4 3 0 16,-5 12-4 0,-4 4-1-16,-5 15-4 15,1 17 1-15,-9 10 3 0,0 21 1 16,-5 7-2-16,-4 4 2 16,0-4 1-16,9-4 2 15,-1-4-3-15,6-3 0 16,3-12 1-16,5-12 2 0,0-12 1 15,4-8 1-15,1-7-5 16,-5 4 1-16,0-1 0 16,0 9 2-16,-5 3-3 15,1 12-2-15,-5 4 2 16,0 15 0-16,-4 5-2 16,4-1 0-16,0-3 2 15,0-1 0-15,1-3 1 16,3-8 0-16,1-5 8 15,-5-6 7-15,0 3 2 16,5-20 1-16,-5 8-11 16,0-3-7-16,0-1-18 15,-8 4-6-15,-1 5-67 0,-8 22-30 16,-1-3-44 0</inkml:trace>
  <inkml:trace contextRef="#ctx0" brushRef="#br0" timeOffset="307538.7577">8503 13540 416 0,'-119'54'156'0,"97"-34"-121"0,9 3-10 15,18-23-11-15,8 4-15 16,22-8-2-16,44-7 4 15,35-25 3-15,44-22-1 16,44-16 3-16,53-28 0 0,17-7 6 16,27 0 3-16,-19 7-2 15,1 9 0-15,-39 18-5 16,-84 17 0-16,-35 15 1 16,-5 4 2-16,-21 12-67 15,-27 7-31-15,-13 8-105 16</inkml:trace>
  <inkml:trace contextRef="#ctx0" brushRef="#br0" timeOffset="309384.2226">13060 13294 188 0,'9'-39'71'0,"0"19"-55"0,-5-7 22 0,0 15 8 16,1 1 0 0,-1-1 3-16,-4 0-10 15,0 8-1-15,-4-4-22 16,-5 8 8-16,-4 8 6 0,0 8-10 0,-1 11-3 16,1 8-10-16,0 8-3 15,4 8-4-15,1 8-1 16,3 3-1-16,1 12 0 15,4 16 0-15,4-8 0 16,1 4 2-16,-1-16 0 0,0 0 0 16,1-7 2-1,-1-9 1-15,5-7 1 0,-5-4-5 16,-4-20 1-16,0-3-7 16,0-8 0-16,-4-8-8 15,-5-8-3-15,-4-12 5 16,-5-7 5-16,-8-5-6 15,0-7-3 1,-5-8 9-16,5 4 6 16,-1 12 4-16,5-4 2 15,5 11 13-15,-1 8 8 0,5 5-8 16,13 11-4 0,9 11-8-16,4 5-6 15,9 11 0-15,4-4 1 16,1 12 0-16,3 4-3 15,-3 4 2-15,-5-12 3 16,-5-4 1-16,1-11 5 16,-1-8 3-16,1-16 22 15,-1-12 11-15,1-19-18 16,0-16-7-16,-1-15-12 16,1-1-5-16,-1 9-23 15,-8 11-9-15,-9 47-137 16,-9 35-24-1</inkml:trace>
  <inkml:trace contextRef="#ctx0" brushRef="#br0" timeOffset="311564.2746">11537 16443 176 0,'-36'24'66'0,"19"-5"-52"0,-14 24 3 0,22-20 0 16,-13 5-11-16,-4 11-1 15,-5 4-3-15,-8 15-2 16,-9 1-32 0,-1-5-16-16,10-3-27 15,8-8-8-15</inkml:trace>
  <inkml:trace contextRef="#ctx0" brushRef="#br0" timeOffset="311751.818">12006 16623 292 0,'-17'27'110'0,"4"-4"-86"0,-9 12 22 0,13-15 4 0,-4 7-25 16,-5 8-6-16,5 4-25 16,4-11-9-16,5-5 7 15,13-7-40-15,8-12-17 0,9-24-69 16</inkml:trace>
  <inkml:trace contextRef="#ctx0" brushRef="#br0" timeOffset="311906.9764">12546 17114 316 0,'-8'16'121'0,"21"-20"-95"0,4-4-33 0,1 0-22 16,4-3-56-16,13-9-19 15,22-7 11-15,18-4 8 16</inkml:trace>
  <inkml:trace contextRef="#ctx0" brushRef="#br0" timeOffset="312181.5712">15093 16650 160 0,'39'39'60'0,"-39"-39"-47"0,53 51 24 15,-44-47 5 1,13 15-16-16,-5-3-7 15,14-1-14-15,-5-3-3 16,9-8-2-16,-8 0-14 0,12-12-5 16,-8 0-76-1</inkml:trace>
  <inkml:trace contextRef="#ctx0" brushRef="#br0" timeOffset="312320.9184">16120 16829 272 0,'26'47'101'15,"-26"-47"-78"-15,31 24 17 0,-27-20 3 0,10-1-83 16,-1 1-32-16,9-4-50 16,-5 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8:11:40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 5766 72 0,'-27'0'27'0,"27"0"-21"0,5 0 5 16,-5 0 1-16,8 0 1 15,1 0 5-15,9 0-1 16,-1-8-1-16,14 4 11 16,0 4 5-16,8-7-12 15,-12 3-6-15,8 4-9 16,13 0-2-16,-8 0 3 0,-10 0-5 15,14 4-1-15,-4 3 0 16,34 5 0-16,-17-8 0 0,31 4 0 16,18 4 0-16,8-9 2 15,17 5-1-15,1-4-1 16,9-8 1 0,17 4 1-16,4-11-3 15,-21 3 0-15,-45 4-1 0,75-4 0 16,-39 4 2-16,48 4 0 15,-39 0 0-15,56 0 0 16,-56 0-3-16,74 12 2 16,-53-12 1-16,66 4 2 15,-61 4-3-15,62-8 0 16,-54 0 3-16,71 3 1 0,-62 5-1 0,80-4-2 16,-62 0 1-16,70 0-1 15,-70 0 0-15,79 0 0 16,61-4 0-16,-87 0 2 15,-62 0-3-15,88-4 0 16,-70 4 10-16,83 0 5 16,-79 0-4-16,88 8-1 15,-79-4-1-15,96 7 0 0,-91-3-7 16,96 8 0-16,-88-5 1 16,96 5 1-16,-87-4-1 15,101-4 1-15,158 7-2 16,-75-7 2-16,-22-8 7 15,-162 0 5-15,-61 0-1 16,118 4 0-16,140 8 7 16,-48-1 6-16,-35 1-5 15,-9 0-3-15,-17-1-5 16,4-3-1-16,-22 0 1 16,5 0 4-16,-18 0-10 15,4-5-4-15,-17-6-1 0,8-1 2 16,-30 0 0-16,-22 0 0 15,-14 4-21-15,-38 4-9 16,-41 4-95 0,-34-1-85-16</inkml:trace>
  <inkml:trace contextRef="#ctx0" brushRef="#br0" timeOffset="3327">2800 8084 300 0,'97'0'0'0,"43"-12"-1"0,-56 9 4 16,43-1-2-16,31-4-1 15,39-4-2-15,27 0 1 16,31-11 1-16,30-4 2 0,10-5 1 0,29 5-1 16,-3 4-2-16,17 11 1 15,13 0-1-15,5 1 4 16,21 11 5-16,18 0 8 16,14 0 4-16,25-12-2 15,19 0 1-15,16 0-7 16,14-7 0-16,13-1-6 15,-8 5 1-15,8-1-3 16,9 1 2-16,-5 3-4 16,1 4 0-16,-10 4-1 15,-21 4-2-15,-18 0 18 0,-13 16 10 0,-35-1 6 16,-18 9 4-16,-34-1-12 16,-27 12-6-16,-27 1-11 15,-39-1-6-15,-26 8-29 16,-36-4-12-16,-34 0-105 15</inkml:trace>
  <inkml:trace contextRef="#ctx0" brushRef="#br0" timeOffset="59259.0805">21590 10913 112 0,'-17'-43'44'0,"17"43"-35"0,-14-27 23 16,14 23 8-16,-4-4-4 15,0 1-1-15,-5-1-4 16,4 0 0-16,-3 0-17 15,-1 4 12-15,0 0 6 0,0 1-5 16,1 3-1-16,-1 0-17 16,4 3-6-16,1-3-4 15,0 8-1-15,-1-4 2 16,5 8 0-16,0 0 2 0,9 3 1 31,0-3 1-31,8 7 0 0,-3-3-2 16,16 7 1-16,-3-7-4 15,30 11 0-15,-13-3 1 0,17 3 2 16,-8-7-1-16,4 3-1 16,-9-4 3-16,-4 5 0 15,-4-5-1-15,-5 1-2 16,-9-1 20-16,-8 1 11 16,-5-4-2-16,-18 3-2 15,1 1-9-15,-36 3-3 16,5-7-9-16,-31 15-2 15,14-8-2-15,-18 12-2 16,12-7-19 0,1 7-8-16,9-8-109 15,0 4-48-15,8-3 48 16</inkml:trace>
  <inkml:trace contextRef="#ctx0" brushRef="#br0" timeOffset="61409.1433">21893 11296 192 0,'-17'-8'71'0,"17"8"-55"16,-22-12 11-16,22 8 0 15,-9 1-11-15,0-1-2 16,0 0-6-16,0 4-3 16,1-8-2-16,-1 4 8 0,0-4 6 15,5 4 4-15,-1-4 2 16,1 5-6-16,0 3-2 16,-1-8-9-16,1 4-4 15,-1 4-4-15,-8 0 1 16,0 0 1-16,-9 4 2 15,5 4-3-15,-14 3 0 16,4-7 1-16,-12 8 0 16,8 0 0-16,-17-5 0 0,8 1 2 15,-12-4 1-15,8 0-1 16,-9-4-2-16,9 0 1 16,-4-4-1-16,8 0 2 0,-3-4 3 15,7 1 0-15,-7-5 2 16,7 8-6-16,-12-8-1 15,9 4 0-15,-32-3 2 16,-30-1-1-16,27 8 2 16,12-8-4-16,-21 9 0 15,-40-1 1-15,-4-4 0 16,8 0-3-16,27 4 2 16,22 0 1-16,-40 0 0 0,-39 0 0 15,4 1 2-15,4 3-1 16,1 0 2-16,-9 0-2 15,8 0-1-15,5 0 1 16,0 3-1 0,-5-3 0-16,5 0 0 15,9 0 0-15,0 0 0 0,-1 0 0 16,-3 0 0 0,3 0 0-16,5 4 0 0,0 4 0 15,-8-4 0-15,-5 0 0 16,30-4 0-16,27 0 0 15,-35 8 2-15,-53-4-1 16,14 0 2-16,8-1-4 16,4 9 0-16,-12-12 3 15,3 4 1-15,1 4-1 16,39-8-2-16,22 4 5 16,-56-4 1-16,34 0 0 15,-35 8-1-15,31-8 1 16,-49 0 1-16,36 0-1 15,-31 3-1-15,35 5-6 16,-35-8 1-16,35 0 0 16,-26 0 0-16,35 4 0 15,-44-4 2-15,35 0-1 16,-27 8-1-16,36-8 1 0,-39 0-1 16,34 0 0-16,-30 0 2 15,35 0-1-15,-36 0 2 16,32 0 2-16,-31 0 2 15,26 0-3-15,-18 0-3 16,31 0-3-16,-39 0 1 16,31 0 1-16,-23 4 0 15,31 4 0-15,-30-8 2 0,26 0-1 0,-22 0-1 16,30 0 1 0,-21 0 1-16,26 4 3 0,-39 0 4 15,34-1 0-15,-21 5 2 16,26-4-6-16,-18 4-1 15,23-4-2-15,-14 0 1 16,22 0-4-16,0 0 0 16,18-1-6-16,4 1 0 15,14 0-13-15,8-4-2 16,4 0-52-16,14-4-22 16,4 0-47-1</inkml:trace>
  <inkml:trace contextRef="#ctx0" brushRef="#br0" timeOffset="63437.4302">10246 11069 168 0,'13'-23'63'0,"-13"23"-49"0,13-23 16 16,-8 19 3-16,-1-8-3 16,0 4 2-16,1-3-7 15,-1 3-1-15,1 0-13 16,-1 4 2-16,-4 8 3 0,0 0-6 15,-9 8-1-15,0-1-5 16,-8 13-3 0,-1-1 0-16,-12 4 1 15,3 1-1-15,-21 7 2 16,8-4-2-16,-17 4 2 0,13-8 11 16,-4 5 6-16,9-13 1 15,-1 5-1-15,9-9-2 16,5 1-1-16,4-4-7 15,5 3-4-15,3 5-6 16,10-5 0-16,0 5-2 16,21 3 0-16,-4-3 6 15,31 7 5-15,-9-4 6 16,18 5 3-16,-9-13 4 16,17 5 1-16,-8-8-8 15,9-5-2-15,-10 5-69 0,-8 4-29 16,-4-1-101-1</inkml:trace>
  <inkml:trace contextRef="#ctx0" brushRef="#br0" timeOffset="65389.3397">13745 9274 140 0,'4'-4'52'0,"1"1"-41"0,-5 3 33 0,0-4 11 16,-5 0 1-16,1 0 4 16,-1 0-11-16,1-4-5 15,0 4-25-15,-1 4 2 0,1 4 0 16,0 0-16-16,-5 12-4 15,0 7-4-15,0 12 1 0,0 12 1 16,1 15 1-16,-6 9-16 16,6-1-6-16,-5 0 6 15,-1-19 6-15,1-4 7 16,0-12 2-16,-5-8 18 16,5-11 11-16,0-16 1 15,4-20 1-15,5-23-13 16,13-15-3-16,4-20-10 15,9-16-5-15,9-31 2 16,8-4 1 0,9 12-3-16,5 20-1 15,-5 23 1-15,1 23 0 0,-10 24 3 0,-4 23 1 16,-8 23 3-16,-10 24 3 16,-8 12-6-16,-9 3-4 15,-9 5 0-15,-4-1 2 16,-5-3 0-16,-4-9 2 15,-4-3-2-15,0-8 2 0,-1-11-22 16,1-1-7-16,4-15-44 16,5-12-18-16,8 0-49 15,9-8-34 1,9 4 78-16</inkml:trace>
  <inkml:trace contextRef="#ctx0" brushRef="#br0" timeOffset="66391.232">14070 9501 328 0,'-22'19'123'0,"13"-7"-95"0,0 7-8 0,5-11-11 16,-5 8-9-16,0 7 0 15,1 8-9-15,-1-7-4 16,0 3 7-16,5-7-9 0,4-5 1 15,0-7 7-15,0-8 6 16,4-12 10-16,5-15 6 0,0-12 4 16,4-8 1-16,0-3-5 15,9-1-1-15,0 8 3 16,0 8 1-16,-5 11-3 16,5 5-1-16,9 7-8 0,-5 4-4 15,9 4-1-15,1 4 1 16,3 0-3-16,-13 0 0 15,-4 0 1-15,5 0 2 16,-5 0-1-16,-9 4-1 16,0-4-6-16,-13 8-1 0,0-4 1 15,-9 12 1-15,-8 7 3 16,-1 8 3-16,-4-3 0 16,5 7 2-16,3 4-2 15,6 0-1-15,3 0-2 16,10-4 1-16,3-12 1 15,6-3 2-15,3-8 3 16,1-9 2 0,-5-3 1-16,13-15 0 15,-4 3-2-15,0-19 1 16,0 7-2-16,-4-15 0 0,-5 8-6 16,-13-4 1-16,0 8-2 15,-9 7-2-15,0 5 0 16,-8 7 0-16,-5 8-4 15,4 0-2-15,1 0-26 16,12 0-11-16,5 0-3 16,9-4 3-16,0-4 19 15,13-11 12-15,0 3 19 16,17-19 8-16,-4 8 14 16,14-32 10-16,-10 8 1 15,5-11 0-15,-9 15 0 0,-4-4 3 16,-5 12-7-1,-8 16-2-15,-5 3-12 16,-4 24-4-16,-5 4-8 16,-4 23-2-16,0-3-9 15,0 26-4-15,0-7-22 0,0 12-10 16,0-13 11-16,0 1 4 16,0-8 18-16,-4-7 7 15,4-5 17-15,-5-12 9 16,1-3-3-16,4-12-3 15,0 0-9-15,9-19-4 16,-1 3-6-16,10 0 0 16,-5 1-2-16,9 3-2 15,-4 4 3-15,4 12 2 0,-5 0 2 16,-4 20 1-16,-4-5 2 16,-9 12 3-16,0-3 5 15,-9 3 1-15,1-4-4 16,-10 0 1-16,5-3-5 15,-5-5-2-15,5-3-5 0,-4-8 0 16,3-8-29-16,6-8-10 16,-1 4-47-16,13-23-18 15,-4 7-55 1</inkml:trace>
  <inkml:trace contextRef="#ctx0" brushRef="#br0" timeOffset="66671.636">15334 8919 324 0,'-26'-8'123'0,"26"8"-95"0,-9 4 14 0,9-4 1 16,-4 4-9-16,-1 0 3 16,1 4-21-16,-1 0-9 15,1 15-5-15,0-3-2 0,-1 23 0 16,1-8-3-16,-5 23 0 15,5-11-12-15,-5 16-2 16,5-9 10-16,-1-3 6 16,5-4-3-16,0-4 1 15,0-4-19-15,5-16-6 16,-1-7-9-16,9-12-5 0,0 0-37 0,9-12-16 16,-4 4-12-1</inkml:trace>
  <inkml:trace contextRef="#ctx0" brushRef="#br0" timeOffset="67331.2706">15400 9485 216 0,'-4'0'82'0,"4"0"-64"0,0 12 26 0,0-12 7 16,0 0-2-16,0 4 3 15,4 0-23-15,-4-4-7 16,9 0-13-16,-5 0-2 0,9-4 3 0,-4 0-2 15,9-8 1-15,-5 0-5 16,4-11-1-16,1 0 1 16,-5-5 2-16,0 5-3 15,-8-1-2-15,-1 5 0 16,-13 7-1-16,1 0 2 16,-10 12 3-16,5 0-4 15,-9 20-1-15,4-4 0 16,1 15 0-16,4-4-5 15,8 8 1-15,1-7-9 16,8 3-2-16,1-4 6 16,8-7 4-16,-5-1 10 15,10-15 5-15,-5 0-1 16,14-20 2-16,-5 5-4 0,4-17-2 16,-4 9-2-16,-5-5 0 31,1 13-2-31,-9-1-1 0,-1 12 3 15,-8 4 2-15,0 4-2 16,0 15-2-16,0-11-3 16,0 3 1-16,0 1 1 15,5-4 0-15,-1-4 2 16,9-12 1-16,-4 0 1 16,13-16 0-16,-4 5 0 15,12-17 0-15,-8 9-5 0,9-4 1 16,-9 7-2-16,-4 12 0 15,-5 1 4-15,-4 18 1 16,-1 1 1 0,1 15 0-16,0-11-5 15,4 7 1-15,0-3 11 16,9-5 7-16,-4-3 2 16,8-8 3-16,-4 0-11 15,4-12-2-15,1 0-30 16,-10-3-12-16,1 3-147 15,-5 8-92-15,-4 0 112 16</inkml:trace>
  <inkml:trace contextRef="#ctx0" brushRef="#br0" timeOffset="68104.5582">17261 9329 176 0,'0'-12'68'0,"0"12"-52"0,0-11 28 0,0 11 11 16,0-8 1-16,0 4 1 15,-4-4-20-15,0 4-10 16,-10-4-16-16,1 1-1 0,-13 3 1 0,4 0-4 0,-13 0-2 16,4 4 0-16,-8 4-1 15,4 0-2-15,-1 7 1 16,10-3-4-16,9 16-2 16,-1-13-3-16,18 13 1 15,0-5-2-15,26 9 2 16,-4-5 3-16,18 4 1 15,-10-11 7-15,6 3 4 16,-6-7 1-16,-8 0 1 16,-4 0 5-16,-18-5 3 15,0 1-8-15,-26 0-4 16,4-4-10-16,-22 8-1 16,9-5-10-1,-5 5-4-15,5-4-11 0,4 0-3 16,9-4-27-16,13-4-13 15,5 0-9-15,30-12-1 0,-4 0-15 16</inkml:trace>
  <inkml:trace contextRef="#ctx0" brushRef="#br0" timeOffset="68399.6111">17507 9352 160 0,'57'-15'63'16,"-57"15"-49"-16,35-8 38 0,-26 0 15 0,-4 4 0 15,-1 4 2-15,-8 0-23 16,-1 0-8-16,-8 12-22 15,0-8-8-15,-13 15-1 0,4 1-4 16,0 11 0 0,0-7-3-16,4 11-1 15,5-12-1-15,9 4 0 0,-1-3 0 16,10-5-2-16,-1-3 7 16,14-12 5-16,-1 0 9 15,14-16 4-15,-5 0 5 16,1-15 1-16,-6 4-12 15,-3-9-4-15,-5 1-7 0,-17 0-1 16,-1 4-23-16,-17 3-9 16,5 5-19-1,-9 11-8-15,4 4-40 0,0 8-18 16,4 0-20 0</inkml:trace>
  <inkml:trace contextRef="#ctx0" brushRef="#br0" timeOffset="68764.7078">17907 8763 148 0,'-5'-4'55'0,"5"4"-43"0,5-8 36 0,-5 8 16 15,0 0 3-15,0 0 3 0,4 4-24 16,-4 0-8-16,0 12-22 16,0-4-6-16,0 27-2 15,0-8-4-15,0 39-3 0,0-15 0 0,-4 31-1 16,-1-16-3-16,1 12 0 15,0-16-7-15,-1 8-2 16,1-15 2-16,4-5 4 16,0-7-15-16,0-16-5 15,0-3-36-15,0-20-12 0,0-5-46 16</inkml:trace>
  <inkml:trace contextRef="#ctx0" brushRef="#br0" timeOffset="69071.4233">18052 9212 272 0,'-14'0'101'0,"14"0"-78"0,5 16 22 15,-5-16 6-15,4 7-3 16,1-3 4-16,-1 12-29 16,0-4-13-16,5 15-7 15,0-12-6-15,4 17 2 0,0-5 1 0,1 4 0 16,-6-7-3-16,5-5 0 15,1 1 6-15,3-9 3 16,-4-7 12 0,9-15 8-16,-4 7-2 0,4-31 0 15,-5 7-13-15,5-15-4 16,0 4-10-16,-4-4 0 16,-1 8-41-16,1 4-16 31,-5 8-35-31,0 11-14 0,-4 4-36 15</inkml:trace>
  <inkml:trace contextRef="#ctx0" brushRef="#br0" timeOffset="69277.3349">18548 9282 352 0,'0'-12'132'0,"0"12"-103"0,4-3 21 0,-4 3 1 16,0 0-28-16,0 0-7 15,5 7-13-15,-5 1-3 16,0 16 0 0,0-13-38-16,0 13-14 0,0-5-12 15,4 5-1-15,-4-5 7 0,4-3 6 0,1 3-4 16,3-19 0-16,-3 0-18 16</inkml:trace>
  <inkml:trace contextRef="#ctx0" brushRef="#br0" timeOffset="69890.1712">18829 9185 244 0,'9'-4'90'0,"-9"4"-70"0,-9 19 26 16,9-19 7-16,0 12-7 15,0-4 0-15,-5 11-20 16,1 1-7-16,0 7-12 16,-1-4-9-16,1 5-2 0,-1-9-7 15,1-3-3-15,4 0 8 16,0-13 5-1,0 1 1-15,4-11 0 0,1-1 1 16,12-16-1-16,-3 5 4 16,7-12 5-16,6-1-5 15,-5 9-2-15,-5 3 5 16,1 9 3-16,-5 3-1 16,-4 16 0-16,0-4-5 15,-1 19-1-15,1-3-1 16,0 7 1-16,0-4-4 15,4-7 0-15,-4 0-1 16,4-5-2-16,0 1-4 0,5-12 0 16,-5 0-23-16,9-12-9 15,-5 4-1-15,5-7-1 16,-4-1 17-16,-1 1 7 16,1-5 12-16,-1 4 3 15,-3 5 7-15,-6 3 5 16,1 0 8-16,0 4 7 15,0 0 9-15,-5 4 4 16,1 0-8-16,-1 4-3 16,0 0-15-16,5 4-4 15,-5 0-5-15,5 15-2 16,0-11 1-16,0 23-1 16,-5-8 0-16,1 24 2 15,-5-8-3-15,-5 16 0 16,1-9-1-16,-9 9-2 0,4-16 14 15,-9 0 5-15,1-8 17 16,-5-8 7-16,0-7-16 16,-4-9-8-16,4-7-9 0,-14-8-5 15,10-7-62-15,-31-28-26 16</inkml:trace>
  <inkml:trace contextRef="#ctx0" brushRef="#br0" timeOffset="70039.6034">18508 8837 400 0,'-13'-23'148'0,"13"23"-115"0,13-12-99 16,-8 4-53-16,8 4-24 16,0 1-5-16</inkml:trace>
  <inkml:trace contextRef="#ctx0" brushRef="#br0" timeOffset="70479.2315">20054 8802 368 0,'-66'-8'137'0,"66"8"-106"0,-22 8 6 0,22-8-5 16,-9 12-20-16,0 0-7 15,0 19-6-15,1 4-2 16,-1 31 2-16,0-19-16 0,9 23-3 16,0-15 8-16,18 7 3 15,-5-7 0-15,18-4-1 0,-5-12 5 16,9-8 4-16,-9-8-11 15,5-15-7-15,-5 0-50 16,1-20-22-16,-5 1-28 16</inkml:trace>
  <inkml:trace contextRef="#ctx0" brushRef="#br0" timeOffset="70687.0413">19786 9192 296 0,'-27'12'110'0,"27"-12"-86"0,14 0 31 0,-14 0 10 15,17-4-4-15,-4 0 1 16,22-7-21-16,-8 3-10 16,21-8-18-16,-8-3-6 0,17 3-1 15,-13-3-3 1,8-1-2-16,-8 1-47 0,-4 3-19 16,-10 4-79-16,-3 16-36 0,-5 0 40 15</inkml:trace>
  <inkml:trace contextRef="#ctx0" brushRef="#br0" timeOffset="71809.1577">20335 9341 300 0,'-9'-8'112'0,"9"8"-87"0,4-4 13 16,-4 4 1-16,5 0-19 15,-5 0-3-15,8-8-11 16,1 4-4-16,13-4-1 0,-4 5-1 16,4-9 0-16,-5 0 2 0,5-7 3 15,-4 3 0-15,-14 0 2 16,0 5-4-16,-17 3-2 16,0 0 4-16,-18 8 1 15,9 0 6-15,-13 16 3 16,5-1-4-16,-6 13 1 15,6-5-5-15,8 8 1 16,4-7-10-16,18 3-3 16,0-7-13-16,18-1-4 15,-1-3-6-15,18-12 0 16,-4-1-7-16,22-3-3 16,-9 0 3-16,22-11 1 0,-18 3 15 31,9-15 9-31,-9 3 6 0,1-7 5 15,-10 3 22-15,-8 1 9 16,-5-4 18-16,-13 11 8 16,-4 0-16-16,-13 9-7 15,-1 3-16-15,-8 11-7 16,0 1-10-16,-5 8-1 16,5-4-25-16,0 7-12 15,4 1-3-15,5 3 0 0,0-11 20 16,8 3 10-1,-4-3 16-15,9-8 5 0,-1 0 3 16,10-20 4 0,0 5-7-16,8-29-2 15,-4 13-3-15,9-43 0 16,-9 19-4-16,13-39 0 16,-9 24 16-16,0-8 10 15,-4 8-4-15,-9 19 0 16,1 8-12-16,-14 23-5 15,0 4-5-15,-9 44-3 0,0-1-8 16,-8 35-3-16,3-11-21 16,1 19-9-16,0-15 8 15,4 3 5-15,0-11 13 16,5-12 10-16,0-4 20 16,8-20 13-16,0 1-5 15,10-20-1-15,-1-8-13 16,13-15-3-16,-4 4-4 15,9-5-2-15,-5 9 1 16,1 7-1-16,-6 4 8 16,-7 20 7-16,-6 0-1 15,-8 23 0-15,0-8-4 16,0 16 1-16,0-8 3 0,5-7 1 16,-1-1-8-16,5-11-4 15,0-1-7-15,8-15-2 16,-4 0-30-16,9-15-12 15,0 3-21-15,9-19-8 16,-5 3-7-16,14-26 0 16,-9 7 22-16,4 4 12 15,-4 0 40-15,-5 16 18 16,-4 3 42-16,-9 16 18 16,0 1 9-16,-4 14 3 15,-5 1-11-15,-4 8-3 16,0 3-15-16,-8 5-4 15,-1-1-27-15,-4 20-12 0,-1-8-8 16,1 8-3-16,0-8-5 16,4 0-2-16,1-7-17 15,3-5-8-15,1-3-12 16,-1-5-4-16,5-3-21 16,0-12-9-16,0 0-47 15,14-20-31 1,-1 9 73-16</inkml:trace>
  <inkml:trace contextRef="#ctx0" brushRef="#br0" timeOffset="72405.2511">21700 9204 264 0,'9'8'101'0,"-9"-8"-78"0,8 8 35 0,-8-8 10 0,5 4 2 16,-1 0 3-16,-4-1-23 15,0 1-8-15,-4 12-24 16,-1-4-11-16,-3 7-3 0,-1 5-3 15,0-9-1-15,0 1-8 16,5-4-5-16,0-1-4 16,4-7-3-16,0 0 7 15,8-12 3-15,1 0 1 16,9-11 3-16,-5 3 2 16,18-15-1-1,-9 4-1-15,4 3-1 0,-4 5 1 16,-5 7 2-16,-3 0 2 15,-6 16 1-15,1 0 1 16,-4 12 2-16,-1-4-3 16,0 7 0-16,1-3-4 15,3 3-1-15,1-7-17 16,0 0-8-16,0-1 3 16,0-7 4-16,-1 4 1 0,1-8-1 15,0 4 11-15,0-4 5 16,-5 0 6-16,5 0 1 15,0 0-4-15,-1 0 1 16,6 0 0 0,-6 0 2-16,-3 0 5 15,4 0 3-15,-5 0 11 16,5 0 4-16,-5 0 4 0,5 0 4 0,0 0-2 16,-1 0 1-16,1 0-12 15,-4 0-4-15,-1 0-3 16,-4 12 1-16,0-1-3 15,-9 9-2-15,5-5 0 16,-5 5-1-16,5-1-5 16,-1 1-1-16,1-8-28 15,0-12-12-15,4 4-23 16,0-8-8-16,0 4-70 16</inkml:trace>
  <inkml:trace contextRef="#ctx0" brushRef="#br0" timeOffset="74244.3583">21511 9333 88 0,'-13'-16'35'0,"13"16"-27"0,-9-23 20 0,9 23 7 15,-4-12-8-15,4 12-1 16,-5-12-11-16,1 9-4 15,4-5-6-15,0 0-4 0,0 0 2 16,0 4 0-16,0-4 3 16,0 5 10-16,0-5 5 15,0 4 11-15,0-4 4 16,0 0 6-16,0 0 1 16,0 1-4-16,0-1-1 15,0 4-8-15,0 4-4 16,0 0-14-16,-4 4-8 15,4 0-2-15,-9 15 0 16,0-3-10-16,0 15-2 16,1-8-2-16,-1 13 2 15,4-13 6-15,1 4 2 16,0-3 4-16,-1-5 1 16,1-3 5-16,4-8 3 15,0-4 0-15,4-8 1 0,1 0 0 16,12-20 2-16,-4 5-3 15,22-16-1-15,-8 3-4 16,17-3 1-16,-9 8 7 0,0 8 5 16,-9 3-3-16,1 16 1 15,-5 0-6-15,-5 23-1 16,-4-3-9-16,0 19 0 16,-4-16-1-16,4 9 2 15,-4-5-1-15,0-4-1 16,0-3-2-16,0-1 1 0,-5-7-17 15,0-12-8-15,1 0-48 32,3-12-20-32,1 12-74 15,13-15-47-15,-4 3 101 0</inkml:trace>
  <inkml:trace contextRef="#ctx0" brushRef="#br0" timeOffset="74487.2984">22056 9189 368 0,'-9'-16'140'0,"9"16"-109"0,-5-8 29 16,5 8 7-16,0-4-19 15,0 4-5-15,0 0-28 16,0 0-8-16,0 4-6 16,0 4-1-16,0 11 2 0,0-3-3 15,5 15-2 1,-1-7-16-16,9 7-5 0,-4-8-12 15,4-7-5-15,0 0-18 16,9-9-7-16,-4 1-14 16,8-12-5-16,-4 0-37 15</inkml:trace>
  <inkml:trace contextRef="#ctx0" brushRef="#br0" timeOffset="75536.5726">22499 9259 304 0,'-9'-4'115'0,"9"4"-89"0,-9-12 36 16,9 8 13-16,-4-4-16 0,0 5-4 16,-5-5-29-16,4 0-13 15,-12 4-9-15,4 0-6 0,-9 8-1 16,0 0-1-16,-5 8 3 0,6-5-2 16,3 9 1-16,0 0-5 0,10 3-3 15,-1-7-1-15,9-8 1 16,0 4 4-16,13-8 3 15,-4 0 2 1,13-8 1-16,-5 4 0 0,5 4 2 16,-4-8-3-16,-9 16-2 15,-1 4 2-15,-12 11 0 16,0-7-6-16,-10 27 0 16,6-8-17-16,-10 27-4 15,5-11-26-15,-5 7-8 16,5-11 28-16,0-4 14 15,4-8 44-15,5-11 22 16,4-5-19-16,9-15-9 16,-1 4 0-16,19-35-1 15,-5 7-4-15,17-27-3 0,-4 8-5 16,14-23-4-16,-10 11 0 16,9-11 1-16,-8 11 10 15,-5 4 4-15,-4 8 12 16,-9 4 5-16,-5 4-9 15,-4 7-4-15,1 5-9 16,-10 7-5-16,0 4-6 16,-4 12-2-16,0-4-8 15,-4 20-4-15,0-5 3 16,-5 16 2-16,4-7 2 16,1 11 3-16,0-8 2 15,4 1 1 1,0-5-2-16,4-7 2 0,0-1 3 15,5-15 1-15,0 0-1 16,9-11 1-16,-5-1-4 16,9-15 0-16,-5 3 1 15,5-3 2-15,-4 7-3 16,-1-3 0-16,-3 11-1 16,-6 0 0-16,1 5 0 15,-5 14-2-15,1 5-2 16,-1 4 1-16,-4 3 1 0,5 1-1 15,-1-1 1-15,5 1 3 16,-5-1 0 0,9-7 3-16,1 0 3 15,7-12 2-15,-3 0-1 16,13-16 1-16,-5 4-4 16,9-23 0-16,-8 8-1 15,3-20 1-15,-3 8-2 16,-14 0 2-16,0 8 2 15,-17 19 2-15,-1 1 3 0,-17 14 1 16,5 5-8-16,-5 12-3 16,4-5-6-16,9 9-1 15,5-5-5-15,13 1 0 16,-5-5 1-16,18-7 5 16,0 4 1-16,18-24 3 15,-10 12 1-15,23-19 3 16,-9 3-1-16,13 0-1 15,-13 5 16-15,-9 3 9 16,-9 4 11-16,-17 12 5 16,0 0-13-16,-18 15-6 15,0-3-16-15,-4 7-3 0,0-12-8 16,-5 5-1-16,5-12-33 16,-9-8-13-16,5 0-71 15,-14-8-29-15</inkml:trace>
  <inkml:trace contextRef="#ctx0" brushRef="#br0" timeOffset="75692.8723">22205 8767 432 0,'-35'-8'162'0,"35"8"-126"0,0-15-6 16,0 15-12-16,8-8-76 0,-3 0-30 15</inkml:trace>
  <inkml:trace contextRef="#ctx0" brushRef="#br0" timeOffset="76245.853">19531 8646 392 0,'-17'0'145'0,"17"0"-112"0,-18 4 19 0,18-4 2 16,-4 0-32-16,-1 0-9 15,5 8-18-15,0-4-5 16,5 4 5-16,-5 3-4 0,8-11 1 16,-3 4-1-16,8-8 3 0,-4 4 4 15,4-11 1-15,0-1 5 16,-4 0 5-16,0 4 15 15,-5 4 7-15,0-3-21 16,5 14-7 0,0-7-98-16,17 16-41 15,-4-4-40-15</inkml:trace>
  <inkml:trace contextRef="#ctx0" brushRef="#br0" timeOffset="76826.976">23847 8623 316 0,'4'-32'121'0,"-4"32"-95"0,0-7 40 0,0 7 10 0,-4 0-9 16,-1 0 0-16,-3 7-38 15,-1 1-17-15,4 8-8 16,1-4-13-16,8 7-4 0,1-3-15 16,8 3-5-16,0-7 15 15,5-12 7-15,-5 4 8 16,4-16 2-16,-3 8 3 0,3-19 3 16,1 11-4-16,-5-11-1 15,-4 7-66-15,-9 16-28 16,0 0-74-1</inkml:trace>
  <inkml:trace contextRef="#ctx0" brushRef="#br0" timeOffset="77747.8296">21261 12248 304 0,'-13'-8'115'0,"13"8"-89"0,0-11 23 15,0 11 6-15,0-8-14 16,0 8-1-16,0-8-14 16,0 8-7-16,0 0-10 15,0 0-2-15,-5 12 0 0,5-1-6 16,-4 24 0-16,0-3-3 16,-1 22 0-16,1-7 0 0,8 19-2 0,-4-11-6 15,13 4-4-15,-4-5-3 16,4-3 0-16,-4-20-15 15,4-3-5-15,0-5-13 16,1-15-6-16,-6 0-6 16,1-28-1-16,0 4-45 15</inkml:trace>
  <inkml:trace contextRef="#ctx0" brushRef="#br0" timeOffset="78158.5275">20717 12072 296 0,'26'-39'110'0,"-26"39"-86"0,22-23 22 0,-18 19 6 15,9-4-19-15,-4 4-6 16,17 0-14-16,-4 1-6 15,22 6-4-15,-9 1 0 0,27 24 2 16,-14-5-2-16,22 32-2 16,-12-12-3-16,3 39-1 15,-8-16 2-15,-9 20 2 16,-9-24 0-16,-18 8 2 16,-4-11 7-16,-17 7 5 15,0-11 4-15,-18-8 1 16,0-8-3-1,-18-4 0-15,10-8-9 0,-19-7-3 16,10-5-1-16,-5-7 2 16,9-4-19-16,4-4-5 15,5 0-54-15,8 0-20 16,5 0-50 0,17 8-54-16,-4-4 73 15</inkml:trace>
  <inkml:trace contextRef="#ctx0" brushRef="#br0" timeOffset="78687.9066">21700 12771 188 0,'-18'0'71'0,"18"0"-55"0,-4-12 22 0,4 12 8 16,0-4-4-16,0 0 2 16,0 4-15-16,0 0-8 15,9-3-12-15,-5-1 0 0,14 0 4 16,-1 0-3-16,18-8 0 15,-8 4-4-15,12-7-1 0,-8 3 8 16,4-11 3-16,-9 3-1 16,1-7 1-16,-5-1-5 15,-13 1-1-15,-5 8 0 16,-13-1 4-16,0 4-8 16,-26 9-3-16,9 3 0 15,-27 15 2-15,9 1 0 16,-13 15 0-16,13-3-3 15,0 11-2-15,9-8-2 16,13 5-1-16,0-5-1 16,18 0 3-16,0-3-5 15,17 3 2 1,0-4-7-16,13-3-3 0,-4-1-14 0,18-7-8 16,-10 0-20-16,14-12-7 15,-4 4-13-15,13-8-5 16,-10-8-25-1</inkml:trace>
  <inkml:trace contextRef="#ctx0" brushRef="#br0" timeOffset="79075.0055">22552 12513 228 0,'8'-4'88'0,"-8"4"-69"0,0-11 28 16,0 11 10-16,0 0-8 15,0-8 1-15,-8 4-17 16,-1 4-8-16,-13-8-14 15,0 4-5-15,-13 4-2 0,8 0 4 16,-12 12 3-16,4-8 0 16,-9 15 1-16,9-7-6 0,0 0-2 15,4 0-7-15,13 3 0 16,5-3-4-16,22 4 0 16,-5 3-3-16,23 4-1 15,-5 1 6-15,13-1 2 16,-4-7 0-16,-5 7 2 15,-4-3 3-15,-5-1 3 16,-3-3 7-16,-10-4 2 16,0-1 6-16,-8-7 2 15,0 0-9-15,-14-4-3 16,5 0-6-16,-9-4-3 16,4 4-29-16,1 0-11 15,4 0-54 1,4 0-20-16,0 0-40 15</inkml:trace>
  <inkml:trace contextRef="#ctx0" brushRef="#br0" timeOffset="79306.3122">22732 12533 376 0,'-5'0'140'0,"5"0"-109"0,0 12 20 16,0-12 3-16,0 0-15 15,0 3 0-15,0 5-24 16,0 0-12 0,-4 12-2-1,-1-5-2-15,1 16 1 0,0-7-5 0,4 11-1 16,0-16-15-16,4 9-6 16,0-5-17-16,5-3-7 0,0-5-24 15,4-7-8-15,0 0-59 16</inkml:trace>
  <inkml:trace contextRef="#ctx0" brushRef="#br0" timeOffset="80013.1548">23118 12611 364 0,'-22'8'134'0,"22"-8"-104"0,-22 0 20 0,22 0 4 15,-9 0-23-15,1 0-5 16,-10 0-16-16,5 0-6 15,0 4-3-15,-1 0-4 0,1 7 2 16,4-3-4-16,5 12-1 16,0-9-4-16,4 1 1 15,0 0 3-15,8-1 3 16,1-3 0-16,9 0 1 16,-5 0 2-16,0 0 2 15,0-4-3-15,1 7 0 16,-6-3-1-16,1 12 0 15,-5 3 2-15,-4 12 2 16,0-12-6-16,-13 20 1 16,5-4-10-16,-14 16-2 15,4-12 3-15,-8 8 3 0,4-12 7 16,0-8 3-16,4-4 14 16,5-19 7-16,0 0-7 15,8-24-1-15,5 5-6 16,22-28 0-16,-4 0-7 15,26-20-1-15,-9 12 0 16,22-11 0-16,-13 11-3 16,9 8 0-16,-9 8-1 15,-1 15 3-15,-7-4 9 16,-10 17 4-16,-4 3 1 16,-9 7 2-16,0 1 1 15,-4 12-1-15,0-9-1 16,-5 1-1-16,1-8-7 0,-1 4-4 15,0 3-1 1,-4-11-1-16,0 4-31 0,0-4-12 16,0 0 0-16,0-4 2 15,0 4 13-15,5-11 7 16,-1 3-10-16,1 4-2 16,-1-8-12-16,0 5-2 15,1 3 21-15,-5 4 10 0,0 0 11 16,0 0 3-16,0 0 32 15,0-8 15-15,0 8-3 16,-5-4-2-16,1 4-22 16,0 0-9-16,-1-8-17 15,1 4-8-15,-1 0-95 16</inkml:trace>
  <inkml:trace contextRef="#ctx0" brushRef="#br0" timeOffset="80153.7685">22912 12346 436 0,'-27'-4'162'0,"27"4"-126"0,-4-12-76 0,4 12-42 16,0 0-84-16,0 0-30 16</inkml:trace>
  <inkml:trace contextRef="#ctx0" brushRef="#br0" timeOffset="88260.3236">9886 12279 168 0,'-5'-8'66'0,"5"8"-52"0,5 0 30 0,-5 0 9 0,0 0-1 15,0 0 2-15,0 0-11 16,0 0-1-16,0 4-24 16,0-4 1-16,0 4 1 0,0 0-5 15,-5 4 0-15,5 0-5 16,-4 11-1-16,0-3-1 16,-1 15 0-16,1-7-2 15,0 18-1-15,-1-6-3 16,1 18 1-16,-1-15-4 15,5 8-2-15,0-12 2 0,0 0 0 32,0-7-21-32,5-5-8 0,-5-3-45 15,0-5-18-15,0-3-56 16</inkml:trace>
  <inkml:trace contextRef="#ctx0" brushRef="#br0" timeOffset="88843.031">9644 12131 148 0,'-13'-27'55'0,"13"27"-43"0,-13-16 25 0,9 4 11 0,-1 5-4 15,-3 3 1-15,3-8-5 16,1 4-1-16,4 4-21 16,4-8-2-16,5 1 1 0,-5 3-5 15,14 4 1-15,-1-8-6 16,32 8-2-16,-10 1-5 16,27 6 0-16,-13-3 0 15,21 20 2-15,-12-1-3 0,4 17-2 16,-9-9 6-16,-13 24 3 0,-9-8 10 15,-18 19 7-15,-3-11-8 16,-14 27-3-16,0-20 4 16,-18 9 3-16,5-13-5 15,-18 5-1-15,5-8-7 16,-18-16-2-16,4-4 0 16,-8-8 2-16,9-3-5 15,-10-5-1-15,10-3-22 16,-1 0-8-16,-4 0-78 15,9 7-33-15</inkml:trace>
  <inkml:trace contextRef="#ctx0" brushRef="#br0" timeOffset="89503.4319">10356 12447 172 0,'4'-8'66'0,"-4"8"-52"0,9-8 28 16,-9 8 9-16,4-3 4 0,-4 3 3 15,5 0-16-15,-1 0-8 16,0 0-19-16,1 0-5 0,-1 7-3 16,1 1-6-16,-1 12-2 15,0-5 2-15,-4 16 1 16,0-3-3-1,0 11 1-15,0-4-5 16,-4-4 1-16,0-4-7 16,4-3-1-16,0-5-48 15,4-3-21-15,0 0-48 16</inkml:trace>
  <inkml:trace contextRef="#ctx0" brushRef="#br0" timeOffset="90021.9748">10926 12459 208 0,'0'-20'77'0,"0"20"-60"0,-8-11 24 0,8 7 8 15,-5 0-3-15,1 0 0 16,-14 4-3-16,5 0 0 16,-9 4-24-16,5 0 0 0,-14 3 2 0,9 1-6 15,-9 4 2-15,5 0-8 16,-5 11-1-16,5-11-4 16,-1 23-3-16,5-12-3 15,5 12 1-15,4-3-1 16,17-1 0-16,-4-8 0 15,13-11-2-15,0 4 3 16,9-16 0-16,-4 0 3 16,8-16 3-16,-4-4 2 0,5-11 1 0,-5 8-4 15,-1-16-1 1,1 11 3-16,-4 1 1 0,-5 4 8 16,-4 11 4-16,0-4-5 15,-5 20-3-15,-4 0-6 16,0 16-2-16,0-5-3 15,0 20-1-15,0-7-34 16,9 15-17-16,0-8-26 16,8-12-10-16,-4 1-14 15,9-5-4-15,0-3-8 16</inkml:trace>
  <inkml:trace contextRef="#ctx0" brushRef="#br0" timeOffset="90482.2776">11374 12545 116 0,'-9'-12'46'0,"9"12"-35"0,-4-12-4 15,4 12-3-15,0-8-7 0,0 8 2 16,0 0-6-16,0 0 0 15,0 0-24-15,0 0-9 16,0 0 3-16,0 0 4 16</inkml:trace>
  <inkml:trace contextRef="#ctx0" brushRef="#br0" timeOffset="91427.4341">11379 12502 192 0,'-5'-4'74'0,"5"4"-58"0,0-12 20 0,0 12 7 16,0 0-15-16,0-8-4 16,0 4-16-16,0 0-6 15,0 1-1-15,0-1-1 0,0 0 2 16,0 0 1-16,0 0 1 16,0 0 6-16,0 0 4 15,0 4 4-15,-4 0 3 16,-1 0 2-16,-3 4 3 0,-1 0-8 15,-4 0-3-15,-1 0-4 16,-3 4 0-16,4-1-4 16,0 5-2-16,-1-8 2 15,1 8 2-15,0-5 0 16,-9 9 2-16,5-4-6 16,-10 7-1-16,5 1-4 31,0 11-1-31,5-8 3 0,-1 5 1 0,5-5-1 15,9 1 1 1,-1-5-2-16,14-3-1 0,0-5 1 16,13-7 1-16,-5 0-1 15,14-19 2-15,-9 3-2 16,9-15 2-16,-9 3-2 16,4-11 2-16,-8 4 0 15,-1-4 3-15,-4 7 6 16,-4 9 2-16,-5-5-3 15,-4 17 1-15,0 3-12 16,0 15-2 0,0-7-1-16,0 35 1 15,0-7-4-15,5 26 2 16,-1-11-11-16,-4 19-6 16,0-11-2-16,0 11-1 0,0-11 14 15,-4 3 7-15,-1-19 25 16,-3 1 10-16,-1-9 0 15,0-12 1-15,0-3-10 16,-8-16-2-16,4 0-10 16,-9-12-2-16,4 0-10 15,-4-7-4-15,5 3-15 16,-1-3-5-16,5 3-42 16,0 4-19-16,4 1-65 15,13 7-67-15,1-8 79 16</inkml:trace>
  <inkml:trace contextRef="#ctx0" brushRef="#br0" timeOffset="91856.1168">11651 12431 228 0,'-40'0'85'0,"40"0"-66"0,-17 8 12 0,17-8 3 15,0 4-18-15,0 0-6 16,0 8-6-16,0-1-4 0,0 17 1 16,0-5-1-16,0 16 0 0,0-8 2 15,0 8 1-15,0-11 14 16,-5-5 6-16,5-3 8 16,-4-9 4-16,-1-3-11 15,5-20-1-15,0 5-8 16,9-17 1-16,0 1-7 15,17-20-3-15,-4 4-8 16,9 4-1-16,-5 7-1 16,5 9 2-16,-9 3 3 15,0 16 4-15,-4 0 0 16,-1 24 2-16,-4-1 5 16,1 16 4-16,-6-4 3 0,1 8 1 15,0-12-11-15,0 1-3 16,-5-13-6-16,5-3-3 15,0-4-40 1,4-12-19-16,-4 0-67 0,8-20-31 0,1 4 30 16</inkml:trace>
  <inkml:trace contextRef="#ctx0" brushRef="#br0" timeOffset="92319.2868">12305 12455 208 0,'9'-12'79'0,"-9"12"-61"0,8-8 8 16,-8 8-1-16,5-4-11 0,-5 1-1 15,0-1 4-15,0 4 3 16,-5-4-10-16,5 0 10 0,-8 4 6 16,-1 0 3-16,-9 0 3 15,1 0 5-15,-10 8 3 16,5-1-6-16,-4 9-1 15,4-4-14-15,-4 7-6 16,4 1-8-16,4 7-4 16,5-4-3-16,4 9-1 15,5-5-3-15,8 0 1 16,1-3 3-16,12-5 1 16,-4-7-2-16,18-8 2 15,-4 4 3-15,12-20 3 16,-8 0 2-16,4-11 3 15,-9-1 1-15,1-15 3 0,-5 12-3 32,-9-4-1-32,-4 7-4 15,-18 1 1-15,4 0-4 0,-21 3 0 16,4 5-3-16,-9 7-3 16,5 0-31-16,0 8-15 15,4 0-46-15,4 8-19 16,1-4-50-1</inkml:trace>
  <inkml:trace contextRef="#ctx0" brushRef="#br0" timeOffset="92718.8691">12678 12389 176 0,'26'-12'66'0,"-26"12"-52"0,27-24 12 16,-23 24 4-16,5-11-1 15,0 3 3 1,-1 4-2-16,-3-8-1 0,-1 8-16 0,1 0 14 0,-10 1 9 16,1-1 1-16,-9 4 0 0,4 0-7 15,-9 7-2-15,5-3-2 16,-9 4 1-16,5 0-13 16,-1 4-5-16,5-1-11 15,9 1-1-15,-1-8-12 16,14 8-6-16,-5-1-2 15,14 9-1-15,-1-4 9 16,1 7 4-16,0-4 9 16,-10 9 3-16,1-5 9 15,-9 12 4-15,0-7 1 16,-9 3 4-16,1-8-9 16,-6-3-1-16,6-1-5 15,-1-7-1-15,0 0-17 0,5-12-7 16,-1 0-63-16,1-12-27 15,4 4-45 1</inkml:trace>
  <inkml:trace contextRef="#ctx0" brushRef="#br0" timeOffset="92906.2317">13034 12451 356 0,'-9'16'134'0,"9"-16"-104"0,-5 19 40 0,5-19 13 15,0 12-34-15,0-8-9 16,0 7-30-16,0 1-8 16,-4 8-3-16,4-5-27 0,0 9-10 0,0-1-25 15,4-7-9 1,1-1-12-16,4-11-3 16,-1 0-45-16</inkml:trace>
  <inkml:trace contextRef="#ctx0" brushRef="#br0" timeOffset="93204.5725">13345 12377 332 0,'-13'-12'123'0,"13"12"-95"0,-26-8 22 15,21 8 4-15,-8 0-3 16,5 0 2 0,-10 0-25-16,5 0-9 15,-5 8-12-15,5-8-9 0,4 4-4 16,0 4-8-16,5-4-4 0,0 4-8 15,12 7-4-15,-3-3 8 16,12 11 5-16,-3-3 10 16,-1 11 4-16,0 0 14 15,-9-4 7-15,1 1 15 16,-10 3 7-16,1-8-13 16,-5-7-5-16,0 4-27 15,-8-20-11-15,4 0-50 16,-5-20-22-16,1 8-93 15</inkml:trace>
  <inkml:trace contextRef="#ctx0" brushRef="#br0" timeOffset="93352.5103">13012 12225 492 0,'-27'7'184'0,"27"-7"-143"0,-8-7-1 0,8 3-10 16,-5-4-66-16,5 4-22 15,-4-4-113-15,-1 4-47 16,-21 4 75-16,4 0 41 16</inkml:trace>
  <inkml:trace contextRef="#ctx0" brushRef="#br0" timeOffset="93659.8858">10874 11885 412 0,'-9'0'154'0,"9"0"-120"0,4-8 6 0,-4 8-7 15,5-4-52-15,-1 4-18 16,9 0-98-16,0 0-42 16,5 24 45-1,0-9 26-15</inkml:trace>
  <inkml:trace contextRef="#ctx0" brushRef="#br0" timeOffset="94045.8349">9952 13520 224 0,'22'-15'85'0,"0"15"-66"0,17-12 5 0,-17 12 1 0,18-12-7 16,21 4 1-16,44 4-6 0,23-3 0 16,47 3-8-16,32-12 12 0,-5 1 6 15,-44 3 13-15,114-15 5 16,-70 7 0-16,79-11 2 15,-70 7-15-15,30 1-7 16,-61-4-8-16,18 3-1 16,-49 5-3-16,-17-1 2 15,-27 5-6-15,-22 11-1 16,-17-8-26-16,-31 12-13 16,-4 0-165-1</inkml:trace>
  <inkml:trace contextRef="#ctx0" brushRef="#br0" timeOffset="121720.396">9412 13497 208 0,'-66'0'77'0,"26"0"-60"0,-12 0 21 0,34 0 9 0,-4 0-7 0,-4 8-1 16,4-8-16-16,4 3-4 15,5 1-11-15,4-4-7 0,9 0-4 16,14 4 2-16,12 0 0 16,27 0 1-16,12 4 0 15,10 8 0-15,30-1 2 16,27 5 3-16,17 3 4 15,45 8-4-15,21-7-1 0,48-5-2 16,14-7 1-16,39-12-2 16,13-12-1-16,-4 4 5 15,4-3 1-15,-26-1 13 16,-22 12 7-16,-31 4 7 16,-43 8 2-16,-41 3-13 15,-34 5-3-15,-35 3-9 16,-27 4-4-16,-17 16-65 15,-18-4-28-15,-13 8-95 16</inkml:trace>
  <inkml:trace contextRef="#ctx0" brushRef="#br0" timeOffset="140121.8393">11379 14340 236 0,'-5'-24'88'0,"5"16"-69"0,5 8 0 0,-5 0-7 15,0 0 18-15,4 0 10 16,-4 4-14-16,4 8-4 16,1 4-14-16,-1 7-1 0,5 4 0 15,0 1 5-15,4-5 5 16,0-7 30-16,5-8 17 15,8-16-9-15,13-16-3 16,18-22-23-16,9-17-10 16,13-23-29-16,9-31-11 15,35-12-164-15</inkml:trace>
  <inkml:trace contextRef="#ctx0" brushRef="#br0" timeOffset="141633.5161">22099 13665 168 0,'-4'-28'63'0,"8"20"-49"0,-4-7 16 0,0 7 5 16,0 0 16-16,0 0 8 16,0 1-9-16,0 3-3 15,-4 4-27-15,4 0-3 0,0 4-2 16,0 3-11-16,4 9-1 16,5 4-5-16,4-9-2 0,-4 1 0 15,18-8 0-15,-6 4 29 16,19-20 13-16,21-11 0 15,-17-5 3-15,-4 5-21 16,8-36-9-16,-8 16-38 16,8-27-15-16,-9 15-138 15</inkml:trace>
  <inkml:trace contextRef="#ctx0" brushRef="#br0" timeOffset="150005.3957">12682 11729 132 0,'14'-12'49'0,"-6"12"-38"0,6 0 10 0,-6 0 2 16,6 0-11-16,3 0-2 15,9 0-6-15,5 0-3 16,9 4 0-16,4 4-4 0,-1-8 2 16,6 0 3-16,-1 0 1 0,5 0 1 15,8-8 2-15,9 4-1 16,9-7 0-16,0 3-6 15,-4 4-1-15,-5-8 3 16,-13 8 1-16,-13 0-3 16,18 4 1-16,-14 0-2 15,27 0 0-15,17 0 2 16,-4 0 0-16,-5-7 0 16,-21 3 0-16,-10 0 6 0,19-4 6 15,-14 4-4-15,26 0-2 0,-13 0-3 16,14 0-3-16,-18 0 1 15,17 1-1-15,-13 3 0 16,27 0 2-16,-18 0-1 16,17 3-1-16,-21-3 1 15,22 0 1-15,-23 0 5 16,32 0 4-16,-23 0-6 16,27-3-1-16,-22-1-2 15,21-4 1-15,-25 0-2 16,25 0-1-16,-21 0-2 15,22 5 1-15,-22-1 1 16,13 8 0 0,-22-1 0-16,26 9 0 15,-17-4-3-15,35 8 2 0,-26-5 1 16,34 5 2-16,-25-4 8 16,52 7 3-16,-31-7-2 15,35-1-1-15,-34 1-6 16,34-4-3-16,-35-4 0 15,18-4-1-15,-31 0 0 16,5 0 0-16,-22 0 4 16,-14 0 2-16,-13 0-44 15,-13 8-21-15,-8-8-44 16</inkml:trace>
  <inkml:trace contextRef="#ctx0" brushRef="#br0" timeOffset="150478.621">18609 11643 272 0,'-13'-12'101'0,"13"12"-78"0,18-11-2 0,-14 7-8 16,9 0-7 0,0 0-1-16,14 4-3 0,-1 0-2 15,22 4 1-15,-8 0-4 0,8 4 2 16,-4-1 3-16,0 13 1 16,-5-4 3-16,-12 15 3 15,-5-8 13-15,-18 20 6 16,1-8-8-16,-32 28-2 15,5-20-6-15,-26 11-2 16,8-7-11-16,-8 4-1 16,13-8-141-1</inkml:trace>
  <inkml:trace contextRef="#ctx0" brushRef="#br0" timeOffset="180906.6062">21340 13146 184 0,'-31'0'68'0,"31"0"-52"0,-4 0 8 16,4 0 0-16,-5 0 5 0,5 0 7 16,-4 0-4-16,0 0 1 15,-5 0-19-15,0 3 3 0,-4 5 1 16,0 4-8-16,-9 0-3 16,4-1-4-1,-4 17-3-15,0-5 1 0,-8 12-1 16,8 0 6-16,-13 4 4 15,4-3 1-15,-13 10 3 32,9-11-5-32,-14 8-1 15,10-4-4-15,-9 0-3 0,8-3 0 16,-8-9 1-16,8 0-1 16,-8 1 2-16,9-5 2 0,-10 0 4 15,10-3-4 1,-14 3-3-16,5-3 1 15,-14 7 0-15,14-3-4 0,-22-1-1 16,13-4 3-16,-18 9 1 16,14-13 6-16,-14 5 3 15,14-1 0-15,-19 1 1 16,19-4-4-16,-22-1 0 16,12-3-5-16,-16 3-2 15,-28 9 0-15,10-9 1 16,0-3 1-16,26-4 1 15,13 4-5-15,-18-1 1 16,14-7 2-16,-22 8 3 16,-22 4 0-16,26-5 0 15,13-3-1-15,-30 8 0 16,-57 11-2-16,17 0 1 16,9-11-2-16,4 3 2 15,5-7-4-15,8 4 0 16,5-4 1-16,0-5 2 15,-9 1-1-15,4 0-1 16,5-4 1-16,0 0 1 0,4-4 5 16,-4 0 4-16,0 4-4 15,0 0 1-15,0-4-5 0,4 0 0 16,-4-4-1-16,0 4-2 16,-1-4 1-16,10 0-1 15,-5-4 0-15,5 0 2 16,0 0-3-16,-1 1 0 15,10-1 1-15,-1 0 0 16,5-4 0-16,4 4 2 16,0-11-1-16,0 7-1 15,5 1 3-15,0-1 2 16,4 0-2-16,4 0 0 16,5-3 1-16,-1-1 0 0,1-7 0 15,4-1 2-15,1 1-3 16,-1 0 0-16,4-1-1 15,5 5 1-15,0 3-2 16,4 4-1-16,5 1 1 16,4 3-1-16,9 0 0 15,4 0 0-15,5 4 0 16,4 0 0-16,0 0-3 16,5 8 2-16,-1 0 1 15,5 0 2-15,0 0-6 16,4 4 1-16,-4 4 1 15,4 3 3-15,-4 5-2 0,4 3 0 16,-4 1 1-16,0-1 0 16,-1 0-9-16,1 1-2 15,0-5 6 1,4-3 2-16,1-8 3 0,-1-4 0 16,4-8 0-16,-3-8 2 0,3-7-1 15,1-9-1-15,-1-3 1 16,1-4 1-16,0-8-1 15,-5 4 2-15,0 4-2 16,-4 7-1-16,0 1 1 16,0 12-1-16,-1 3 0 15,6 8 0-15,-1 4-3 16,9 12 2-16,9 3-1 16,4 5-2-16,13 3 3 15,9 1 0-15,14-5 1 16,3-3 0-16,10-8 0 15,-18-8 2-15,-9 0 1 16,17-4 1-16,-8 0 2 0,-4-4 1 16,-5 4-1-16,-13 0-1 15,-5 4-52-15,-17 4-22 16,0 0-138 0</inkml:trace>
  <inkml:trace contextRef="#ctx0" brushRef="#br0" timeOffset="181872.1702">20857 13469 128 0,'-13'0'49'0,"13"0"-38"0,-5-7 26 0,5 7 10 15,0-4-3-15,0 4 1 16,5 0-14-16,-1-8-4 0,5 4-16 15,0 0 0-15,4 4 0 0,0 0 0 16,13-4 3-16,-4 0 10 16,14-3 7-16,-10 3 1 15,18-4 3-15,-9 0-8 16,9 0-2-16,-9 0-1 16,-4 5 0-16,-5-1-5 15,-8 8 1-15,-1-1-7 16,-17 13 0-16,0-4-8 15,-9 11-1-15,1-3-4 16,-6 11-1-16,6-4 1 0,-1 12 0 16,0-11-36-16,-4 3-15 15,4 0-76-15,-17 16-30 0</inkml:trace>
  <inkml:trace contextRef="#ctx0" brushRef="#br0" timeOffset="311102.6885">13126 10367 148 0,'-22'-27'57'0,"13"15"-44"0,-4-7 18 0,9 11 8 16,-5-4-5-16,0 0 1 15,-4 12-9-15,0-11-2 16,-1 11-13-16,6 0 0 0,3 0 0 15,1 0-6-15,4 0-3 16,4 0 5-16,9-8 5 0,5 4-2 16,8 4 0-16,10-8-6 15,7 8-3-15,14 0 0 16,23 8-1-16,16-8 2 16,1-8 1-16,-23 4-1 15,84 4-2-15,-30-8 1 16,91 1-1-16,-48 3 0 15,102-4 0-15,-71 4 4 16,122-4 5-16,-87 4-1 16,128-4 1-16,-97 1-3 15,105 3 1-15,-105 0 9 16,87 4 7-16,-100 0-1 0,61 4-1 16,-88 0 4-1,31 0 4-15,-66-1-7 0,23-3-3 16,-50 0-11-16,-8-7-3 15,1-5-52-15,-37 8-22 16</inkml:trace>
  <inkml:trace contextRef="#ctx0" brushRef="#br0" timeOffset="313037.9401">13227 10589 196 0,'-13'-23'74'0,"13"23"-58"0,-14-19 16 16,10 11 2-16,-5 0-13 16,1 4-4-16,3 0-10 15,1 4-5-15,-1 0-1 16,1 4 1-16,0 0 3 0,-1 4-7 16,1 3-3-16,-5 5 11 0,-4 11 6 15,-5 16-6-15,-8 24-3 16,-14 22-2-16,-17 9-1 15,-8 3 0-15,-10 32 0 16,0 4 0-16,1-16 2 16,8-12-1-16,4-11-1 15,5-13 7-15,18-14 5 16,8-17 7-16,5-15 3 16,8-11 4-16,5-17 1 15,13-11-12-15,4-15-6 16,5-9-6-16,4-11-3 15,5-12 1-15,-1-11-1 0,1-9 0 16,-1 9 2-16,-3 11-1 16,-6 4-1-16,-3 12 9 0,-1 8 6 15,-4 11-5-15,0 4-1 16,-4 16-5-16,4 11-1 16,-5 13-6-16,1 7 0 15,-5 3-8-15,5 5-1 16,-5 0-4-16,5 4-1 15,-1-16 10-15,1-4 3 16,4-3 19-16,4-9 7 16,5-11 20-16,9-12 9 0,12-16-16 15,14-7-8 1,13-4-25-16,5 7-11 0,-5 13-115 16,-13 19-50-16</inkml:trace>
  <inkml:trace contextRef="#ctx0" brushRef="#br0" timeOffset="318292.8835">20984 10215 272 0,'-13'-39'104'0,"9"35"-81"0,-5 0 18 15,9 0 2-15,-4 8-12 16,-1 0-3-16,-4 4-12 15,5 0-3-15,0 7-7 16,-1 9 3-16,1 3 3 0,4 8 0 16,0 0 1-16,0 8-7 15,0 12-2-15,0-1 0 0,4 9 0 0,1 11 6 16,3 4 4-16,1 4-3 16,4 0-1-16,5 4-6 15,4 7-1-15,0 9-1 16,4 3 1-16,5-7-4 15,4-5-2-15,0 1 4 16,0-8 3-16,-4-4-3 16,-5-8-1-16,-4-12 2 15,-9-7 1-15,1-16-1 16,-6-8-2-16,1-15 3 0,-9-4 0 16,-9-8-1-16,-4-8-2 15,-9-8-4-15,-4 0 0 16,-5-3-7-1,-4-5-3-15,0-3 8 0,0-1 2 32,4 1 4-32,5 3 0 15,-1 1 4-15,5-1 2 0,5 9 6 16,4-1 5-16,8 4-9 16,5 0-2-16,0 8 0 15,14 4 3-15,3 4-4 16,9 8-1-16,10 7-2 15,7 8-2-15,1 4 1 16,0-11 1-16,-9-1 3 16,-4-7 2-16,-5-8 5 15,-4-8 5-15,0-16-5 0,-4-11 1 16,-5-12-39-16,0-16-14 16,0 0-162-1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8:17:43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5496 14188 208 0,'-35'-20'79'0,"26"16"-61"0,-13 0 26 0,13-4 6 15,-4 1 1-15,0-5 2 0,4-4-18 16,0-3-9-16,5-5-15 16,8-3-1-16,9-4 1 0,9-8 0 15,13 0 3-15,14-16 2 16,12 0 2-16,1-3-12 16,-1 11-4-16,1 12-1 15,-10 19 1-15,-8 24-3 16,-13 20 0-16,-9 18 1 15,-18 17 0-15,-13 11 0 16,-8 12 2-16,-10 4-1 16,-3-5 2-16,-1-7 7 15,0-11 5-15,5-13-9 16,0-3-4-16,4 0-14 16,0-8-6-16,4-4-39 0,9 0-17 15,5 0-24-15,0 8-9 16,4 7-13-1</inkml:trace>
  <inkml:trace contextRef="#ctx0" brushRef="#br0" timeOffset="156.0354">5654 15499 524 0,'-5'23'195'0,"10"-23"-152"0,-10-4 17 0,5 0-2 15,0-3-36-15,0-1-11 16,0 0-39-16,-4-4-17 15,-5 1 23-15,5 3-111 0,-5 16-144 32</inkml:trace>
  <inkml:trace contextRef="#ctx0" brushRef="#br0" timeOffset="2889.0659">20247 12619 164 0,'-5'-12'63'0,"5"12"-49"0,5-19 20 0,-5 19 8 15,4-8 8-15,1 0 4 16,-5 0-10-16,0 4-1 16,0 4-25-16,0 0 5 0,0 0 4 15,0 0-9 1,4 8 0-16,0-4-6 15,5 15-2-15,-4 1-6 16,8 11-3-16,0-7 6 16,9 18 5-16,-5-6-2 0,5 14 0 15,0-11-4-15,0 8 1 16,-4-8-4-16,8 0-2 16,-8-8-16-16,-1-7-5 15,-4-5-25-15,5-11-12 16,-5-4-18-16,13-16-8 15,-4 5-4-15,5-29-1 16,-5 5 40 0,0-23 66-16,-5 11 44 15,-8 4 19-15,-5 0 7 16,-12 19-9-16,3 1-4 16,-17 26-41-16,5 1 13 0,-27 31 5 15,9-4-17-15,-27 36-5 16,14-17-18-16,-18 28-8 15,18-19-46-15,-18 15-22 16,13-16-138-16</inkml:trace>
  <inkml:trace contextRef="#ctx0" brushRef="#br0" timeOffset="6238.1953">13534 8178 240 0,'-22'-8'90'0,"18"16"-70"0,-5-8 10 0,9 0-1 16,0 4-9-16,0 4-1 15,4-8-7-15,1 11-2 16,4 9-6-16,-5 11 4 0,5 12 2 16,-5 19-3-16,1 9 1 15,-5 7-1-15,-5 0 3 0,1 0-1 16,-1 4 2 0,-3 0-4-16,3-8-2 15,1-12-13-15,4-7-5 0,4-8-45 16,5-12-19-16</inkml:trace>
  <inkml:trace contextRef="#ctx0" brushRef="#br0" timeOffset="6539.6989">14272 8221 260 0,'0'-16'96'0,"4"24"-75"0,-4-4 41 0,0 4 12 0,0 7-3 16,-4 16 2-16,-1 20-25 15,-3 8-9-15,3 11-23 16,1 12-12-16,4 0-4 0,4-4-18 15,9-8-5-15,5-3-86 16,4 14-38-16,-5-10-21 16</inkml:trace>
  <inkml:trace contextRef="#ctx0" brushRef="#br0" timeOffset="7443.6971">16959 14956 328 0,'-14'4'123'0,"14"-4"-95"0,0 4 44 16,0-4 14-16,9-4-30 15,-4 0-9-15,16-4-22 16,-3 5-6-16,22-17-11 0,-10 8-5 0,32-11 0 15,-10 3-2-15,27-7 2 32,-8 4-20-32,8 3-8 15,-13 8-67-15,-5 5-29 0,-8 7-62 16</inkml:trace>
  <inkml:trace contextRef="#ctx0" brushRef="#br0" timeOffset="8030.1821">15501 17165 208 0,'-4'-23'77'0,"4"11"-60"0,0 4 28 0,0 8 11 16,0 0-3-16,0 0 2 15,4 4-16-15,0 12-4 16,1-5-20-16,-1 17-7 0,1 11-1 16,-1 15-2-16,0 9 0 15,1 7-25-15,-5 0-12 16,0 0-25-16,0-3-12 15,0-9-34 1,0 1-52 0,0-8 46-16</inkml:trace>
  <inkml:trace contextRef="#ctx0" brushRef="#br0" timeOffset="8367.1651">14777 17559 284 0,'-9'0'107'0,"13"0"-83"0,1 4 28 16,-1 0 9-16,-4 0-21 0,4 8-5 15,-4 3-23-15,0 13-8 16,0 7-3-16,0 8-23 0,-4 7-8 16,0 9-45-16,-1-1-18 15,1 17-43 1</inkml:trace>
  <inkml:trace contextRef="#ctx0" brushRef="#br0" timeOffset="8623.1769">13859 17668 296 0,'-9'-23'110'0,"9"11"-86"0,0-3 29 16,0 15 8-16,0 4-21 16,-4 19-7-16,-1 12-20 15,-3 24-9 1,-1 15-2-16,0 20-31 0,5 11-13 15,-1 12-124-15</inkml:trace>
  <inkml:trace contextRef="#ctx0" brushRef="#br0" timeOffset="27087.5776">8692 14902 160 0,'-40'-4'63'0,"23"8"-49"0,-5-4 22 0,13 0 10 0,-4 0-9 16,0 0 1-16,-1 0-6 15,1 0 0-15,0 0-18 16,4 0 10-16,1 0 3 0,-1 0 3 15,4 0 2-15,1 0-9 16,4 0-3-16,0 0-10 0,4 0-4 16,5 0-3-16,9 0 0 15,8 0 4-15,14 0 4 16,8 0-4 0,9-4 1-16,4 4-5 0,5-12-2 15,9 4-3-15,4 0 1 16,9 5 7-16,-9-1 4 15,-9 0-1-15,-13 4 2 16,-13 0 11-16,-9-4 6 16,-9 4-1-16,-4-4-2 15,-4 0-11-15,-1-4-6 16,-8 0-25-16,0-3-11 16,4-1-147-16,5 0-66 15</inkml:trace>
  <inkml:trace contextRef="#ctx0" brushRef="#br0" timeOffset="29317.4909">10184 14824 148 0,'-4'0'55'0,"4"0"-43"0,0-4 16 0,0 4 7 16,4-8 1-16,1 0 0 16,-1-8 7-1,5-3 3-15,-5 3-25 0,1-3 10 0,4-20 4 16,4-24-6-16,-5 17 0 16,1-1-5-16,0-12-3 15,0 8-3-15,-5 1 1 31,1-9-6-31,-1 12-3 0,-4 8-3 16,0 16 0-16,0 3-4 0,0 5-2 16,0-1-3-16,-4 8 1 15,4 1-1-15,-5 7-2 16,1 0-2-16,-1 15-1 16,-3 16-3-16,-6 5 1 0,6 3-4 15,-1-4-2-15,0-4 9 16,0-8 2-16,5-7 4 15,0-8 2-15,4-12 5 16,0-12 6-16,0-7-1 16,4-5 3-16,5-18-4 15,0 11-1-15,-1 3-9 16,5-11 0-16,1 8 5 16,-1 4 6-1,0 8 3-15,0 7 0 0,-4 4-5 16,0 12-2-16,0 0-4 15,4 8-3-15,-5 0-3 16,6 0 1-16,-6 0-1 16,10-1-2-16,-5 1-77 15,9 4-35-15,0 0-71 16</inkml:trace>
  <inkml:trace contextRef="#ctx0" brushRef="#br0" timeOffset="29982.743">10299 14933 96 0,'-9'-12'38'0,"4"4"-29"0,1 4 3 16,0 4 3-16,4-7-9 15,-5 3-3-15,1 4-5 16,-1 0-1-16,1 0 4 16,0 0 1-16,-1 4-3 15,1 3-1-15,-1-7 20 0,1 0 10 16,0 0 13-16,-1 4 7 15,1 4 9-15,-5-8 7 16,5 0-35-16,-1 4 6 0,1 4 3 16,0-8-6-16,-1 4-1 15,5 4-15-15,5-8-5 16,3 0-1-16,6 0 4 16,3-8-6-1,9 4 0-15,10-4-2 16,12 4 1-16,5-4 0 15,-5 4 1-15,0 4-2 0,-8 0 1 16,-5 0-4-16,-9 0 0 16,-4 0 1-16,-4 0 2 15,-1 0-14-15,-4-7-7 16,1 3-41-16,-1-12-16 16,0 1-23-16,0-1-6 15,0-4-27 1</inkml:trace>
  <inkml:trace contextRef="#ctx0" brushRef="#br0" timeOffset="30242.046">10672 14757 276 0,'-35'12'104'0,"13"-4"-81"0,-9-4 29 0,18-4 7 0,0 7-7 0,4-7-1 16,4 0-28-16,5 0-12 16,9-7-7-16,4 3-6 0,5 4-1 15,-5-8 2-15,9 4 2 16,-4 4 0-16,8-8-1 15,5 8-2-15,-5 8 1 16,-8 8 10-16,-5 7 3 16,-9 4-3-16,-8 5-1 15,-5 3-2-15,-4 4-1 16,-9 0-12-16,0-4-3 16,0-4-59-16,4-4-24 15,5-7-74-15</inkml:trace>
  <inkml:trace contextRef="#ctx0" brushRef="#br0" timeOffset="30869.6453">10206 15272 116 0,'-13'-27'46'0,"13"4"-35"0,5-5 12 15,-1 9 2-15,5-5 2 16,0 1 3 0,-1 0 1-16,1 7 3 15,0-7-18-15,0 7 24 0,-1 4 10 0,-8 12-9 16,0 8-1-16,0 12-19 16,0 7-5-16,-4 12-10 15,0 12-4-15,-1 11 1 16,5-3 0-16,0 7-4 15,0 0 1-15,5-3 0 16,-1-5 2-16,-4-11-1 16,0-8 2-16,0-8-2 0,0-3 2 15,0-17-2-15,0 1 2 16,-4-12-13-16,-1-12-3 16,1-11-40-16,-5 0-16 15,0-1 3 1,1 1 4-16,-1 3 22 15,0 5 11-15,-4 3 18 16,0 8 9-16,-1-4 26 0,1 8 14 16,5 8 16-16,-1-4 9 15,4 4-12-15,1 3-6 16,4-3-6-16,4 4-2 16,5 4-20-16,4 3-8 15,0 1-4-15,5-1-1 16,0 1-5-16,-5-13-1 15,-4 5 25-15,-1-12 13 16,5 0-2-16,1-19-2 16,-1-9-14-16,-4-15-4 15,4-11-15-15,4-5-6 16,5 5-55-16,0 3-21 0,9 12-53 0,4 4-19 16,0 15 22-1</inkml:trace>
  <inkml:trace contextRef="#ctx0" brushRef="#br0" timeOffset="48843.2422">20251 12108 136 0,'-4'-36'52'0,"4"21"-41"0,-5-9 18 0,5 9 3 15,5-5 9-15,-5-3 7 16,0-4 0-16,-5-1 3 16,1 5-28-16,0-8 5 0,-5 7 2 0,0 1-5 15,-4 7-2 1,0 4-11-16,-5 5-5 0,-8 7-4 15,-9 7-3-15,-5 13 3 16,-4 11 0-16,0 24-1 16,0 7 1-16,1 20 2 15,3 4 2-15,5 16-3 16,9 11-1-16,-1 0-1 16,5 16-2-16,0 15-2 15,5 4 1-15,-1 1 1 16,5-1 0-16,9-4-3 15,12-3 2-15,10-16-1 16,8-16 0-16,14-8 0 0,21-23 0 16,10-11 2-16,3-28 0 15,14-24 4-15,9-15 5 16,-23 0-1-16,54-54 1 16,-1-36-3-16,-13-15 1 15,-9-9-2-15,-12-18 0 16,-14-17-1-16,-18-7 2 15,-21-11 1-15,-19-13 3 16,-12 4 1-16,-18 16 3 16,-12 8 15-16,-19 27 6 15,-21 28-10-15,-32 34-4 16,-12 32-19-16,-14 31-6 16,-25 31-56-16,3 24-23 0,18 27-128 15</inkml:trace>
  <inkml:trace contextRef="#ctx0" brushRef="#br0" timeOffset="50268.8005">5070 16541 212 0,'-62'15'82'0,"62"-15"-64"0,-39 12 31 16,26-8 8-16,-1 0-16 16,1-4-4-16,0 0 10 15,0-4 6-15,9 0-28 16,-10-4-5-16,10 0-2 0,0 1-4 15,8-5 2-15,14 0-9 16,4-3-4-16,26-13 0 16,26-3 2-16,23-16 13 15,35-19 8-15,26-16-13 16,22-16-7-16,17 5-4 16,-8-1 0-16,-9 8-3 15,-9 0 0-15,-21 16-4 0,-32 8-1 16,-26 15-26-16,-21 12-11 15,-27 11-73-15,-27 24-32 16,-30 12-7 0</inkml:trace>
  <inkml:trace contextRef="#ctx0" brushRef="#br0" timeOffset="81739.2314">8468 14968 204 0,'-13'-4'77'0,"13"0"-60"0,0 8 17 0,0-4 6 16,0 0-8-16,0 0 1 16,0 0-7-16,0 0-4 0,4 4-12 15,0 0 9-15,1-4 4 0,-1 0 0 0,5 0-2 16,0 0-5-16,0-4-2 15,-1 0-4-15,6 0-1 16,3 0-3-16,1 4-1 16,4-11-3-16,8 11-2 15,14-8 1-15,5 8 1 16,3 0-3-16,10 0 0 16,12 0 1-16,23 0 2 15,13 0 3-15,-1-4 4 16,1-4 2-16,0 4 3 15,0-8 4-15,-14 12 1 16,-12 0 5-16,-18 0 2 16,-9 4 0-16,-14 4-1 15,-7 4-12-15,-6-8-3 16,-3 4-6-16,-5-5-1 0,-5-3-12 16,-4-3-7-16,5-5-88 15,-1 4-39-15,5-16-55 16</inkml:trace>
  <inkml:trace contextRef="#ctx0" brushRef="#br0" timeOffset="82562.626">10127 15030 112 0,'0'0'44'0,"0"-7"-35"0,0 7 18 0,0 0 5 15,0 0-2-15,0 0 0 16,0 0-2-16,0 0 2 15,0-4-16-15,0-4 5 0,0 0 4 16,0 0-1-16,-4-3-1 16,4-5 0-16,0-4 1 15,0-3-1-15,0-4 2 16,0-4 0-16,0-5 1 16,0-3 11-16,0-7 5 15,-4-9-19-15,-1-4-9 16,1 1 0-16,-1 3 4 15,-3 1-4-15,-1-5 1 0,4 8-8 32,1 4-1-32,0-7-2 15,-1 7-2-15,1 4 1 0,-1 0 1 16,1 0-3-16,0 0 0 16,-1 0 1-16,5 0 0 15,0 1 0-15,0-1 0 16,5 0 0-16,-1 4 0 15,0-4 0-15,-4 8 2 16,0 3-19-16,-4 9-6 16,0 0-65-16,-1 11-28 0,1 0-55 15</inkml:trace>
  <inkml:trace contextRef="#ctx0" brushRef="#br0" timeOffset="83300.9315">10048 14262 156 0,'0'-24'60'0,"0"9"-47"0,5-9 26 0,-1 13 7 16,0-9-12-16,1-3-5 31,-1-5-8-31,-4-3-3 0,0-8-10 15,5-8 1-15,-5-4 4 0,0 1-3 16,-5-5 2-16,5 4-3 16,0-7 0-16,0 3-8 15,0 1 0-15,0 3-1 16,5-4 2-16,-1 4 3 0,5 5 2 0,0 3-1 16,-1 4-1-16,1 4-3 15,0 3-2-15,0 1-2 16,4 4 1-16,0-1 1 15,0 9 2-15,5-4-3 16,4-5-2-16,0 5 4 16,4 3 1-16,14 5 0 15,3 7 1-15,10 4 7 16,4 8 5 0,0 8-3-16,5 3 1 15,-1 1 1-15,-12-8 1 0,-10-1 5 16,18-3 4-16,18 0-3 15,-5-4-3-15,-9-8-6 16,1 1-2-16,-14-5-24 16,-4 0-8-16,-4 4-79 15,-14 8-34-15</inkml:trace>
  <inkml:trace contextRef="#ctx0" brushRef="#br0" timeOffset="87073.8856">9118 14804 212 0,'-14'-8'79'0,"14"8"-61"0,-4 0 12 0,4 0 2 16,0 4-4-16,0 0 3 15,4 0-8-15,5 0-2 16,4 0-12-16,1 0 3 0,3 0 2 15,5 0 1-15,9-1 4 16,4 1-2-16,0 0-1 16,0 0-8-16,5 4-3 15,4-4-1-15,8 0 0 0,5-4-5 16,5 0 1-16,12-4 0 0,5 0 0 16,-4 0 0-16,-9 4 2 15,-9 0-1-15,-4 0 2 16,-9 4-2-16,-5 0 2 15,-4 0-2-15,-4 0 2 16,-5-4-2-16,-4 0-1 16,-4 0 1-16,-5 0 1 15,0-4 1-15,-4-4 1 16,0 0-2-16,-5 0-2 16,0 1 1-16,1-1-1 15,-1 0 0-15,-4 4 0 16,5-4 0-16,-1 0 2 0,0 4-3 15,1-7 0-15,-1 3-1 16,1-4 0-16,-1 1 4 16,0-5 1-1,1 0-1-15,-5-3 1 0,0-5-2 16,0-7 2-16,-5 0-2 16,1-16-1-16,0 4-2 15,-1 0 1-15,1-4 7 16,-1 5 4-16,1-1 1 15,0 0 1-15,-1 4-2 16,1-4-1-16,4 4-5 16,0 0-1-16,0 4-1 15,0-12-2 1,0 0 1-16,4 0-1 0,-4 0 0 0,5 0 0 16,-5-3 6-16,4-1 4 15,-4 0 1-15,4 4 3 16,-4-7 2-16,0 3 2 0,0-8-12 15,0 9-4-15,0-13 3 16,0 9 1-16,0-5-2 16,0 1-1-16,5 3-1 15,-1-7 1-15,1 7-2 16,-1-4 2-16,0 5-2 16,5-5 2-16,-4 1 2 15,3 3 2-15,-3 0 1 16,4 1 0-16,-1-5-4 15,1 5-3-15,-5 7 0 16,1-4 1-16,-5 12-25 16,-5 8-10-16,-3 7-106 0,-1 13-47 15,0 11 8 1</inkml:trace>
  <inkml:trace contextRef="#ctx0" brushRef="#br0" timeOffset="88745.2653">10246 12467 156 0,'-18'-4'60'0,"14"0"-47"0,0 0 15 0,4 4 4 16,0-8-7-16,0 0-2 15,4 0-7-15,0 1-2 16,1-5-8-16,-5 0 11 0,4 1 6 16,-4-1 4-16,0-8 1 15,0 5-9-15,0-5-1 16,0 1-9-16,0-5-3 0,0 1-1 16,0-8 1-16,-4-8-3 15,-1 0-2-15,1-4 11 16,-5 4 4-16,0 3 0 15,-4-3 1-15,0 4-3 16,0 4-1-16,-5 4-3 16,1 3-1-16,-1 1-1 15,1 3 0-15,-5 5-2 16,0 3-1-16,-5 0 1 16,-8 5 1-16,0 3-3 15,-4 4-1-15,-5 0-1 16,-5 8 1-16,1 3-2 15,-5 5-1 1,5-1 1-16,0 5-1 0,4-8 0 0,4-1 2 16,5 1-1-16,0-8-1 15,4 4 1-15,-4-4 1 16,9 0 3-16,0 0 2 16,4-1-6-16,0-3 0 0,4 0-1 15,1 0 0-15,-1 0 0 16,1 0 2-16,-1-3-1 15,0-5 2-15,5-4-2 16,-4-4-1-16,3-7 3 16,1-8 2-16,0-4-2 15,0-8 0-15,0 0-1 16,4-12 1-16,0 4-2 16,5-3 2-16,4-16 0 15,4-1 1-15,1-3-5 16,-5 0 1-16,0 0-5 15,-5-4-1-15,1 4 7 16,-1 0 4-16,1 3-2 0,0 5 0 16,-1 3-3-16,1 5-1 15,0 7 3-15,-1 12 1 16,1-8-4-16,-1 12 1 16,1 0 0-16,0 0 0 15,-1 0-3-15,1 0 2 16,-1 0-4-16,1 0-1 15,0 3-2-15,4-11 2 16,0 8 4 0,0 4 1-16,0 0-2 15,0 3 0-15,4 5-1 16,0 4 3-16,1-1-5 0,4 4 2 16,-1 5 2-16,6-1 3 15,3 0-2-15,5 1-2 16,4-5 2-16,5 0 2 15,9 5-2-15,8-1 0 16,9-8 1-16,4 5 2 16,14 3-3-16,4 4 0 15,0 1 1-15,5 7 0 16,-5 0 0-16,0 0 0 16,-9 3 0-16,-4 1 2 15,-5 0 1-15,-8 4 1 16,-9 0 0-16,-5 0 2 15,-8 7-3-15,-5-11 0 16,-4 4 1-16,0 4 0 0,-4-1-2 0,-5-7-2 16,-4 4 1-16,-5-4-1 15,-4 4-16-15,-4-8-4 16,-1 0-45-16,-3 0-18 16,-1 0-50-1,4 4-60-15,1-8 63 16</inkml:trace>
  <inkml:trace contextRef="#ctx0" brushRef="#br0" timeOffset="89088.9903">10171 9852 140 0,'-13'-20'55'0,"9"5"-43"0,-1-13 25 15,5 13 9-15,0 3-6 16,0-11 2-16,0 3 4 15,0 1 4-15,0-1-27 16,0 5 2-16,5 3 0 0,-1 0-2 16,5 0 0-16,4 1-14 15,5 11-6-15,4-8-2 16,4 8 1-16,9 8-1 16,0 3-1-16,0 5 1 0,0 11-1 15,-8 5 0-15,-10 7 2 16,-8 4 16-1,-9 7 9-15,-9-3-1 0,-8 4 2 16,-10-4-7-16,-3 0-3 16,-5-5-13-16,-1 1-5 15,1 0-14-15,0 0-6 16,4 12-71-16,9 0-32 16</inkml:trace>
  <inkml:trace contextRef="#ctx0" brushRef="#br0" timeOffset="94776.2256">10263 14652 184 0,'-8'0'68'0,"8"-12"-52"0,-5-3 10 0,5 11 4 0,0-16-16 16,0 5-5-16,0-9-3 15,-4-3 0-15,4 3-3 16,0-3 3-16,0-4 3 0,0 0-1 16,0-1 1-16,0-3-3 15,0 0-1-15,0 0-3 16,0-8 1-16,0 4-2 15,0 0 2-15,0-4 2 16,0 0 2 0,0-7 5-16,-5-1 3 15,1-4-6-15,0 1-1 16,-1 3-2-16,1-8-1 0,4 5-3 16,0-1-2-16,0 0-2 15,0 5 1-15,0-13 1 16,0 9 2-16,0 3 8 15,4 0 3-15,1-4-2 16,-1 5 1-16,0-1-9 16,1 4-4-16,-5 0 2 15,0 0 3-15,0 1 1 16,0 3 2-16,-5 0-4 16,1 4 0-16,0-4 5 15,-1 8 3-15,5 0-4 0,-4-1 1 16,4-3-7-16,0 0-1 15,0-3 6 1,0 2 4-16,0 1-3 0,0 0-2 0,0 4-2 16,4 0 0-16,1 0 2 15,-1 4 4-15,-4 0 2 16,0 3 1-16,0 1 2 16,0 4 4-16,0-5-10 15,0 5-2-15,0 3-4 16,-4 1 1-16,-1-1-11 15,-3 5-4-15,3 3-115 0,5 0-53 16</inkml:trace>
  <inkml:trace contextRef="#ctx0" brushRef="#br0" timeOffset="95628.2069">10347 12018 140 0,'0'-8'55'0,"0"4"-43"0,0-4 14 0,0 4 6 15,0-3-3-15,4-5 1 16,1 4-11-16,-5-4-4 16,0 5-8-16,0-1 10 0,0 0 9 15,-5 0-5-15,1 4-2 16,-5 0-9-16,0 0-2 15,1 1 0-15,-1-1 2 16,-4 0-1 0,-1 0 0-16,-3 4-1 15,-1-12 0-15,-4 4 2 0,0 4 1 16,-4-7 8-16,-5 3 2 16,-4 4-2-16,-13 4-1 15,-5-12-6-15,1 8 0 16,-1 0 2-16,5 4 1 0,-1 0-4 15,1 4-1-15,0 0-2 16,4 8 2-16,0-8 8 16,0 4 6-16,4-8-4 15,-3 0 0-15,-6 0-11 16,-8-8-3-16,9 4-4 16,0-8 1-16,4 4-2 15,0-3 2-15,9-1-42 16,4 4-18-16,9 4-139 15</inkml:trace>
  <inkml:trace contextRef="#ctx0" brushRef="#br0" timeOffset="97053.135">9565 11764 72 0,'-13'8'30'0,"9"-4"-24"0,-1 4-3 15,5-4-2-15,-4-1-3 16,0 1-2-16,-1 0-6 0,1 0-4 15,-1 0 8-15,1 0 2 32,0-4 12-32,-1 4 5 15,1-4 11-15,0 0 5 0,-1 0-11 0,1 0-3 16,-1 0-7-16,1 0 0 16,-5 4-1-16,0 0 3 15,1-4 1-15,3 0 3 16,1 0 4-16,-1 0 1 15,1 0-10-15,0 0 10 0,-5 0 4 0,5 0 2 16,-1 0 0-16,1 0-6 16,-1 0-1-16,1 0-8 15,0 4-2-15,-5-4 0 16,4 0 0-16,-3 0 0 16,3 0 2-16,1 0 1 31,-1 0 3-31,-3-4 4 0,-1 0 3 15,0-4-9-15,-4 0-4 16,4-4-5-16,0-3 0 16,1-5 2-16,-1 5 4 15,0-9 0-15,0 1 2 16,-4-4-6-16,0 3-1 16,0-3-2-16,4-4-2 15,0-1 1-15,0-3-1 16,1-4-3-16,3-4 2 15,1 0 3-15,-1-11 3 16,1-1 4-16,0 0 5 16,-1 1-4-16,5-5 0 15,0 1-4-15,0-1-1 0,0 1-1 16,-4 7 0-16,-1-8 0 16,1 9 2-16,0-9 1 15,-1 5 1-15,1 3-2 16,0 4-1-16,-1 0 1 15,1 0 3-15,-1-3 0 16,5 3 0-16,-4 0-1 16,0 4 0-16,4-4-2 15,0 0 1-15,0 1-4 16,0 6 0-16,4-6-3 16,0 3-1-16,1 4 1 15,-1 4 2-15,1 7-1 0,-1-3-1 16,-4 4 1-16,0 3-1 15,-4 5 2-15,-1-9 3 16,-4 13-22-16,1-9-10 16,3 9-75-16,1-1-34 0,4 1-37 15</inkml:trace>
  <inkml:trace contextRef="#ctx0" brushRef="#br0" timeOffset="98721.6068">9227 9868 116 0,'-44'0'44'0,"40"-4"-35"0,4 0 1 0,0 4-4 15,9-8-7-15,0-4-1 16,4-3 1-16,0-9 2 15,5 9 6-15,3-9 4 16,1 5 16 0,-4 3 7-16,-5 4 2 15,-4 5 1-15,0 7-20 16,-5 3 1-16,0 5 0 0,1 0-2 16,-1 0 3-16,5 0-6 0,0-1 0 15,4 5-6-15,5-12-2 16,-1 0 0-16,9 0 1 15,1-8-1-15,4 1 2 16,8 3-2-16,9 4 0 16,14 4-6-16,17 3 1 15,4 5 0-15,1 0 0 16,-1-1-3-16,0-3 2 16,5-4 3-16,4 4 3 15,-8-8 13-15,-9 0 8 0,-14 0-7 16,-13 0-1-16,-13 0 3 15,-8 0 1-15,-5 0-3 16,-9 4 1-16,-4 0-11 16,-1-4-5-16,-8 0-3 15,0 0-1-15,0 0-31 16,-4 0-14-16,0-8-46 16,-1-4-17-16,5 1-29 15</inkml:trace>
  <inkml:trace contextRef="#ctx0" brushRef="#br0" timeOffset="99006.3636">10246 9708 192 0,'-31'15'71'0,"22"-27"-55"0,1 5 17 0,8 3 7 15,0 0-12-15,0-4-1 16,4 0-18-16,0 0-6 15,5 1-2-15,9-1-1 0,4 4 2 16,4-4 1-16,9 8 1 16,9 8 9-16,0 11 3 15,-5 9 12-15,-3 3 7 16,-10 12 6-16,-4 0 4 16,-9 0-11-16,-4 0-3 0,-9-4-12 15,0-4-1-15,-5-4-11 16,-3-4-2-16,-6 1-43 15,-3-1-19 1</inkml:trace>
  <inkml:trace contextRef="#ctx0" brushRef="#br0" timeOffset="125221.9343">10540 9918 96 0,'-9'-11'38'0,"0"3"-29"0,9-8 23 16,0 8 9-16,0-3 9 16,0-5 5-16,0 0-6 15,-4-7-1-15,0 0-26 16,-5-1 9-16,-4 1 6 0,0 7-7 0,-5 4-2 16,0 9-16-16,-4 6-8 15,1 5-2-15,-1 4 0 16,0 4-1-16,4 11 2 15,1 0-4-15,-1 16 0 16,5 4-1-16,8 4-2 16,5-12 0-16,9 0 0 0,4-8-2 15,9-8-1-15,9-11 17 0,9-12 7 16,-1-16 6 0,1-7 3-16,-5-12-3 15,-5-8-2-15,-3-8-7 0,-10-7-1 16,-8-5 3-16,-9 9 2 15,-13 7-3-15,-9 12-1 16,-4 15-8-16,-9 8-2 16,-1 12-20-16,1 0-9 15,9 16-71-15,4 15-30 16,9 12-50 0</inkml:trace>
  <inkml:trace contextRef="#ctx0" brushRef="#br0" timeOffset="126258.1043">10474 9907 44 0,'9'0'16'0,"0"-4"-12"0,0 0 18 0,-5 0 10 15,5 0 8-15,-1 4 5 0,-8 0-4 16,9-4-3-16,0 0-2 16,-5 0 0-16,1-4-19 15,-1 1 14-15,-4 3 6 0,-4-4-8 16,-1 0-5-16,1 4-9 15,-5 0-5-15,-4 0-5 16,0-3-2-16,-5-1-1 16,-4 0 1-16,-4-4 4 15,-5 1 6-15,1-1-5 0,-1 0-2 16,-4 0 3-16,-5 5 2 16,1-5-4-16,-5 4-2 15,-4 0 0-15,-10 4 1 16,-3 1-3-16,4 3 0 15,0 0-1-15,0 0 1 16,0 3-4-16,4 1 0 16,0 0 1-16,5 0 2 15,4 0-1-15,0 4-1 16,5-4-2-16,4 4 1 16,-1-1 1-16,6 1 2 15,3 4-3-15,5-8 0 16,5 4 1-16,-1 3 2 0,5 5-1 15,4-4-1 1,1-1 1-16,3 1-1 0,1 0 0 16,-1-1 2-16,1-3-1 15,0 4-1 1,-5 0 1-16,0 3-1 0,0-3 0 0,1 0 0 16,-1 11-3-1,0-3 2-15,0 11 1 0,5 4 0 16,-1 12 0-16,5 4 0 15,0 7-3-15,5 12 2 16,-1 16 1-16,5 16 0 16,0 11-7-16,4 0 0 15,0 4 1-15,-4 0 3 16,4-4 0-16,-4 0 1 16,0-11 2-16,-1-12 2 15,-3-16-1-15,-1-8-1 16,-4-7 1-16,0-9 1 15,0-7 1-15,-4-4 1 0,-1-7 0 16,1-5 0-16,-5-4-2 16,0 1 1-16,1-5-4 15,3-3 0 1,1-4 1-16,-1-5 2 0,5 1-3 16,0 0 0-16,0-8 3 15,0 0 1-15,0 0-1 16,5 0 1-16,-1 0-4 15,1 4 0-15,-1 4 3 16,0 3 1-16,5 1-4 16,9 0-1-16,4 0-2 15,4-5 3-15,0 1-2 0,5-4-1 16,9-4 0-16,-5-8 3 16,0-3-27-16,-4-1-10 31,-5 0-63-31,0 4-25 15</inkml:trace>
  <inkml:trace contextRef="#ctx0" brushRef="#br0" timeOffset="126862.3438">9491 11885 108 0,'9'16'44'0,"-5"-1"-35"0,9 5-19 0,-4-8-13 15,8 7-18-15,10 4-7 16</inkml:trace>
  <inkml:trace contextRef="#ctx0" brushRef="#br0" timeOffset="128411.4582">9350 12166 240 0,'-35'-23'90'0,"31"7"-70"0,8-7 15 0,1 15 0 15,8-8-12-15,9 1-3 16,8-5-11-16,6-3-4 31,16 7-3-31,10-7-2 0,12 7 1 0,14 12-4 16,0 8 2-16,0 12 1 15,-5 7 2-15,-4 12-3 16,-4 8 0-16,-9 16 3 0,-14 19 3 16,-8 8 11-16,-13 15 5 15,-9 4-5-15,-9 12-1 16,-4-3-9-16,-5-1-4 16,-4-20 10-16,0-7 4 15,0-12-6-15,0-3-3 16,-4-21-4-16,-1-3 0 15,1-8-11-15,0-8-2 16,-1-7-52 0,5-8-24-16,5-5-60 15</inkml:trace>
  <inkml:trace contextRef="#ctx0" brushRef="#br0" timeOffset="128930.6448">10492 13169 228 0,'-97'27'85'0,"66"-11"-66"0,-8 3 25 15,26-11 9-15,0 4-5 16,-1 4 1-16,6-5-14 16,3 1-4-16,10-12-18 15,12 0-6-15,14-8 0 0,13-4 2 0,13-3 5 16,13-5-4-16,18 1 0 15,13-1 5-15,9 5 4 16,-1 3-5-16,10 4-3 16,-1 4-6-16,-8-4-2 15,-9 5-1-15,-13 3 1 16,-13 3 0-16,-18 5 1 16,-9-8 9-16,-8 4 3 15,-14 4-7-15,-4-8-3 0,-9 0-4 16,-4 0-2-16,-5-12-10 15,-8 1-6-15,-1-1-52 0,5-8-22 16,0 5-58 0,9 3-66-16,0-4 73 15</inkml:trace>
  <inkml:trace contextRef="#ctx0" brushRef="#br0" timeOffset="129289.9348">11374 12896 228 0,'-39'-16'85'0,"25"4"-66"0,-7-11 19 0,12 11 5 15,0 1 4-15,-4-9 4 16,0 1-1-16,-1 3 1 16,1 4-28-16,0 1 13 0,4 3 8 0,5 8-22 15,4 4-6-15,9 4-13 16,8 3-3-16,14 5-2 15,17 7 0-15,14 5 0 16,8 7 0-16,0 4 2 16,-4 4 2-16,-9 3-1 15,-9-10 2-15,-8 3 4 16,-9-4 6-16,-9 0 8 16,-14 0 5-16,-8 0-8 15,-17 4-3-15,-14 8-11 16,-17 0-2-16,-18 7-11 15,-9 5-4-15,1-1-112 16,-14 9-51-16,-9-13-19 16</inkml:trace>
  <inkml:trace contextRef="#ctx0" brushRef="#br0" timeOffset="131181.9322">11923 13235 156 0,'-13'0'57'0,"13"4"-44"0,-5-4 5 0,5 0-1 16,0 0-4-16,0 0 0 16,0 0-3-16,0 0-1 15,0 0-5-15,5 4 10 0,-1 0 6 16,1 0 7-16,-5-4 4 0,4 0-2 16,5 0 2-16,-1 0-2 0,1-4 0 15,4-4 3-15,1 0 3 16,-6 5-8-16,14-13-4 15,-4 4-11-15,13-15-3 16,-5 3-3-16,13-11-1 16,-8 4-3-16,9-8 1 15,-10 8-4-15,6-4 0 16,-6 0 3-16,1 0 1 16,-5 7 3-16,-4 5 3 0,0-1 2 15,-9-7 1-15,1 8-4 16,-10-8 0-16,0 7 1 15,-4-11 5-15,0 4-6 16,-4-16 0-16,4 4-6 16,-4-16-2-16,-1 13 0 15,1-17 0-15,-1 16 0 16,1-23 2-16,0 16-1 16,4-13 2-16,0 13-2 15,0-9 2-15,0 12-2 16,0-7-1-16,0 11-10 15,-5-4-4-15,5 8-26 16,-4-7-12-16,0 11-78 0,8-24-36 16,9-7 21-1</inkml:trace>
  <inkml:trace contextRef="#ctx0" brushRef="#br0" timeOffset="131931.741">12511 11928 148 0,'0'-8'57'0,"0"-3"-44"0,0-1 16 0,0 0 4 15,0 0 4-15,0 1 4 16,-4-13-9-16,-1 1-2 15,1-4-17-15,-5-5 3 0,0-3 4 0,1-8-2 16,-5-11 1-16,-1 3 5 31,-3-12 2-31,-1 5 0 16,5-1 1-16,0 1-2 0,4 3 2 0,0 4-6 16,5 5-1-16,4 3-9 15,4 8-4-15,10 3-7 16,7 5 0-16,15 4-2 15,21-5 0-15,13 5-9 16,26-4-5-16,10-5-45 16,-18 9-18-16,-18 0-93 15</inkml:trace>
  <inkml:trace contextRef="#ctx0" brushRef="#br0" timeOffset="132697.0609">12924 10984 184 0,'-44'4'71'0,"40"3"-55"0,-5 1 11 0,9-8 3 15,0 4-12-15,9-4 0 16,8-4 1-16,10-4 2 15,3-3-11-15,5-9 12 0,5-3 7 16,4-5-2-16,4-15 1 16,0-7 0-16,1-13 0 15,-5-11-9-15,-9 4-4 16,-5-24-6-16,-8-11-1 16,-4-8-3-16,-5-8 2 15,-4 11 7-15,-5 5 3 16,-8-4 7-16,-1 3 2 0,-3 13-7 31,3 7-4-31,-3 12-11 16,3 15-2-16,1 5-24 0,-1 15-8 0,1 11-67 15,0 9-28-15,-1 19-42 16</inkml:trace>
  <inkml:trace contextRef="#ctx0" brushRef="#br0" timeOffset="172368.3072">10338 8712 208 0,'-9'-19'79'0,"9"19"-61"0,13-31 15 15,-8 27 3-15,-1-16 2 16,1 9 2-16,-1-13-14 16,0 5-3-16,-4-9-13 15,0 5 5-15,-13 3 2 0,0-3-3 16,-13 11 2-16,4 1-9 15,-13 14-4-15,4 5-5 16,-26 8 1-16,13 3-1 16,-9 1 0-16,9-1 0 15,9 5 0-15,5-5-3 16,25 5 1-16,1-5 0 0,30 5-1 16,-4-5 4-16,13 5 2 31,-4-5-2-31,4 8 0 0,-4-3 3 15,-5 15 3-15,-4-4 4 16,-9 12 5-16,-4-12 1 16,-9 4 0-16,0-4-5 15,-13-4-4-15,0-7-3 0,-5-9 0 16,5-3-33-16,-5-24-12 16,5 5-32-1,4-32-11-15,1 7-48 16</inkml:trace>
  <inkml:trace contextRef="#ctx0" brushRef="#br0" timeOffset="172577.3967">10272 7987 316 0,'-31'23'118'0,"31"-23"-92"0,-21 35 2 0,21-31-5 15,-5 19-11-15,1-3-2 16,-1 42-8-16,1-15-3 15,0 43 0-15,-1-12 2 0,5 31 4 16,0-27-15-16,0 31-6 16,0-23-1-16,-4 4 0 15,-1-16-43-15,-3 0-18 16,-1-16-37 0</inkml:trace>
  <inkml:trace contextRef="#ctx0" brushRef="#br0" timeOffset="173223.781">8630 9212 220 0,'0'-39'85'0,"-17"8"-66"0,-5 15 16 0,9 4 6 16,-9 5-11-16,-9 3-2 16,-4 4-12-16,-5 4-3 15,-4-4-7-15,0 7 9 0,-4-7 7 16,0 12-2-16,4-8-2 15,9 4-10-15,9 4-5 16,8-9-7-16,14 9-2 0,12 4 0 0,14 3 4 16,13 5 1-16,5-1 1 15,8 12-3-15,1 0 2 16,-6 8 1-16,-3 8 2 16,-14 0 1-16,-8-1 1 15,-14-3 0-15,-8 0 0 16,-9-12 11-16,-5-4 7 15,-4-7 2-15,-4-9 3 16,4-7-13-16,-4-16-3 16,4-11-18-16,0-12-6 15,8-12-44-15,6-4-20 16,8-8-24-16,8-7-8 16,10-20-7-1</inkml:trace>
  <inkml:trace contextRef="#ctx0" brushRef="#br0" timeOffset="173409.4051">8433 8751 288 0,'-5'-27'107'0,"5"19"-83"0,-4-3 37 16,4 11 13-16,0-4-24 15,0 4-7 1,0 8-29-16,-4 11-10 0,4 20-4 16,-5 24-3-16,1 30 1 0,-1 5 2 15,-3 7 2-15,-1 4-30 16,4 5-11-16,5-13-4 15,0-7-2-15,0-9-44 16,0-6-19 0,5-9-5-1</inkml:trace>
  <inkml:trace contextRef="#ctx0" brushRef="#br0" timeOffset="173998.2095">8420 10625 272 0,'0'-32'104'0,"0"17"-81"0,-5-9 23 0,1 13 5 0,-1-5-16 16,1-3-5-16,-5-5-13 15,0-3-6-15,-4 3-6 16,-4-7 5-16,-5 12 3 0,-9 11-4 16,-9 8-3-16,-8 8-6 15,4 11-2-15,5 5-4 16,4 7 1-16,8 8 1 16,19 4-1-1,8 7 1-15,21-7 0 16,15 4-2-16,3 8-1 0,1-8 4 15,-1-4 1-15,-8-4 4 16,-5-8 1-16,-8 0 1 16,-9-15 2-16,-9 3 3 15,-5-7 5-15,1 0-4 16,-9-8 0-16,-5-8-6 16,0-12-3-16,1-11-36 15,4-1-16-15,4-15-32 16,9 1-13-16,9-5-34 15</inkml:trace>
  <inkml:trace contextRef="#ctx0" brushRef="#br0" timeOffset="174201.2748">8384 10109 344 0,'-13'-7'129'0,"9"7"-100"0,-5 7 7 0,5 5-2 15,-1 0-20-15,-3 15-2 16,-1 20-10-16,4 12-4 15,-3 3 1-15,3 24 0 0,1 23 3 16,-1-19-34-16,1 43-13 16,0-9-27-16,4-10-9 15,0-5 21-15,-5-8 10 16,5-11-32-16</inkml:trace>
  <inkml:trace contextRef="#ctx0" brushRef="#br0" timeOffset="174975.6516">8437 11663 264 0,'4'-39'99'0,"-4"19"-77"0,0 1 33 15,0 11 34 1,-8 4-23-16,-5-8-31 0,-5 4-16 15,-4 8-14-15,0 0 3 16,-4 8 2-16,-1-8-3 0,-3 4 1 16,3 4-5-16,5 4-2 15,9-5-3-15,0 5-1 16,13 4-3-16,9 7 1 16,8 8 1-16,1 4-1 15,4 5 4-15,0 6 2 31,0 1 2-31,-5 8 1 0,-3-12-2 16,-10 0-2-16,-4-4 3 16,-4-4 2-16,-1-8 0 15,-4-7 0-15,1-9-3 16,-1-7 1-16,0-15-2 16,-4-13 2-16,4-7-37 15,0-16-15-15,0-4-32 16,5-3-15-16,4-9-23 15,9-19-37 1,0-11 58-16,4 7 232 31,13-12-18-31,-4 24 7 16,-4 19-54-16,-5 24-27 16,0 20-20-16,-4 22-4 0,-5 28-11 15,1 20-4-15,-5 15-2 0,0 20-1 16,-5 38 2-16,1-7-3 15,-5-4-2-15,5-8-12 16,-1-11-5-16,1-12 13 16,-1-16 5-16,1-12 14 15,0-19 7-15,4-16-10 0,0-11-5 16,4-8-49-16,0-20-22 16,1 0-85-1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8:22:41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23772 13103 420 0,'-57'66'159'0,"31"8"-124"0,-27 20 24 0,31-47 1 0,-17 27-34 16,-5 8-9-16,0 7-62 15,4-3-25-15</inkml:trace>
  <inkml:trace contextRef="#ctx0" brushRef="#br0" timeOffset="629.9249">19628 9150 248 0,'-9'-51'93'0,"9"35"-72"0,-4 4 25 15,4 9 5-15,0 6-13 16,-5 5-4-16,1 8-20 15,-1 7-7-15,1 12-4 16,0 12-5-16,-1 16-1 16,1 11-7-16,-1 16-4 15,1 3-14-15,0 5-8 0,-9-16-18 16,-1-4-6-16,-8-8-8 16,-4-15 0-16,4-5-7 15</inkml:trace>
  <inkml:trace contextRef="#ctx0" brushRef="#br0" timeOffset="1020.4965">19158 9294 140 0,'-9'0'52'0,"9"-8"-41"0,-4 8 15 0,4 0 6 16,-5 0-3-16,1 0 3 15,0 8-12-15,-1-4-2 16,1 4-10-16,4-5-1 0,0 5 0 16,9-8 10-16,4 0 6 15,4-11 8-15,10-13 3 16,8-7-1-16,9-12 2 0,8-4-2 15,1 4 0-15,-9 12-3 16,-4 12-1 0,-5 11 1-16,-5 16 4 0,-3 11-15 15,-1 8-3-15,-4 9-8 16,4 3-3-16,1 3-7 16,-1-3-1-16,-4-3-8 15,-4-13-3-15,-5-11-58 16,0-1-28-16,-4 1-89 15</inkml:trace>
  <inkml:trace contextRef="#ctx0" brushRef="#br0" timeOffset="1539.6819">18719 8865 332 0,'13'-24'123'0,"0"20"-95"0,9 4 16 0,-9 0 0 15,5 0-24-15,0 0-6 16,4 4-9-16,8 8-2 31,-3 0-1-31,-1 7-8 0,0-7-1 0,5 0-13 0,-5-9-4 16,1-3 10-16,-5-7 8 15,0-5 2-15,-5-11 0 16,-4 3 5-16,-4 8 3 16,-13 5 21-16,-5 14 8 15,-13 17 1-15,-4 15 0 16,-5 0-11-16,0 4-1 16,0 4-15-16,1-1-5 15,3-3-36-15,5 0-16 16,-4-12-45-16,4 8-19 15,-4-3-33 1</inkml:trace>
  <inkml:trace contextRef="#ctx0" brushRef="#br0" timeOffset="1980.9258">18341 9083 232 0,'-22'-19'88'0,"18"19"-69"0,4 0 30 16,0 0 9-16,0 4-10 16,0 3-1-16,0 5-27 15,0 8-12-15,4 11-5 16,1 12-6-16,-1 11 2 0,1 17-1 16,-1 11 0-16,0 3 4 15,1-3 1-15,-5-4-4 16,0-7 1-16,-5-1 0 15,1-15 2-15,-5-9-1 16,0-11-1-16,1-11-15 16,-1-16-7-16,-4-8-25 0,4-20-9 15,0-11-9-15,5-20-2 16,-1-15-18 0,5-12-22-16,0 4 44 15</inkml:trace>
  <inkml:trace contextRef="#ctx0" brushRef="#br0" timeOffset="2324.598">18192 9025 200 0,'-17'-16'74'0,"21"16"-58"0,-8 4 25 16,4 0 6-16,0 4-20 0,0 3-5 15,0 9-11-15,0 3-3 16,0 1-4-16,-5 3-5 0,-4 4 0 16,1 0 1-16,-6-3 2 15,1-5-1-15,0-3 2 16,0-1 7-16,0-15 3 15,4-4 7-15,5-12 4 16,4-7-3-16,4-5-1 16,9-11-16-16,9 0-6 15,4 0 11-15,5 4 7 16,0 11 2-16,-5 9-1 16,1 7-7-16,-1 8-2 15,-4 7-2-15,0 9-1 0,-5-1-6 16,5-3 1-16,-4 4 0 15,-1 3 0 1,-3-7 0-16,-1-1 0 0,0-3-38 16,-4-4-14-16,-5-4-34 15,1-1-11-15</inkml:trace>
  <inkml:trace contextRef="#ctx0" brushRef="#br0" timeOffset="2770.198">17797 8869 200 0,'-31'7'77'0,"23"-7"-60"0,-10 0 39 0,14 0 14 16,-5 0-3 0,0 0 0-16,9 0-29 15,0 0-10-15,4-7-17 0,5-1 1 0,9 0 2 16,4 4-7-16,8 4-4 16,6 0-5-16,3 0 1 15,5-12 1-15,0 1 2 0,-9 3-6 16,4-8-1-16,-3-7-1 15,-6-5 2-15,-12 5 4 16,-5 0 2-16,-13 11 22 16,-9 4 8-16,-13 24-2 15,-13 23-3-15,-9 15-11 16,5 5-3-16,4 7-14 16,13-3-4-16,4-9-77 15,14 1-35-15,13 4-76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18:24:57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 9836 184 0,'-57'-27'68'0,"48"15"-52"0,0-11 3 0,5 11-1 16,-1-7-7-16,1-1-1 0,0 1-6 16,-1-1-3-16,5 5 0 15,0-1-4-15,5 4 2 0,3 0-1 16,10 5 0-1,4 3 0-15,9 8 0 16,8 3 2-16,9 5 0 16,1-8 0-16,17 8 0 15,17-4-3-15,22-1 0 0,-4-3 2 16,14 0 2-16,16 0 11 16,14 4 4-16,9 0-5 0,13 3-2 15,17 1-3-15,9-4-1 16,27 0-3-16,8-4-2 15,27 0 1-15,4-8-1 16,22 0 0-16,-9-4 0 16,22 4-3-16,-4-4 2 15,17 8 3-15,5 0 3 16,8 0 7-16,5 0 4 16,9 0 1-16,17 0-1 15,0-8-4 1,5 8 0-16,4-3-5 15,0-1-2-15,17 4 2 16,-12-4 2-16,69 4-2 16,-12-4-2-16,-23 0-2 15,-12 0-3-15,-1 4 1 16,-8-8-1-16,12 4 0 16,-8-7 0-16,-4 3 0 15,8 4 2-15,-8 4-1 16,-5 0 2-16,9 0 0 0,-18 4 3 15,9 4-3 1,-8-4 0-16,-10 3 1 0,5 1 0 16,-17-4-5-16,4 4 1 15,-18-8 13-15,-4 8 6 16,-14-1-9-16,1 5-3 16,-13-4 1-16,-10 11 5 15,-16-3-1-15,-10 4 3 16,-17-5-2-16,-5 5 0 15,-17-5-5-15,-17 1 0 16,-19-8-3-16,-12 0 2 16,-22-1-4-16,-14 5 0 15,-26-4-1-15,-22 0-2 16,-17-1 3-16,-13 1 2 0,-10-4 0 16,-12 4 2-16,-5-4-4 15,-4 4-2-15,-14-4 0 16,-4 3 1-16,-4-7-1 15,-9 4-1-15,-4 4-2 16,-14-8 1-16,-8 4-4 16,-18-4 1-16,-18-4-3 0,-12 4 0 15,-23-8-3-15,-17 8-1 16,-31 0-1-16,-17 8 0 0,-18-4 0 16,-22 4 2-16,-5 0 1 15,-16 3 3-15,-14 1 4 16,-9 0 3-16,-9-1 0 15,-13 1-1-15,-13-4 1 16,-13 4-1-16,-13-5-3 16,-9 1 0-16,-5 0 4 15,-17-8 1-15,0 4 0 16,-17-4-2-16,-10 0 1 16,-4 0 1-16,-13 0-1 15,-8 0 2 1,-1 8 0-16,-4-8 1 15,-5 0-5-15,1 0-1 0,-5 4-8 16,0-4-4-16,9 0 3 16,-13 0 4-16,-5 0 4 15,5 7 2-15,-5-3-2 16,-13 8 2-16,5-4 1 16,12 8 2-16,-12 3-1 15,8-3-1-15,14 7 3 16,-5 0 0-16,-13 5-1 15,17 3 1-15,-4 0-2 16,-4 0 2-16,17 5-2 16,5-9-1-16,13 4 1 15,26 0-1-15,9-3 0 0,26-1 2 16,27-4-3-16,21 1-2 16,23-1 2-16,30-7 0 15,5-4-2-15,26 3 2 16,31-3-1-16,30 0 0 15,23-5-7-15,25 5-4 16,27-4-13-16,22 0-4 16,22-1 3-16,27-3 3 0,25 4 7 15,41-8 6-15,16 4-1 16,36-8 1-16,31 4 8 16,30-8 4-16,36 4 0 15,21-11-1-15,36 3-2 16,30-7 1-16,22-1 1 15,27 1 0-15,30 7 0 16,13-12 2-16,23 5-3 16,17-1 0-16,22 5-1 15,26 3 0-15,22-7 8 16,22-5 6-16,22 1-6 16,23-12-3-16,12-12 0 15,18 0 0-15,4 0-1 0,13 8-2 16,5 8 14-16,4 4 5 15,9 3 2-15,-9 5-1 16,-9 3-2-16,-21 12-1 16,-9-4-3-16,-18 8 1 15,-31 8 1 1,-26-4-1-16,-31 4-5 0,-35 8-2 0,-17-1-2 16,-36 1-1-16,-30 7-67 15,-53 16-30-15,-39-15-62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6AF19-DB82-4801-B9E1-15975ACBDB9B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C36F-E553-40B3-B2F7-905B943AFA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04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D1977-8461-4B5C-AF99-A9CD81591F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355BB-490D-4D96-9A02-611833EF1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1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9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5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0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9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18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5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7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E295-349B-4663-B647-E1202779C3E7}" type="datetimeFigureOut">
              <a:rPr lang="en-CA" smtClean="0"/>
              <a:t>2019-01-11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1BF4-4567-4353-BC85-322D3D6D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ECSE-211</a:t>
            </a:r>
            <a:br>
              <a:rPr lang="en-US" dirty="0"/>
            </a:br>
            <a:r>
              <a:rPr lang="en-US" dirty="0"/>
              <a:t>Design Principles and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Lecture: Design 1</a:t>
            </a:r>
          </a:p>
          <a:p>
            <a:r>
              <a:rPr lang="en-US" dirty="0"/>
              <a:t>11 January 2019</a:t>
            </a:r>
          </a:p>
        </p:txBody>
      </p:sp>
    </p:spTree>
    <p:extLst>
      <p:ext uri="{BB962C8B-B14F-4D97-AF65-F5344CB8AC3E}">
        <p14:creationId xmlns:p14="http://schemas.microsoft.com/office/powerpoint/2010/main" val="2569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1474A-8C70-475A-9EB5-649D3D288141}"/>
                  </a:ext>
                </a:extLst>
              </p14:cNvPr>
              <p14:cNvContentPartPr/>
              <p14:nvPr/>
            </p14:nvContentPartPr>
            <p14:xfrm>
              <a:off x="252720" y="397080"/>
              <a:ext cx="8667360" cy="624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1474A-8C70-475A-9EB5-649D3D288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360" y="387720"/>
                <a:ext cx="8686080" cy="62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18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99C4-A536-4040-B3FB-46DCBE07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84DF-126B-4FA4-BCD0-864652A90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Introduction to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61E8D-066E-4A4A-B010-FE0EDFC1A070}"/>
                  </a:ext>
                </a:extLst>
              </p14:cNvPr>
              <p14:cNvContentPartPr/>
              <p14:nvPr/>
            </p14:nvContentPartPr>
            <p14:xfrm>
              <a:off x="829440" y="4490640"/>
              <a:ext cx="6750720" cy="5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61E8D-066E-4A4A-B010-FE0EDFC1A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080" y="4481280"/>
                <a:ext cx="676944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5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4DCC0-396A-4E00-BC23-90DB54289B30}"/>
                  </a:ext>
                </a:extLst>
              </p14:cNvPr>
              <p14:cNvContentPartPr/>
              <p14:nvPr/>
            </p14:nvContentPartPr>
            <p14:xfrm>
              <a:off x="668160" y="397080"/>
              <a:ext cx="8084520" cy="551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4DCC0-396A-4E00-BC23-90DB54289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800" y="387720"/>
                <a:ext cx="8103240" cy="55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3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A17134-193C-4ED0-B89D-B672CAC38FF4}"/>
                  </a:ext>
                </a:extLst>
              </p14:cNvPr>
              <p14:cNvContentPartPr/>
              <p14:nvPr/>
            </p14:nvContentPartPr>
            <p14:xfrm>
              <a:off x="1050840" y="592200"/>
              <a:ext cx="7250040" cy="621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A17134-193C-4ED0-B89D-B672CAC38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480" y="582840"/>
                <a:ext cx="7268760" cy="62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69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Problem Solving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Design is a problem solving exercise..</a:t>
            </a:r>
          </a:p>
          <a:p>
            <a:pPr eaLnBrk="1" hangingPunct="1">
              <a:defRPr/>
            </a:pPr>
            <a:r>
              <a:rPr lang="en-US" dirty="0"/>
              <a:t>How do you solve problems?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1A1D01-EA2B-4B99-8876-DDDFF99C5BB7}"/>
                  </a:ext>
                </a:extLst>
              </p14:cNvPr>
              <p14:cNvContentPartPr/>
              <p14:nvPr/>
            </p14:nvContentPartPr>
            <p14:xfrm>
              <a:off x="530640" y="2067480"/>
              <a:ext cx="8098920" cy="31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1A1D01-EA2B-4B99-8876-DDDFF99C5B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280" y="2058120"/>
                <a:ext cx="8117640" cy="31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33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the solution of a design problem is like solving a maze…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326264"/>
              </p:ext>
            </p:extLst>
          </p:nvPr>
        </p:nvGraphicFramePr>
        <p:xfrm>
          <a:off x="2171700" y="3285974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3" imgW="5870448" imgH="3721608" progId="">
                  <p:embed/>
                </p:oleObj>
              </mc:Choice>
              <mc:Fallback>
                <p:oleObj r:id="rId3" imgW="5870448" imgH="37216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285974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5683E0-87C3-4F0F-A743-C2DFA47E88CD}"/>
                  </a:ext>
                </a:extLst>
              </p14:cNvPr>
              <p14:cNvContentPartPr/>
              <p14:nvPr/>
            </p14:nvContentPartPr>
            <p14:xfrm>
              <a:off x="1755720" y="2875320"/>
              <a:ext cx="5806800" cy="365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5683E0-87C3-4F0F-A743-C2DFA47E88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360" y="2865960"/>
                <a:ext cx="582552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8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the solution of a design problem is like solving a maze…</a:t>
            </a:r>
          </a:p>
          <a:p>
            <a:r>
              <a:rPr lang="en-US" dirty="0"/>
              <a:t>But it is a maze with several entrances and several exits…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12434"/>
              </p:ext>
            </p:extLst>
          </p:nvPr>
        </p:nvGraphicFramePr>
        <p:xfrm>
          <a:off x="3898573" y="34290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3" imgW="5870448" imgH="3721608" progId="">
                  <p:embed/>
                </p:oleObj>
              </mc:Choice>
              <mc:Fallback>
                <p:oleObj r:id="rId3" imgW="5870448" imgH="37216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573" y="34290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7B4FDC-F261-4491-AEAB-646874C8923C}"/>
                  </a:ext>
                </a:extLst>
              </p14:cNvPr>
              <p14:cNvContentPartPr/>
              <p14:nvPr/>
            </p14:nvContentPartPr>
            <p14:xfrm>
              <a:off x="6378480" y="3126600"/>
              <a:ext cx="2179800" cy="181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7B4FDC-F261-4491-AEAB-646874C892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9120" y="3117240"/>
                <a:ext cx="2198520" cy="18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69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Engineering involves solving a presented problem – could be design, could be diagnosis</a:t>
            </a:r>
          </a:p>
          <a:p>
            <a:pPr>
              <a:defRPr/>
            </a:pPr>
            <a:r>
              <a:rPr lang="en-US" dirty="0"/>
              <a:t>Problem solving requires a formal process…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66A09-90EA-47B1-83BD-5AA9CE054F6D}"/>
                  </a:ext>
                </a:extLst>
              </p14:cNvPr>
              <p14:cNvContentPartPr/>
              <p14:nvPr/>
            </p14:nvContentPartPr>
            <p14:xfrm>
              <a:off x="753480" y="3462480"/>
              <a:ext cx="7193160" cy="3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66A09-90EA-47B1-83BD-5AA9CE054F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120" y="3453120"/>
                <a:ext cx="72118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84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96</Words>
  <Application>Microsoft Office PowerPoint</Application>
  <PresentationFormat>On-screen Show (4:3)</PresentationFormat>
  <Paragraphs>18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ECSE-211 Design Principles and Methods</vt:lpstr>
      <vt:lpstr>PowerPoint Presentation</vt:lpstr>
      <vt:lpstr>PowerPoint Presentation</vt:lpstr>
      <vt:lpstr>What is Design?</vt:lpstr>
      <vt:lpstr>PowerPoint Presentation</vt:lpstr>
      <vt:lpstr>Problem Solving</vt:lpstr>
      <vt:lpstr>Design</vt:lpstr>
      <vt:lpstr>Design</vt:lpstr>
      <vt:lpstr>Design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and Methods  7 September 2012</dc:title>
  <dc:creator>David</dc:creator>
  <cp:lastModifiedBy>David Alister Lowther</cp:lastModifiedBy>
  <cp:revision>34</cp:revision>
  <cp:lastPrinted>2019-01-10T22:16:07Z</cp:lastPrinted>
  <dcterms:created xsi:type="dcterms:W3CDTF">2012-09-06T14:26:18Z</dcterms:created>
  <dcterms:modified xsi:type="dcterms:W3CDTF">2019-01-11T20:02:47Z</dcterms:modified>
</cp:coreProperties>
</file>