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B21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DA9FE-1FE0-5841-8CFC-A96EA94181E9}" type="datetimeFigureOut">
              <a:rPr lang="fr-FR" smtClean="0"/>
              <a:t>16/10/16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D8EF-DF22-1A4B-BA6D-3071E4CC26BE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930849" y="1075510"/>
            <a:ext cx="5818468" cy="4885151"/>
            <a:chOff x="1930849" y="1075510"/>
            <a:chExt cx="5818468" cy="4885151"/>
          </a:xfrm>
        </p:grpSpPr>
        <p:grpSp>
          <p:nvGrpSpPr>
            <p:cNvPr id="16" name="Grouper 15"/>
            <p:cNvGrpSpPr/>
            <p:nvPr/>
          </p:nvGrpSpPr>
          <p:grpSpPr>
            <a:xfrm>
              <a:off x="1930849" y="1075510"/>
              <a:ext cx="5818468" cy="4885151"/>
              <a:chOff x="1930849" y="1075510"/>
              <a:chExt cx="5818468" cy="4885151"/>
            </a:xfrm>
          </p:grpSpPr>
          <p:grpSp>
            <p:nvGrpSpPr>
              <p:cNvPr id="6" name="Grouper 5"/>
              <p:cNvGrpSpPr/>
              <p:nvPr/>
            </p:nvGrpSpPr>
            <p:grpSpPr>
              <a:xfrm>
                <a:off x="1930849" y="1075510"/>
                <a:ext cx="5818468" cy="4885151"/>
                <a:chOff x="1930849" y="1075510"/>
                <a:chExt cx="5818468" cy="4885151"/>
              </a:xfrm>
            </p:grpSpPr>
            <p:pic>
              <p:nvPicPr>
                <p:cNvPr id="4" name="Image 3" descr="Screen Shot 2016-10-16 at 18.35.51.png"/>
                <p:cNvPicPr>
                  <a:picLocks noChangeAspect="1"/>
                </p:cNvPicPr>
                <p:nvPr/>
              </p:nvPicPr>
              <p:blipFill>
                <a:blip r:embed="rId2"/>
                <a:srcRect l="42374" t="18795" r="17662" b="36063"/>
                <a:stretch>
                  <a:fillRect/>
                </a:stretch>
              </p:blipFill>
              <p:spPr>
                <a:xfrm>
                  <a:off x="1930849" y="1075510"/>
                  <a:ext cx="5818468" cy="4107674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1930849" y="5183184"/>
                  <a:ext cx="5818468" cy="777477"/>
                </a:xfrm>
                <a:prstGeom prst="rect">
                  <a:avLst/>
                </a:prstGeom>
                <a:solidFill>
                  <a:srgbClr val="DB21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3" name="Larme 12"/>
              <p:cNvSpPr/>
              <p:nvPr/>
            </p:nvSpPr>
            <p:spPr>
              <a:xfrm rot="7740464">
                <a:off x="7071144" y="5319098"/>
                <a:ext cx="447214" cy="427613"/>
              </a:xfrm>
              <a:prstGeom prst="teardrop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7166173" y="5403469"/>
                <a:ext cx="266381" cy="266369"/>
              </a:xfrm>
              <a:prstGeom prst="ellipse">
                <a:avLst/>
              </a:prstGeom>
              <a:solidFill>
                <a:srgbClr val="DB214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2267777" y="5403469"/>
              <a:ext cx="123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alibri (Corps)"/>
                  <a:cs typeface="Calibri (Corps)"/>
                </a:rPr>
                <a:t>Itinéraire</a:t>
              </a:r>
              <a:endParaRPr lang="fr-FR" dirty="0">
                <a:latin typeface="Calibri (Corps)"/>
                <a:cs typeface="Calibri (Corps)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</Words>
  <Application>Microsoft Macintosh PowerPoint</Application>
  <PresentationFormat>Présentation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Marion Leclercq</dc:creator>
  <cp:lastModifiedBy>Marion Leclercq</cp:lastModifiedBy>
  <cp:revision>1</cp:revision>
  <dcterms:created xsi:type="dcterms:W3CDTF">2016-10-16T16:39:54Z</dcterms:created>
  <dcterms:modified xsi:type="dcterms:W3CDTF">2016-10-16T18:14:51Z</dcterms:modified>
</cp:coreProperties>
</file>