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66CCFF"/>
    <a:srgbClr val="00FFFF"/>
    <a:srgbClr val="E8243C"/>
    <a:srgbClr val="FFCC66"/>
    <a:srgbClr val="8D3874"/>
    <a:srgbClr val="FFFFF8"/>
    <a:srgbClr val="FF0000"/>
    <a:srgbClr val="FFFF00"/>
    <a:srgbClr val="9EE824"/>
    <a:srgbClr val="FFFF0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B093-B0F3-6841-9ED0-190C83A8F390}" type="datetimeFigureOut">
              <a:rPr lang="fr-FR" smtClean="0"/>
              <a:t>20/11/16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A798-0C94-9F4D-9582-6DA0781C29B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r 66"/>
          <p:cNvGrpSpPr/>
          <p:nvPr/>
        </p:nvGrpSpPr>
        <p:grpSpPr>
          <a:xfrm>
            <a:off x="688059" y="497386"/>
            <a:ext cx="7184484" cy="4734582"/>
            <a:chOff x="688059" y="497386"/>
            <a:chExt cx="7184484" cy="4734582"/>
          </a:xfrm>
        </p:grpSpPr>
        <p:sp>
          <p:nvSpPr>
            <p:cNvPr id="63" name="Rectangle 62"/>
            <p:cNvSpPr/>
            <p:nvPr/>
          </p:nvSpPr>
          <p:spPr>
            <a:xfrm>
              <a:off x="688059" y="497386"/>
              <a:ext cx="7184484" cy="4734582"/>
            </a:xfrm>
            <a:prstGeom prst="rect">
              <a:avLst/>
            </a:prstGeom>
            <a:solidFill>
              <a:srgbClr val="FFFFF8"/>
            </a:solidFill>
            <a:ln w="76200" cap="flat" cmpd="sng" algn="ctr">
              <a:solidFill>
                <a:srgbClr val="FFFFF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4094882" y="4804234"/>
              <a:ext cx="263878" cy="311855"/>
            </a:xfrm>
            <a:custGeom>
              <a:avLst/>
              <a:gdLst>
                <a:gd name="connsiteX0" fmla="*/ 0 w 263878"/>
                <a:gd name="connsiteY0" fmla="*/ 42333 h 311855"/>
                <a:gd name="connsiteX1" fmla="*/ 228600 w 263878"/>
                <a:gd name="connsiteY1" fmla="*/ 296333 h 311855"/>
                <a:gd name="connsiteX2" fmla="*/ 211667 w 263878"/>
                <a:gd name="connsiteY2" fmla="*/ 135466 h 311855"/>
                <a:gd name="connsiteX3" fmla="*/ 118534 w 263878"/>
                <a:gd name="connsiteY3" fmla="*/ 0 h 31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878" h="311855">
                  <a:moveTo>
                    <a:pt x="0" y="42333"/>
                  </a:moveTo>
                  <a:cubicBezTo>
                    <a:pt x="96661" y="161572"/>
                    <a:pt x="193322" y="280811"/>
                    <a:pt x="228600" y="296333"/>
                  </a:cubicBezTo>
                  <a:cubicBezTo>
                    <a:pt x="263878" y="311855"/>
                    <a:pt x="230011" y="184855"/>
                    <a:pt x="211667" y="135466"/>
                  </a:cubicBezTo>
                  <a:cubicBezTo>
                    <a:pt x="193323" y="86077"/>
                    <a:pt x="118534" y="0"/>
                    <a:pt x="118534" y="0"/>
                  </a:cubicBezTo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778772" y="4025300"/>
              <a:ext cx="242711" cy="200378"/>
            </a:xfrm>
            <a:custGeom>
              <a:avLst/>
              <a:gdLst>
                <a:gd name="connsiteX0" fmla="*/ 208844 w 242711"/>
                <a:gd name="connsiteY0" fmla="*/ 0 h 200378"/>
                <a:gd name="connsiteX1" fmla="*/ 5644 w 242711"/>
                <a:gd name="connsiteY1" fmla="*/ 177800 h 200378"/>
                <a:gd name="connsiteX2" fmla="*/ 242711 w 242711"/>
                <a:gd name="connsiteY2" fmla="*/ 135467 h 20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11" h="200378">
                  <a:moveTo>
                    <a:pt x="208844" y="0"/>
                  </a:moveTo>
                  <a:cubicBezTo>
                    <a:pt x="104422" y="77611"/>
                    <a:pt x="0" y="155222"/>
                    <a:pt x="5644" y="177800"/>
                  </a:cubicBezTo>
                  <a:cubicBezTo>
                    <a:pt x="11288" y="200378"/>
                    <a:pt x="242711" y="135467"/>
                    <a:pt x="242711" y="135467"/>
                  </a:cubicBezTo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orme libre 19"/>
            <p:cNvSpPr/>
            <p:nvPr/>
          </p:nvSpPr>
          <p:spPr>
            <a:xfrm>
              <a:off x="1561938" y="1764700"/>
              <a:ext cx="1817511" cy="1188156"/>
            </a:xfrm>
            <a:custGeom>
              <a:avLst/>
              <a:gdLst>
                <a:gd name="connsiteX0" fmla="*/ 1246011 w 1817511"/>
                <a:gd name="connsiteY0" fmla="*/ 59267 h 1188156"/>
                <a:gd name="connsiteX1" fmla="*/ 865011 w 1817511"/>
                <a:gd name="connsiteY1" fmla="*/ 245534 h 1188156"/>
                <a:gd name="connsiteX2" fmla="*/ 289278 w 1817511"/>
                <a:gd name="connsiteY2" fmla="*/ 220134 h 1188156"/>
                <a:gd name="connsiteX3" fmla="*/ 18344 w 1817511"/>
                <a:gd name="connsiteY3" fmla="*/ 152400 h 1188156"/>
                <a:gd name="connsiteX4" fmla="*/ 179211 w 1817511"/>
                <a:gd name="connsiteY4" fmla="*/ 355600 h 1188156"/>
                <a:gd name="connsiteX5" fmla="*/ 204611 w 1817511"/>
                <a:gd name="connsiteY5" fmla="*/ 609600 h 1188156"/>
                <a:gd name="connsiteX6" fmla="*/ 331611 w 1817511"/>
                <a:gd name="connsiteY6" fmla="*/ 804334 h 1188156"/>
                <a:gd name="connsiteX7" fmla="*/ 915811 w 1817511"/>
                <a:gd name="connsiteY7" fmla="*/ 1126067 h 1188156"/>
                <a:gd name="connsiteX8" fmla="*/ 1686278 w 1817511"/>
                <a:gd name="connsiteY8" fmla="*/ 431800 h 1188156"/>
                <a:gd name="connsiteX9" fmla="*/ 1703211 w 1817511"/>
                <a:gd name="connsiteY9" fmla="*/ 0 h 11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7511" h="1188156">
                  <a:moveTo>
                    <a:pt x="1246011" y="59267"/>
                  </a:moveTo>
                  <a:cubicBezTo>
                    <a:pt x="1135239" y="138995"/>
                    <a:pt x="1024467" y="218723"/>
                    <a:pt x="865011" y="245534"/>
                  </a:cubicBezTo>
                  <a:cubicBezTo>
                    <a:pt x="705555" y="272345"/>
                    <a:pt x="430389" y="235656"/>
                    <a:pt x="289278" y="220134"/>
                  </a:cubicBezTo>
                  <a:cubicBezTo>
                    <a:pt x="148167" y="204612"/>
                    <a:pt x="36688" y="129822"/>
                    <a:pt x="18344" y="152400"/>
                  </a:cubicBezTo>
                  <a:cubicBezTo>
                    <a:pt x="0" y="174978"/>
                    <a:pt x="148167" y="279400"/>
                    <a:pt x="179211" y="355600"/>
                  </a:cubicBezTo>
                  <a:cubicBezTo>
                    <a:pt x="210255" y="431800"/>
                    <a:pt x="179211" y="534811"/>
                    <a:pt x="204611" y="609600"/>
                  </a:cubicBezTo>
                  <a:cubicBezTo>
                    <a:pt x="230011" y="684389"/>
                    <a:pt x="213078" y="718256"/>
                    <a:pt x="331611" y="804334"/>
                  </a:cubicBezTo>
                  <a:cubicBezTo>
                    <a:pt x="450144" y="890412"/>
                    <a:pt x="690033" y="1188156"/>
                    <a:pt x="915811" y="1126067"/>
                  </a:cubicBezTo>
                  <a:cubicBezTo>
                    <a:pt x="1141589" y="1063978"/>
                    <a:pt x="1555045" y="619478"/>
                    <a:pt x="1686278" y="431800"/>
                  </a:cubicBezTo>
                  <a:cubicBezTo>
                    <a:pt x="1817511" y="244122"/>
                    <a:pt x="1703211" y="0"/>
                    <a:pt x="1703211" y="0"/>
                  </a:cubicBezTo>
                </a:path>
              </a:pathLst>
            </a:cu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 8"/>
            <p:cNvSpPr/>
            <p:nvPr/>
          </p:nvSpPr>
          <p:spPr>
            <a:xfrm>
              <a:off x="2754327" y="1138167"/>
              <a:ext cx="756356" cy="852311"/>
            </a:xfrm>
            <a:custGeom>
              <a:avLst/>
              <a:gdLst>
                <a:gd name="connsiteX0" fmla="*/ 28222 w 756356"/>
                <a:gd name="connsiteY0" fmla="*/ 143933 h 852311"/>
                <a:gd name="connsiteX1" fmla="*/ 146755 w 756356"/>
                <a:gd name="connsiteY1" fmla="*/ 33867 h 852311"/>
                <a:gd name="connsiteX2" fmla="*/ 248355 w 756356"/>
                <a:gd name="connsiteY2" fmla="*/ 8467 h 852311"/>
                <a:gd name="connsiteX3" fmla="*/ 392289 w 756356"/>
                <a:gd name="connsiteY3" fmla="*/ 16933 h 852311"/>
                <a:gd name="connsiteX4" fmla="*/ 510822 w 756356"/>
                <a:gd name="connsiteY4" fmla="*/ 16933 h 852311"/>
                <a:gd name="connsiteX5" fmla="*/ 536222 w 756356"/>
                <a:gd name="connsiteY5" fmla="*/ 16933 h 852311"/>
                <a:gd name="connsiteX6" fmla="*/ 680155 w 756356"/>
                <a:gd name="connsiteY6" fmla="*/ 118533 h 852311"/>
                <a:gd name="connsiteX7" fmla="*/ 747889 w 756356"/>
                <a:gd name="connsiteY7" fmla="*/ 304800 h 852311"/>
                <a:gd name="connsiteX8" fmla="*/ 730955 w 756356"/>
                <a:gd name="connsiteY8" fmla="*/ 533400 h 852311"/>
                <a:gd name="connsiteX9" fmla="*/ 663222 w 756356"/>
                <a:gd name="connsiteY9" fmla="*/ 728133 h 852311"/>
                <a:gd name="connsiteX10" fmla="*/ 443089 w 756356"/>
                <a:gd name="connsiteY10" fmla="*/ 838200 h 852311"/>
                <a:gd name="connsiteX11" fmla="*/ 248355 w 756356"/>
                <a:gd name="connsiteY11" fmla="*/ 812800 h 852311"/>
                <a:gd name="connsiteX12" fmla="*/ 112889 w 756356"/>
                <a:gd name="connsiteY12" fmla="*/ 736600 h 852311"/>
                <a:gd name="connsiteX13" fmla="*/ 45155 w 756356"/>
                <a:gd name="connsiteY13" fmla="*/ 626533 h 852311"/>
                <a:gd name="connsiteX14" fmla="*/ 2822 w 756356"/>
                <a:gd name="connsiteY14" fmla="*/ 389467 h 852311"/>
                <a:gd name="connsiteX15" fmla="*/ 28222 w 756356"/>
                <a:gd name="connsiteY15" fmla="*/ 143933 h 85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56356" h="852311">
                  <a:moveTo>
                    <a:pt x="28222" y="143933"/>
                  </a:moveTo>
                  <a:cubicBezTo>
                    <a:pt x="52211" y="84666"/>
                    <a:pt x="110066" y="56445"/>
                    <a:pt x="146755" y="33867"/>
                  </a:cubicBezTo>
                  <a:cubicBezTo>
                    <a:pt x="183444" y="11289"/>
                    <a:pt x="207433" y="11289"/>
                    <a:pt x="248355" y="8467"/>
                  </a:cubicBezTo>
                  <a:cubicBezTo>
                    <a:pt x="289277" y="5645"/>
                    <a:pt x="348545" y="15522"/>
                    <a:pt x="392289" y="16933"/>
                  </a:cubicBezTo>
                  <a:cubicBezTo>
                    <a:pt x="436033" y="18344"/>
                    <a:pt x="510822" y="16933"/>
                    <a:pt x="510822" y="16933"/>
                  </a:cubicBezTo>
                  <a:cubicBezTo>
                    <a:pt x="534811" y="16933"/>
                    <a:pt x="508000" y="0"/>
                    <a:pt x="536222" y="16933"/>
                  </a:cubicBezTo>
                  <a:cubicBezTo>
                    <a:pt x="564444" y="33866"/>
                    <a:pt x="644877" y="70555"/>
                    <a:pt x="680155" y="118533"/>
                  </a:cubicBezTo>
                  <a:cubicBezTo>
                    <a:pt x="715433" y="166511"/>
                    <a:pt x="739422" y="235656"/>
                    <a:pt x="747889" y="304800"/>
                  </a:cubicBezTo>
                  <a:cubicBezTo>
                    <a:pt x="756356" y="373944"/>
                    <a:pt x="745066" y="462844"/>
                    <a:pt x="730955" y="533400"/>
                  </a:cubicBezTo>
                  <a:cubicBezTo>
                    <a:pt x="716844" y="603956"/>
                    <a:pt x="711200" y="677333"/>
                    <a:pt x="663222" y="728133"/>
                  </a:cubicBezTo>
                  <a:cubicBezTo>
                    <a:pt x="615244" y="778933"/>
                    <a:pt x="512233" y="824089"/>
                    <a:pt x="443089" y="838200"/>
                  </a:cubicBezTo>
                  <a:cubicBezTo>
                    <a:pt x="373945" y="852311"/>
                    <a:pt x="303388" y="829733"/>
                    <a:pt x="248355" y="812800"/>
                  </a:cubicBezTo>
                  <a:cubicBezTo>
                    <a:pt x="193322" y="795867"/>
                    <a:pt x="146756" y="767644"/>
                    <a:pt x="112889" y="736600"/>
                  </a:cubicBezTo>
                  <a:cubicBezTo>
                    <a:pt x="79022" y="705556"/>
                    <a:pt x="63499" y="684388"/>
                    <a:pt x="45155" y="626533"/>
                  </a:cubicBezTo>
                  <a:cubicBezTo>
                    <a:pt x="26811" y="568678"/>
                    <a:pt x="5644" y="469900"/>
                    <a:pt x="2822" y="389467"/>
                  </a:cubicBezTo>
                  <a:cubicBezTo>
                    <a:pt x="0" y="309034"/>
                    <a:pt x="4233" y="203200"/>
                    <a:pt x="28222" y="143933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2724693" y="1125467"/>
              <a:ext cx="467078" cy="335845"/>
            </a:xfrm>
            <a:custGeom>
              <a:avLst/>
              <a:gdLst>
                <a:gd name="connsiteX0" fmla="*/ 23989 w 467078"/>
                <a:gd name="connsiteY0" fmla="*/ 317500 h 335845"/>
                <a:gd name="connsiteX1" fmla="*/ 176389 w 467078"/>
                <a:gd name="connsiteY1" fmla="*/ 325967 h 335845"/>
                <a:gd name="connsiteX2" fmla="*/ 328789 w 467078"/>
                <a:gd name="connsiteY2" fmla="*/ 258233 h 335845"/>
                <a:gd name="connsiteX3" fmla="*/ 404989 w 467078"/>
                <a:gd name="connsiteY3" fmla="*/ 182033 h 335845"/>
                <a:gd name="connsiteX4" fmla="*/ 464256 w 467078"/>
                <a:gd name="connsiteY4" fmla="*/ 80433 h 335845"/>
                <a:gd name="connsiteX5" fmla="*/ 388056 w 467078"/>
                <a:gd name="connsiteY5" fmla="*/ 12700 h 335845"/>
                <a:gd name="connsiteX6" fmla="*/ 269523 w 467078"/>
                <a:gd name="connsiteY6" fmla="*/ 4233 h 335845"/>
                <a:gd name="connsiteX7" fmla="*/ 167923 w 467078"/>
                <a:gd name="connsiteY7" fmla="*/ 29633 h 335845"/>
                <a:gd name="connsiteX8" fmla="*/ 83256 w 467078"/>
                <a:gd name="connsiteY8" fmla="*/ 97367 h 335845"/>
                <a:gd name="connsiteX9" fmla="*/ 32456 w 467078"/>
                <a:gd name="connsiteY9" fmla="*/ 215900 h 335845"/>
                <a:gd name="connsiteX10" fmla="*/ 23989 w 467078"/>
                <a:gd name="connsiteY10" fmla="*/ 317500 h 33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7078" h="335845">
                  <a:moveTo>
                    <a:pt x="23989" y="317500"/>
                  </a:moveTo>
                  <a:cubicBezTo>
                    <a:pt x="47978" y="335844"/>
                    <a:pt x="125589" y="335845"/>
                    <a:pt x="176389" y="325967"/>
                  </a:cubicBezTo>
                  <a:cubicBezTo>
                    <a:pt x="227189" y="316089"/>
                    <a:pt x="290689" y="282222"/>
                    <a:pt x="328789" y="258233"/>
                  </a:cubicBezTo>
                  <a:cubicBezTo>
                    <a:pt x="366889" y="234244"/>
                    <a:pt x="382411" y="211666"/>
                    <a:pt x="404989" y="182033"/>
                  </a:cubicBezTo>
                  <a:cubicBezTo>
                    <a:pt x="427567" y="152400"/>
                    <a:pt x="467078" y="108655"/>
                    <a:pt x="464256" y="80433"/>
                  </a:cubicBezTo>
                  <a:cubicBezTo>
                    <a:pt x="461434" y="52211"/>
                    <a:pt x="420512" y="25400"/>
                    <a:pt x="388056" y="12700"/>
                  </a:cubicBezTo>
                  <a:cubicBezTo>
                    <a:pt x="355601" y="0"/>
                    <a:pt x="306212" y="1411"/>
                    <a:pt x="269523" y="4233"/>
                  </a:cubicBezTo>
                  <a:cubicBezTo>
                    <a:pt x="232834" y="7055"/>
                    <a:pt x="198967" y="14111"/>
                    <a:pt x="167923" y="29633"/>
                  </a:cubicBezTo>
                  <a:cubicBezTo>
                    <a:pt x="136879" y="45155"/>
                    <a:pt x="105834" y="66323"/>
                    <a:pt x="83256" y="97367"/>
                  </a:cubicBezTo>
                  <a:cubicBezTo>
                    <a:pt x="60678" y="128412"/>
                    <a:pt x="39511" y="180622"/>
                    <a:pt x="32456" y="215900"/>
                  </a:cubicBezTo>
                  <a:cubicBezTo>
                    <a:pt x="25401" y="251178"/>
                    <a:pt x="0" y="299156"/>
                    <a:pt x="23989" y="317500"/>
                  </a:cubicBezTo>
                  <a:close/>
                </a:path>
              </a:pathLst>
            </a:custGeom>
            <a:solidFill>
              <a:srgbClr val="FFD400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orme libre 10"/>
            <p:cNvSpPr/>
            <p:nvPr/>
          </p:nvSpPr>
          <p:spPr>
            <a:xfrm>
              <a:off x="3180482" y="1139578"/>
              <a:ext cx="338667" cy="486833"/>
            </a:xfrm>
            <a:custGeom>
              <a:avLst/>
              <a:gdLst>
                <a:gd name="connsiteX0" fmla="*/ 0 w 338667"/>
                <a:gd name="connsiteY0" fmla="*/ 40922 h 486833"/>
                <a:gd name="connsiteX1" fmla="*/ 50800 w 338667"/>
                <a:gd name="connsiteY1" fmla="*/ 252589 h 486833"/>
                <a:gd name="connsiteX2" fmla="*/ 152400 w 338667"/>
                <a:gd name="connsiteY2" fmla="*/ 354189 h 486833"/>
                <a:gd name="connsiteX3" fmla="*/ 262467 w 338667"/>
                <a:gd name="connsiteY3" fmla="*/ 455789 h 486833"/>
                <a:gd name="connsiteX4" fmla="*/ 304800 w 338667"/>
                <a:gd name="connsiteY4" fmla="*/ 455789 h 486833"/>
                <a:gd name="connsiteX5" fmla="*/ 330200 w 338667"/>
                <a:gd name="connsiteY5" fmla="*/ 269522 h 486833"/>
                <a:gd name="connsiteX6" fmla="*/ 254000 w 338667"/>
                <a:gd name="connsiteY6" fmla="*/ 108656 h 486833"/>
                <a:gd name="connsiteX7" fmla="*/ 135467 w 338667"/>
                <a:gd name="connsiteY7" fmla="*/ 15522 h 486833"/>
                <a:gd name="connsiteX8" fmla="*/ 76200 w 338667"/>
                <a:gd name="connsiteY8" fmla="*/ 15522 h 486833"/>
                <a:gd name="connsiteX9" fmla="*/ 0 w 338667"/>
                <a:gd name="connsiteY9" fmla="*/ 40922 h 48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667" h="486833">
                  <a:moveTo>
                    <a:pt x="0" y="40922"/>
                  </a:moveTo>
                  <a:cubicBezTo>
                    <a:pt x="12700" y="120650"/>
                    <a:pt x="25400" y="200378"/>
                    <a:pt x="50800" y="252589"/>
                  </a:cubicBezTo>
                  <a:cubicBezTo>
                    <a:pt x="76200" y="304800"/>
                    <a:pt x="117122" y="320322"/>
                    <a:pt x="152400" y="354189"/>
                  </a:cubicBezTo>
                  <a:cubicBezTo>
                    <a:pt x="187678" y="388056"/>
                    <a:pt x="237067" y="438856"/>
                    <a:pt x="262467" y="455789"/>
                  </a:cubicBezTo>
                  <a:cubicBezTo>
                    <a:pt x="287867" y="472722"/>
                    <a:pt x="293511" y="486833"/>
                    <a:pt x="304800" y="455789"/>
                  </a:cubicBezTo>
                  <a:cubicBezTo>
                    <a:pt x="316089" y="424745"/>
                    <a:pt x="338667" y="327377"/>
                    <a:pt x="330200" y="269522"/>
                  </a:cubicBezTo>
                  <a:cubicBezTo>
                    <a:pt x="321733" y="211667"/>
                    <a:pt x="286455" y="150989"/>
                    <a:pt x="254000" y="108656"/>
                  </a:cubicBezTo>
                  <a:cubicBezTo>
                    <a:pt x="221545" y="66323"/>
                    <a:pt x="165100" y="31044"/>
                    <a:pt x="135467" y="15522"/>
                  </a:cubicBezTo>
                  <a:cubicBezTo>
                    <a:pt x="105834" y="0"/>
                    <a:pt x="76200" y="15522"/>
                    <a:pt x="76200" y="15522"/>
                  </a:cubicBezTo>
                  <a:lnTo>
                    <a:pt x="0" y="40922"/>
                  </a:lnTo>
                  <a:close/>
                </a:path>
              </a:pathLst>
            </a:custGeom>
            <a:solidFill>
              <a:srgbClr val="FFD400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orme libre 11"/>
            <p:cNvSpPr/>
            <p:nvPr/>
          </p:nvSpPr>
          <p:spPr>
            <a:xfrm>
              <a:off x="2923660" y="999878"/>
              <a:ext cx="485422" cy="194733"/>
            </a:xfrm>
            <a:custGeom>
              <a:avLst/>
              <a:gdLst>
                <a:gd name="connsiteX0" fmla="*/ 2822 w 485422"/>
                <a:gd name="connsiteY0" fmla="*/ 129822 h 194733"/>
                <a:gd name="connsiteX1" fmla="*/ 45156 w 485422"/>
                <a:gd name="connsiteY1" fmla="*/ 36689 h 194733"/>
                <a:gd name="connsiteX2" fmla="*/ 146756 w 485422"/>
                <a:gd name="connsiteY2" fmla="*/ 2822 h 194733"/>
                <a:gd name="connsiteX3" fmla="*/ 265289 w 485422"/>
                <a:gd name="connsiteY3" fmla="*/ 19756 h 194733"/>
                <a:gd name="connsiteX4" fmla="*/ 375356 w 485422"/>
                <a:gd name="connsiteY4" fmla="*/ 45156 h 194733"/>
                <a:gd name="connsiteX5" fmla="*/ 426156 w 485422"/>
                <a:gd name="connsiteY5" fmla="*/ 87489 h 194733"/>
                <a:gd name="connsiteX6" fmla="*/ 451556 w 485422"/>
                <a:gd name="connsiteY6" fmla="*/ 121356 h 194733"/>
                <a:gd name="connsiteX7" fmla="*/ 460022 w 485422"/>
                <a:gd name="connsiteY7" fmla="*/ 146756 h 194733"/>
                <a:gd name="connsiteX8" fmla="*/ 299156 w 485422"/>
                <a:gd name="connsiteY8" fmla="*/ 189089 h 194733"/>
                <a:gd name="connsiteX9" fmla="*/ 189089 w 485422"/>
                <a:gd name="connsiteY9" fmla="*/ 180622 h 194733"/>
                <a:gd name="connsiteX10" fmla="*/ 62089 w 485422"/>
                <a:gd name="connsiteY10" fmla="*/ 129822 h 194733"/>
                <a:gd name="connsiteX11" fmla="*/ 2822 w 485422"/>
                <a:gd name="connsiteY11" fmla="*/ 129822 h 19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5422" h="194733">
                  <a:moveTo>
                    <a:pt x="2822" y="129822"/>
                  </a:moveTo>
                  <a:cubicBezTo>
                    <a:pt x="0" y="114300"/>
                    <a:pt x="21167" y="57856"/>
                    <a:pt x="45156" y="36689"/>
                  </a:cubicBezTo>
                  <a:cubicBezTo>
                    <a:pt x="69145" y="15522"/>
                    <a:pt x="110067" y="5644"/>
                    <a:pt x="146756" y="2822"/>
                  </a:cubicBezTo>
                  <a:cubicBezTo>
                    <a:pt x="183445" y="0"/>
                    <a:pt x="227189" y="12700"/>
                    <a:pt x="265289" y="19756"/>
                  </a:cubicBezTo>
                  <a:cubicBezTo>
                    <a:pt x="303389" y="26812"/>
                    <a:pt x="348545" y="33867"/>
                    <a:pt x="375356" y="45156"/>
                  </a:cubicBezTo>
                  <a:cubicBezTo>
                    <a:pt x="402167" y="56445"/>
                    <a:pt x="413456" y="74789"/>
                    <a:pt x="426156" y="87489"/>
                  </a:cubicBezTo>
                  <a:cubicBezTo>
                    <a:pt x="438856" y="100189"/>
                    <a:pt x="445912" y="111478"/>
                    <a:pt x="451556" y="121356"/>
                  </a:cubicBezTo>
                  <a:cubicBezTo>
                    <a:pt x="457200" y="131234"/>
                    <a:pt x="485422" y="135467"/>
                    <a:pt x="460022" y="146756"/>
                  </a:cubicBezTo>
                  <a:cubicBezTo>
                    <a:pt x="434622" y="158045"/>
                    <a:pt x="344312" y="183445"/>
                    <a:pt x="299156" y="189089"/>
                  </a:cubicBezTo>
                  <a:cubicBezTo>
                    <a:pt x="254001" y="194733"/>
                    <a:pt x="228600" y="190500"/>
                    <a:pt x="189089" y="180622"/>
                  </a:cubicBezTo>
                  <a:cubicBezTo>
                    <a:pt x="149578" y="170744"/>
                    <a:pt x="90311" y="139700"/>
                    <a:pt x="62089" y="129822"/>
                  </a:cubicBezTo>
                  <a:cubicBezTo>
                    <a:pt x="33867" y="119944"/>
                    <a:pt x="5644" y="145344"/>
                    <a:pt x="2822" y="129822"/>
                  </a:cubicBezTo>
                  <a:close/>
                </a:path>
              </a:pathLst>
            </a:custGeom>
            <a:solidFill>
              <a:srgbClr val="FFD400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3036549" y="1747767"/>
              <a:ext cx="262467" cy="111478"/>
            </a:xfrm>
            <a:custGeom>
              <a:avLst/>
              <a:gdLst>
                <a:gd name="connsiteX0" fmla="*/ 0 w 262467"/>
                <a:gd name="connsiteY0" fmla="*/ 0 h 111478"/>
                <a:gd name="connsiteX1" fmla="*/ 50800 w 262467"/>
                <a:gd name="connsiteY1" fmla="*/ 76200 h 111478"/>
                <a:gd name="connsiteX2" fmla="*/ 127000 w 262467"/>
                <a:gd name="connsiteY2" fmla="*/ 110067 h 111478"/>
                <a:gd name="connsiteX3" fmla="*/ 203200 w 262467"/>
                <a:gd name="connsiteY3" fmla="*/ 84667 h 111478"/>
                <a:gd name="connsiteX4" fmla="*/ 262467 w 262467"/>
                <a:gd name="connsiteY4" fmla="*/ 42333 h 11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467" h="111478">
                  <a:moveTo>
                    <a:pt x="0" y="0"/>
                  </a:moveTo>
                  <a:cubicBezTo>
                    <a:pt x="14816" y="28927"/>
                    <a:pt x="29633" y="57855"/>
                    <a:pt x="50800" y="76200"/>
                  </a:cubicBezTo>
                  <a:cubicBezTo>
                    <a:pt x="71967" y="94545"/>
                    <a:pt x="101600" y="108656"/>
                    <a:pt x="127000" y="110067"/>
                  </a:cubicBezTo>
                  <a:cubicBezTo>
                    <a:pt x="152400" y="111478"/>
                    <a:pt x="180622" y="95956"/>
                    <a:pt x="203200" y="84667"/>
                  </a:cubicBezTo>
                  <a:cubicBezTo>
                    <a:pt x="225778" y="73378"/>
                    <a:pt x="262467" y="42333"/>
                    <a:pt x="262467" y="42333"/>
                  </a:cubicBezTo>
                </a:path>
              </a:pathLst>
            </a:custGeom>
            <a:ln>
              <a:solidFill>
                <a:scrgbClr r="0" g="0" b="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/>
            <p:cNvSpPr/>
            <p:nvPr/>
          </p:nvSpPr>
          <p:spPr>
            <a:xfrm>
              <a:off x="3112746" y="1584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rgbClr r="0" g="0" b="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256679" y="160100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rgbClr r="0" g="0" b="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2638615" y="1249645"/>
              <a:ext cx="214489" cy="228601"/>
            </a:xfrm>
            <a:custGeom>
              <a:avLst/>
              <a:gdLst>
                <a:gd name="connsiteX0" fmla="*/ 45156 w 214489"/>
                <a:gd name="connsiteY0" fmla="*/ 76200 h 228601"/>
                <a:gd name="connsiteX1" fmla="*/ 53622 w 214489"/>
                <a:gd name="connsiteY1" fmla="*/ 16934 h 228601"/>
                <a:gd name="connsiteX2" fmla="*/ 138289 w 214489"/>
                <a:gd name="connsiteY2" fmla="*/ 8467 h 228601"/>
                <a:gd name="connsiteX3" fmla="*/ 138289 w 214489"/>
                <a:gd name="connsiteY3" fmla="*/ 67734 h 228601"/>
                <a:gd name="connsiteX4" fmla="*/ 197556 w 214489"/>
                <a:gd name="connsiteY4" fmla="*/ 67734 h 228601"/>
                <a:gd name="connsiteX5" fmla="*/ 206022 w 214489"/>
                <a:gd name="connsiteY5" fmla="*/ 152400 h 228601"/>
                <a:gd name="connsiteX6" fmla="*/ 146756 w 214489"/>
                <a:gd name="connsiteY6" fmla="*/ 169334 h 228601"/>
                <a:gd name="connsiteX7" fmla="*/ 146756 w 214489"/>
                <a:gd name="connsiteY7" fmla="*/ 220134 h 228601"/>
                <a:gd name="connsiteX8" fmla="*/ 70556 w 214489"/>
                <a:gd name="connsiteY8" fmla="*/ 220134 h 228601"/>
                <a:gd name="connsiteX9" fmla="*/ 36689 w 214489"/>
                <a:gd name="connsiteY9" fmla="*/ 169334 h 228601"/>
                <a:gd name="connsiteX10" fmla="*/ 2822 w 214489"/>
                <a:gd name="connsiteY10" fmla="*/ 160867 h 228601"/>
                <a:gd name="connsiteX11" fmla="*/ 45156 w 214489"/>
                <a:gd name="connsiteY11" fmla="*/ 76200 h 22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489" h="228601">
                  <a:moveTo>
                    <a:pt x="45156" y="76200"/>
                  </a:moveTo>
                  <a:cubicBezTo>
                    <a:pt x="53623" y="52211"/>
                    <a:pt x="38100" y="28223"/>
                    <a:pt x="53622" y="16934"/>
                  </a:cubicBezTo>
                  <a:cubicBezTo>
                    <a:pt x="69144" y="5645"/>
                    <a:pt x="124178" y="0"/>
                    <a:pt x="138289" y="8467"/>
                  </a:cubicBezTo>
                  <a:cubicBezTo>
                    <a:pt x="152400" y="16934"/>
                    <a:pt x="128411" y="57856"/>
                    <a:pt x="138289" y="67734"/>
                  </a:cubicBezTo>
                  <a:cubicBezTo>
                    <a:pt x="148167" y="77612"/>
                    <a:pt x="186267" y="53623"/>
                    <a:pt x="197556" y="67734"/>
                  </a:cubicBezTo>
                  <a:cubicBezTo>
                    <a:pt x="208845" y="81845"/>
                    <a:pt x="214489" y="135467"/>
                    <a:pt x="206022" y="152400"/>
                  </a:cubicBezTo>
                  <a:cubicBezTo>
                    <a:pt x="197555" y="169333"/>
                    <a:pt x="156634" y="158045"/>
                    <a:pt x="146756" y="169334"/>
                  </a:cubicBezTo>
                  <a:cubicBezTo>
                    <a:pt x="136878" y="180623"/>
                    <a:pt x="159456" y="211667"/>
                    <a:pt x="146756" y="220134"/>
                  </a:cubicBezTo>
                  <a:cubicBezTo>
                    <a:pt x="134056" y="228601"/>
                    <a:pt x="88900" y="228601"/>
                    <a:pt x="70556" y="220134"/>
                  </a:cubicBezTo>
                  <a:cubicBezTo>
                    <a:pt x="52212" y="211667"/>
                    <a:pt x="47978" y="179212"/>
                    <a:pt x="36689" y="169334"/>
                  </a:cubicBezTo>
                  <a:cubicBezTo>
                    <a:pt x="25400" y="159456"/>
                    <a:pt x="5644" y="170745"/>
                    <a:pt x="2822" y="160867"/>
                  </a:cubicBezTo>
                  <a:cubicBezTo>
                    <a:pt x="0" y="150989"/>
                    <a:pt x="36689" y="100189"/>
                    <a:pt x="45156" y="76200"/>
                  </a:cubicBezTo>
                  <a:close/>
                </a:path>
              </a:pathLst>
            </a:custGeom>
            <a:solidFill>
              <a:srgbClr val="FF0073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2882738" y="1984834"/>
              <a:ext cx="293511" cy="603956"/>
            </a:xfrm>
            <a:custGeom>
              <a:avLst/>
              <a:gdLst>
                <a:gd name="connsiteX0" fmla="*/ 213078 w 293511"/>
                <a:gd name="connsiteY0" fmla="*/ 0 h 603956"/>
                <a:gd name="connsiteX1" fmla="*/ 196144 w 293511"/>
                <a:gd name="connsiteY1" fmla="*/ 127000 h 603956"/>
                <a:gd name="connsiteX2" fmla="*/ 18344 w 293511"/>
                <a:gd name="connsiteY2" fmla="*/ 482600 h 603956"/>
                <a:gd name="connsiteX3" fmla="*/ 86078 w 293511"/>
                <a:gd name="connsiteY3" fmla="*/ 550333 h 603956"/>
                <a:gd name="connsiteX4" fmla="*/ 170744 w 293511"/>
                <a:gd name="connsiteY4" fmla="*/ 567266 h 603956"/>
                <a:gd name="connsiteX5" fmla="*/ 246944 w 293511"/>
                <a:gd name="connsiteY5" fmla="*/ 533400 h 603956"/>
                <a:gd name="connsiteX6" fmla="*/ 289278 w 293511"/>
                <a:gd name="connsiteY6" fmla="*/ 533400 h 603956"/>
                <a:gd name="connsiteX7" fmla="*/ 221544 w 293511"/>
                <a:gd name="connsiteY7" fmla="*/ 110066 h 6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511" h="603956">
                  <a:moveTo>
                    <a:pt x="213078" y="0"/>
                  </a:moveTo>
                  <a:cubicBezTo>
                    <a:pt x="220839" y="23283"/>
                    <a:pt x="228600" y="46567"/>
                    <a:pt x="196144" y="127000"/>
                  </a:cubicBezTo>
                  <a:cubicBezTo>
                    <a:pt x="163688" y="207433"/>
                    <a:pt x="36688" y="412045"/>
                    <a:pt x="18344" y="482600"/>
                  </a:cubicBezTo>
                  <a:cubicBezTo>
                    <a:pt x="0" y="553156"/>
                    <a:pt x="60678" y="536222"/>
                    <a:pt x="86078" y="550333"/>
                  </a:cubicBezTo>
                  <a:cubicBezTo>
                    <a:pt x="111478" y="564444"/>
                    <a:pt x="143933" y="570088"/>
                    <a:pt x="170744" y="567266"/>
                  </a:cubicBezTo>
                  <a:cubicBezTo>
                    <a:pt x="197555" y="564444"/>
                    <a:pt x="227188" y="539044"/>
                    <a:pt x="246944" y="533400"/>
                  </a:cubicBezTo>
                  <a:cubicBezTo>
                    <a:pt x="266700" y="527756"/>
                    <a:pt x="293511" y="603956"/>
                    <a:pt x="289278" y="533400"/>
                  </a:cubicBezTo>
                  <a:cubicBezTo>
                    <a:pt x="285045" y="462844"/>
                    <a:pt x="235655" y="182033"/>
                    <a:pt x="221544" y="110066"/>
                  </a:cubicBezTo>
                </a:path>
              </a:pathLst>
            </a:cu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1961282" y="1104300"/>
              <a:ext cx="4902200" cy="1083734"/>
            </a:xfrm>
            <a:custGeom>
              <a:avLst/>
              <a:gdLst>
                <a:gd name="connsiteX0" fmla="*/ 0 w 4902200"/>
                <a:gd name="connsiteY0" fmla="*/ 110067 h 1083734"/>
                <a:gd name="connsiteX1" fmla="*/ 287867 w 4902200"/>
                <a:gd name="connsiteY1" fmla="*/ 778934 h 1083734"/>
                <a:gd name="connsiteX2" fmla="*/ 1066800 w 4902200"/>
                <a:gd name="connsiteY2" fmla="*/ 1083734 h 1083734"/>
                <a:gd name="connsiteX3" fmla="*/ 1168400 w 4902200"/>
                <a:gd name="connsiteY3" fmla="*/ 1075267 h 1083734"/>
                <a:gd name="connsiteX4" fmla="*/ 2040467 w 4902200"/>
                <a:gd name="connsiteY4" fmla="*/ 922867 h 1083734"/>
                <a:gd name="connsiteX5" fmla="*/ 2514600 w 4902200"/>
                <a:gd name="connsiteY5" fmla="*/ 76200 h 1083734"/>
                <a:gd name="connsiteX6" fmla="*/ 2624667 w 4902200"/>
                <a:gd name="connsiteY6" fmla="*/ 186267 h 1083734"/>
                <a:gd name="connsiteX7" fmla="*/ 2878667 w 4902200"/>
                <a:gd name="connsiteY7" fmla="*/ 601134 h 1083734"/>
                <a:gd name="connsiteX8" fmla="*/ 3530600 w 4902200"/>
                <a:gd name="connsiteY8" fmla="*/ 812800 h 1083734"/>
                <a:gd name="connsiteX9" fmla="*/ 3843867 w 4902200"/>
                <a:gd name="connsiteY9" fmla="*/ 728134 h 1083734"/>
                <a:gd name="connsiteX10" fmla="*/ 4487334 w 4902200"/>
                <a:gd name="connsiteY10" fmla="*/ 601134 h 1083734"/>
                <a:gd name="connsiteX11" fmla="*/ 4902200 w 4902200"/>
                <a:gd name="connsiteY11" fmla="*/ 0 h 108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2200" h="1083734">
                  <a:moveTo>
                    <a:pt x="0" y="110067"/>
                  </a:moveTo>
                  <a:lnTo>
                    <a:pt x="287867" y="778934"/>
                  </a:lnTo>
                  <a:lnTo>
                    <a:pt x="1066800" y="1083734"/>
                  </a:lnTo>
                  <a:lnTo>
                    <a:pt x="1168400" y="1075267"/>
                  </a:lnTo>
                  <a:lnTo>
                    <a:pt x="2040467" y="922867"/>
                  </a:lnTo>
                  <a:lnTo>
                    <a:pt x="2514600" y="76200"/>
                  </a:lnTo>
                  <a:lnTo>
                    <a:pt x="2624667" y="186267"/>
                  </a:lnTo>
                  <a:lnTo>
                    <a:pt x="2878667" y="601134"/>
                  </a:lnTo>
                  <a:lnTo>
                    <a:pt x="3530600" y="812800"/>
                  </a:lnTo>
                  <a:lnTo>
                    <a:pt x="3843867" y="728134"/>
                  </a:lnTo>
                  <a:cubicBezTo>
                    <a:pt x="4058248" y="685258"/>
                    <a:pt x="4268707" y="601134"/>
                    <a:pt x="4487334" y="601134"/>
                  </a:cubicBezTo>
                  <a:lnTo>
                    <a:pt x="4902200" y="0"/>
                  </a:lnTo>
                </a:path>
              </a:pathLst>
            </a:custGeom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orme libre 20"/>
            <p:cNvSpPr/>
            <p:nvPr/>
          </p:nvSpPr>
          <p:spPr>
            <a:xfrm>
              <a:off x="2689416" y="2505534"/>
              <a:ext cx="488245" cy="929922"/>
            </a:xfrm>
            <a:custGeom>
              <a:avLst/>
              <a:gdLst>
                <a:gd name="connsiteX0" fmla="*/ 169333 w 488245"/>
                <a:gd name="connsiteY0" fmla="*/ 29633 h 929922"/>
                <a:gd name="connsiteX1" fmla="*/ 110066 w 488245"/>
                <a:gd name="connsiteY1" fmla="*/ 63500 h 929922"/>
                <a:gd name="connsiteX2" fmla="*/ 118533 w 488245"/>
                <a:gd name="connsiteY2" fmla="*/ 198966 h 929922"/>
                <a:gd name="connsiteX3" fmla="*/ 118533 w 488245"/>
                <a:gd name="connsiteY3" fmla="*/ 359833 h 929922"/>
                <a:gd name="connsiteX4" fmla="*/ 93133 w 488245"/>
                <a:gd name="connsiteY4" fmla="*/ 554566 h 929922"/>
                <a:gd name="connsiteX5" fmla="*/ 33866 w 488245"/>
                <a:gd name="connsiteY5" fmla="*/ 757766 h 929922"/>
                <a:gd name="connsiteX6" fmla="*/ 0 w 488245"/>
                <a:gd name="connsiteY6" fmla="*/ 850900 h 929922"/>
                <a:gd name="connsiteX7" fmla="*/ 33866 w 488245"/>
                <a:gd name="connsiteY7" fmla="*/ 884766 h 929922"/>
                <a:gd name="connsiteX8" fmla="*/ 84666 w 488245"/>
                <a:gd name="connsiteY8" fmla="*/ 918633 h 929922"/>
                <a:gd name="connsiteX9" fmla="*/ 186266 w 488245"/>
                <a:gd name="connsiteY9" fmla="*/ 927100 h 929922"/>
                <a:gd name="connsiteX10" fmla="*/ 287866 w 488245"/>
                <a:gd name="connsiteY10" fmla="*/ 927100 h 929922"/>
                <a:gd name="connsiteX11" fmla="*/ 364066 w 488245"/>
                <a:gd name="connsiteY11" fmla="*/ 910166 h 929922"/>
                <a:gd name="connsiteX12" fmla="*/ 397933 w 488245"/>
                <a:gd name="connsiteY12" fmla="*/ 893233 h 929922"/>
                <a:gd name="connsiteX13" fmla="*/ 381000 w 488245"/>
                <a:gd name="connsiteY13" fmla="*/ 766233 h 929922"/>
                <a:gd name="connsiteX14" fmla="*/ 381000 w 488245"/>
                <a:gd name="connsiteY14" fmla="*/ 554566 h 929922"/>
                <a:gd name="connsiteX15" fmla="*/ 457200 w 488245"/>
                <a:gd name="connsiteY15" fmla="*/ 376766 h 929922"/>
                <a:gd name="connsiteX16" fmla="*/ 482600 w 488245"/>
                <a:gd name="connsiteY16" fmla="*/ 165100 h 929922"/>
                <a:gd name="connsiteX17" fmla="*/ 482600 w 488245"/>
                <a:gd name="connsiteY17" fmla="*/ 97366 h 929922"/>
                <a:gd name="connsiteX18" fmla="*/ 448733 w 488245"/>
                <a:gd name="connsiteY18" fmla="*/ 12700 h 929922"/>
                <a:gd name="connsiteX19" fmla="*/ 397933 w 488245"/>
                <a:gd name="connsiteY19" fmla="*/ 21166 h 929922"/>
                <a:gd name="connsiteX20" fmla="*/ 347133 w 488245"/>
                <a:gd name="connsiteY20" fmla="*/ 38100 h 929922"/>
                <a:gd name="connsiteX21" fmla="*/ 330200 w 488245"/>
                <a:gd name="connsiteY21" fmla="*/ 38100 h 929922"/>
                <a:gd name="connsiteX22" fmla="*/ 254000 w 488245"/>
                <a:gd name="connsiteY22" fmla="*/ 21166 h 929922"/>
                <a:gd name="connsiteX23" fmla="*/ 169333 w 488245"/>
                <a:gd name="connsiteY23" fmla="*/ 29633 h 92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8245" h="929922">
                  <a:moveTo>
                    <a:pt x="169333" y="29633"/>
                  </a:moveTo>
                  <a:cubicBezTo>
                    <a:pt x="145344" y="36689"/>
                    <a:pt x="118533" y="35278"/>
                    <a:pt x="110066" y="63500"/>
                  </a:cubicBezTo>
                  <a:cubicBezTo>
                    <a:pt x="101599" y="91722"/>
                    <a:pt x="117122" y="149577"/>
                    <a:pt x="118533" y="198966"/>
                  </a:cubicBezTo>
                  <a:cubicBezTo>
                    <a:pt x="119944" y="248355"/>
                    <a:pt x="122766" y="300566"/>
                    <a:pt x="118533" y="359833"/>
                  </a:cubicBezTo>
                  <a:cubicBezTo>
                    <a:pt x="114300" y="419100"/>
                    <a:pt x="107244" y="488244"/>
                    <a:pt x="93133" y="554566"/>
                  </a:cubicBezTo>
                  <a:cubicBezTo>
                    <a:pt x="79022" y="620888"/>
                    <a:pt x="49388" y="708377"/>
                    <a:pt x="33866" y="757766"/>
                  </a:cubicBezTo>
                  <a:cubicBezTo>
                    <a:pt x="18344" y="807155"/>
                    <a:pt x="0" y="829733"/>
                    <a:pt x="0" y="850900"/>
                  </a:cubicBezTo>
                  <a:cubicBezTo>
                    <a:pt x="0" y="872067"/>
                    <a:pt x="19755" y="873477"/>
                    <a:pt x="33866" y="884766"/>
                  </a:cubicBezTo>
                  <a:cubicBezTo>
                    <a:pt x="47977" y="896055"/>
                    <a:pt x="59266" y="911577"/>
                    <a:pt x="84666" y="918633"/>
                  </a:cubicBezTo>
                  <a:cubicBezTo>
                    <a:pt x="110066" y="925689"/>
                    <a:pt x="152399" y="925689"/>
                    <a:pt x="186266" y="927100"/>
                  </a:cubicBezTo>
                  <a:cubicBezTo>
                    <a:pt x="220133" y="928511"/>
                    <a:pt x="258233" y="929922"/>
                    <a:pt x="287866" y="927100"/>
                  </a:cubicBezTo>
                  <a:cubicBezTo>
                    <a:pt x="317499" y="924278"/>
                    <a:pt x="345722" y="915811"/>
                    <a:pt x="364066" y="910166"/>
                  </a:cubicBezTo>
                  <a:cubicBezTo>
                    <a:pt x="382411" y="904522"/>
                    <a:pt x="395111" y="917222"/>
                    <a:pt x="397933" y="893233"/>
                  </a:cubicBezTo>
                  <a:cubicBezTo>
                    <a:pt x="400755" y="869244"/>
                    <a:pt x="383822" y="822678"/>
                    <a:pt x="381000" y="766233"/>
                  </a:cubicBezTo>
                  <a:cubicBezTo>
                    <a:pt x="378178" y="709788"/>
                    <a:pt x="368300" y="619477"/>
                    <a:pt x="381000" y="554566"/>
                  </a:cubicBezTo>
                  <a:cubicBezTo>
                    <a:pt x="393700" y="489655"/>
                    <a:pt x="440267" y="441677"/>
                    <a:pt x="457200" y="376766"/>
                  </a:cubicBezTo>
                  <a:cubicBezTo>
                    <a:pt x="474133" y="311855"/>
                    <a:pt x="478367" y="211667"/>
                    <a:pt x="482600" y="165100"/>
                  </a:cubicBezTo>
                  <a:cubicBezTo>
                    <a:pt x="486833" y="118533"/>
                    <a:pt x="488245" y="122766"/>
                    <a:pt x="482600" y="97366"/>
                  </a:cubicBezTo>
                  <a:cubicBezTo>
                    <a:pt x="476956" y="71966"/>
                    <a:pt x="462844" y="25400"/>
                    <a:pt x="448733" y="12700"/>
                  </a:cubicBezTo>
                  <a:cubicBezTo>
                    <a:pt x="434622" y="0"/>
                    <a:pt x="414866" y="16933"/>
                    <a:pt x="397933" y="21166"/>
                  </a:cubicBezTo>
                  <a:cubicBezTo>
                    <a:pt x="381000" y="25399"/>
                    <a:pt x="358422" y="35278"/>
                    <a:pt x="347133" y="38100"/>
                  </a:cubicBezTo>
                  <a:cubicBezTo>
                    <a:pt x="335844" y="40922"/>
                    <a:pt x="345722" y="40922"/>
                    <a:pt x="330200" y="38100"/>
                  </a:cubicBezTo>
                  <a:cubicBezTo>
                    <a:pt x="314678" y="35278"/>
                    <a:pt x="275167" y="26810"/>
                    <a:pt x="254000" y="21166"/>
                  </a:cubicBezTo>
                  <a:cubicBezTo>
                    <a:pt x="232833" y="15522"/>
                    <a:pt x="193322" y="22577"/>
                    <a:pt x="169333" y="29633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Forme libre 21"/>
            <p:cNvSpPr/>
            <p:nvPr/>
          </p:nvSpPr>
          <p:spPr>
            <a:xfrm>
              <a:off x="949516" y="3343734"/>
              <a:ext cx="3376788" cy="1546578"/>
            </a:xfrm>
            <a:custGeom>
              <a:avLst/>
              <a:gdLst>
                <a:gd name="connsiteX0" fmla="*/ 1689100 w 3376788"/>
                <a:gd name="connsiteY0" fmla="*/ 12700 h 1546578"/>
                <a:gd name="connsiteX1" fmla="*/ 1485900 w 3376788"/>
                <a:gd name="connsiteY1" fmla="*/ 122766 h 1546578"/>
                <a:gd name="connsiteX2" fmla="*/ 1265766 w 3376788"/>
                <a:gd name="connsiteY2" fmla="*/ 232833 h 1546578"/>
                <a:gd name="connsiteX3" fmla="*/ 1054100 w 3376788"/>
                <a:gd name="connsiteY3" fmla="*/ 266700 h 1546578"/>
                <a:gd name="connsiteX4" fmla="*/ 800100 w 3376788"/>
                <a:gd name="connsiteY4" fmla="*/ 351366 h 1546578"/>
                <a:gd name="connsiteX5" fmla="*/ 546100 w 3376788"/>
                <a:gd name="connsiteY5" fmla="*/ 402166 h 1546578"/>
                <a:gd name="connsiteX6" fmla="*/ 368300 w 3376788"/>
                <a:gd name="connsiteY6" fmla="*/ 444500 h 1546578"/>
                <a:gd name="connsiteX7" fmla="*/ 165100 w 3376788"/>
                <a:gd name="connsiteY7" fmla="*/ 503766 h 1546578"/>
                <a:gd name="connsiteX8" fmla="*/ 38100 w 3376788"/>
                <a:gd name="connsiteY8" fmla="*/ 579966 h 1546578"/>
                <a:gd name="connsiteX9" fmla="*/ 4233 w 3376788"/>
                <a:gd name="connsiteY9" fmla="*/ 588433 h 1546578"/>
                <a:gd name="connsiteX10" fmla="*/ 12700 w 3376788"/>
                <a:gd name="connsiteY10" fmla="*/ 647700 h 1546578"/>
                <a:gd name="connsiteX11" fmla="*/ 80433 w 3376788"/>
                <a:gd name="connsiteY11" fmla="*/ 800100 h 1546578"/>
                <a:gd name="connsiteX12" fmla="*/ 215900 w 3376788"/>
                <a:gd name="connsiteY12" fmla="*/ 944033 h 1546578"/>
                <a:gd name="connsiteX13" fmla="*/ 359833 w 3376788"/>
                <a:gd name="connsiteY13" fmla="*/ 1045633 h 1546578"/>
                <a:gd name="connsiteX14" fmla="*/ 647700 w 3376788"/>
                <a:gd name="connsiteY14" fmla="*/ 1147233 h 1546578"/>
                <a:gd name="connsiteX15" fmla="*/ 935566 w 3376788"/>
                <a:gd name="connsiteY15" fmla="*/ 1198033 h 1546578"/>
                <a:gd name="connsiteX16" fmla="*/ 1172633 w 3376788"/>
                <a:gd name="connsiteY16" fmla="*/ 1240366 h 1546578"/>
                <a:gd name="connsiteX17" fmla="*/ 1460500 w 3376788"/>
                <a:gd name="connsiteY17" fmla="*/ 1257300 h 1546578"/>
                <a:gd name="connsiteX18" fmla="*/ 1765300 w 3376788"/>
                <a:gd name="connsiteY18" fmla="*/ 1316566 h 1546578"/>
                <a:gd name="connsiteX19" fmla="*/ 2053166 w 3376788"/>
                <a:gd name="connsiteY19" fmla="*/ 1468966 h 1546578"/>
                <a:gd name="connsiteX20" fmla="*/ 2281766 w 3376788"/>
                <a:gd name="connsiteY20" fmla="*/ 1536700 h 1546578"/>
                <a:gd name="connsiteX21" fmla="*/ 2620433 w 3376788"/>
                <a:gd name="connsiteY21" fmla="*/ 1528233 h 1546578"/>
                <a:gd name="connsiteX22" fmla="*/ 2967566 w 3376788"/>
                <a:gd name="connsiteY22" fmla="*/ 1528233 h 1546578"/>
                <a:gd name="connsiteX23" fmla="*/ 3187700 w 3376788"/>
                <a:gd name="connsiteY23" fmla="*/ 1477433 h 1546578"/>
                <a:gd name="connsiteX24" fmla="*/ 3357033 w 3376788"/>
                <a:gd name="connsiteY24" fmla="*/ 1435100 h 1546578"/>
                <a:gd name="connsiteX25" fmla="*/ 3306233 w 3376788"/>
                <a:gd name="connsiteY25" fmla="*/ 1367366 h 1546578"/>
                <a:gd name="connsiteX26" fmla="*/ 3103033 w 3376788"/>
                <a:gd name="connsiteY26" fmla="*/ 1130300 h 1546578"/>
                <a:gd name="connsiteX27" fmla="*/ 2925233 w 3376788"/>
                <a:gd name="connsiteY27" fmla="*/ 884766 h 1546578"/>
                <a:gd name="connsiteX28" fmla="*/ 2688166 w 3376788"/>
                <a:gd name="connsiteY28" fmla="*/ 596900 h 1546578"/>
                <a:gd name="connsiteX29" fmla="*/ 2425700 w 3376788"/>
                <a:gd name="connsiteY29" fmla="*/ 317500 h 1546578"/>
                <a:gd name="connsiteX30" fmla="*/ 2205566 w 3376788"/>
                <a:gd name="connsiteY30" fmla="*/ 80433 h 1546578"/>
                <a:gd name="connsiteX31" fmla="*/ 2154766 w 3376788"/>
                <a:gd name="connsiteY31" fmla="*/ 38100 h 1546578"/>
                <a:gd name="connsiteX32" fmla="*/ 2078566 w 3376788"/>
                <a:gd name="connsiteY32" fmla="*/ 80433 h 1546578"/>
                <a:gd name="connsiteX33" fmla="*/ 1976966 w 3376788"/>
                <a:gd name="connsiteY33" fmla="*/ 97366 h 1546578"/>
                <a:gd name="connsiteX34" fmla="*/ 1866900 w 3376788"/>
                <a:gd name="connsiteY34" fmla="*/ 80433 h 1546578"/>
                <a:gd name="connsiteX35" fmla="*/ 1756833 w 3376788"/>
                <a:gd name="connsiteY35" fmla="*/ 46566 h 1546578"/>
                <a:gd name="connsiteX36" fmla="*/ 1689100 w 3376788"/>
                <a:gd name="connsiteY36" fmla="*/ 12700 h 154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76788" h="1546578">
                  <a:moveTo>
                    <a:pt x="1689100" y="12700"/>
                  </a:moveTo>
                  <a:cubicBezTo>
                    <a:pt x="1643945" y="25400"/>
                    <a:pt x="1556456" y="86077"/>
                    <a:pt x="1485900" y="122766"/>
                  </a:cubicBezTo>
                  <a:cubicBezTo>
                    <a:pt x="1415344" y="159455"/>
                    <a:pt x="1337733" y="208844"/>
                    <a:pt x="1265766" y="232833"/>
                  </a:cubicBezTo>
                  <a:cubicBezTo>
                    <a:pt x="1193799" y="256822"/>
                    <a:pt x="1131711" y="246945"/>
                    <a:pt x="1054100" y="266700"/>
                  </a:cubicBezTo>
                  <a:cubicBezTo>
                    <a:pt x="976489" y="286455"/>
                    <a:pt x="884767" y="328788"/>
                    <a:pt x="800100" y="351366"/>
                  </a:cubicBezTo>
                  <a:cubicBezTo>
                    <a:pt x="715433" y="373944"/>
                    <a:pt x="618067" y="386644"/>
                    <a:pt x="546100" y="402166"/>
                  </a:cubicBezTo>
                  <a:cubicBezTo>
                    <a:pt x="474133" y="417688"/>
                    <a:pt x="431800" y="427567"/>
                    <a:pt x="368300" y="444500"/>
                  </a:cubicBezTo>
                  <a:cubicBezTo>
                    <a:pt x="304800" y="461433"/>
                    <a:pt x="220133" y="481188"/>
                    <a:pt x="165100" y="503766"/>
                  </a:cubicBezTo>
                  <a:cubicBezTo>
                    <a:pt x="110067" y="526344"/>
                    <a:pt x="64911" y="565855"/>
                    <a:pt x="38100" y="579966"/>
                  </a:cubicBezTo>
                  <a:cubicBezTo>
                    <a:pt x="11289" y="594077"/>
                    <a:pt x="8466" y="577144"/>
                    <a:pt x="4233" y="588433"/>
                  </a:cubicBezTo>
                  <a:cubicBezTo>
                    <a:pt x="0" y="599722"/>
                    <a:pt x="0" y="612422"/>
                    <a:pt x="12700" y="647700"/>
                  </a:cubicBezTo>
                  <a:cubicBezTo>
                    <a:pt x="25400" y="682978"/>
                    <a:pt x="46566" y="750711"/>
                    <a:pt x="80433" y="800100"/>
                  </a:cubicBezTo>
                  <a:cubicBezTo>
                    <a:pt x="114300" y="849489"/>
                    <a:pt x="169333" y="903111"/>
                    <a:pt x="215900" y="944033"/>
                  </a:cubicBezTo>
                  <a:cubicBezTo>
                    <a:pt x="262467" y="984955"/>
                    <a:pt x="287866" y="1011766"/>
                    <a:pt x="359833" y="1045633"/>
                  </a:cubicBezTo>
                  <a:cubicBezTo>
                    <a:pt x="431800" y="1079500"/>
                    <a:pt x="551744" y="1121833"/>
                    <a:pt x="647700" y="1147233"/>
                  </a:cubicBezTo>
                  <a:cubicBezTo>
                    <a:pt x="743656" y="1172633"/>
                    <a:pt x="935566" y="1198033"/>
                    <a:pt x="935566" y="1198033"/>
                  </a:cubicBezTo>
                  <a:cubicBezTo>
                    <a:pt x="1023055" y="1213555"/>
                    <a:pt x="1085144" y="1230488"/>
                    <a:pt x="1172633" y="1240366"/>
                  </a:cubicBezTo>
                  <a:cubicBezTo>
                    <a:pt x="1260122" y="1250244"/>
                    <a:pt x="1361722" y="1244600"/>
                    <a:pt x="1460500" y="1257300"/>
                  </a:cubicBezTo>
                  <a:cubicBezTo>
                    <a:pt x="1559278" y="1270000"/>
                    <a:pt x="1666522" y="1281288"/>
                    <a:pt x="1765300" y="1316566"/>
                  </a:cubicBezTo>
                  <a:cubicBezTo>
                    <a:pt x="1864078" y="1351844"/>
                    <a:pt x="1967088" y="1432277"/>
                    <a:pt x="2053166" y="1468966"/>
                  </a:cubicBezTo>
                  <a:cubicBezTo>
                    <a:pt x="2139244" y="1505655"/>
                    <a:pt x="2187222" y="1526822"/>
                    <a:pt x="2281766" y="1536700"/>
                  </a:cubicBezTo>
                  <a:cubicBezTo>
                    <a:pt x="2376310" y="1546578"/>
                    <a:pt x="2506133" y="1529644"/>
                    <a:pt x="2620433" y="1528233"/>
                  </a:cubicBezTo>
                  <a:cubicBezTo>
                    <a:pt x="2734733" y="1526822"/>
                    <a:pt x="2873022" y="1536700"/>
                    <a:pt x="2967566" y="1528233"/>
                  </a:cubicBezTo>
                  <a:cubicBezTo>
                    <a:pt x="3062110" y="1519766"/>
                    <a:pt x="3122789" y="1492955"/>
                    <a:pt x="3187700" y="1477433"/>
                  </a:cubicBezTo>
                  <a:cubicBezTo>
                    <a:pt x="3252611" y="1461911"/>
                    <a:pt x="3337278" y="1453444"/>
                    <a:pt x="3357033" y="1435100"/>
                  </a:cubicBezTo>
                  <a:cubicBezTo>
                    <a:pt x="3376788" y="1416756"/>
                    <a:pt x="3348566" y="1418166"/>
                    <a:pt x="3306233" y="1367366"/>
                  </a:cubicBezTo>
                  <a:cubicBezTo>
                    <a:pt x="3263900" y="1316566"/>
                    <a:pt x="3166533" y="1210733"/>
                    <a:pt x="3103033" y="1130300"/>
                  </a:cubicBezTo>
                  <a:cubicBezTo>
                    <a:pt x="3039533" y="1049867"/>
                    <a:pt x="2994377" y="973666"/>
                    <a:pt x="2925233" y="884766"/>
                  </a:cubicBezTo>
                  <a:cubicBezTo>
                    <a:pt x="2856089" y="795866"/>
                    <a:pt x="2771421" y="691444"/>
                    <a:pt x="2688166" y="596900"/>
                  </a:cubicBezTo>
                  <a:cubicBezTo>
                    <a:pt x="2604911" y="502356"/>
                    <a:pt x="2425700" y="317500"/>
                    <a:pt x="2425700" y="317500"/>
                  </a:cubicBezTo>
                  <a:cubicBezTo>
                    <a:pt x="2345267" y="231422"/>
                    <a:pt x="2250722" y="127000"/>
                    <a:pt x="2205566" y="80433"/>
                  </a:cubicBezTo>
                  <a:cubicBezTo>
                    <a:pt x="2160410" y="33866"/>
                    <a:pt x="2175933" y="38100"/>
                    <a:pt x="2154766" y="38100"/>
                  </a:cubicBezTo>
                  <a:cubicBezTo>
                    <a:pt x="2133599" y="38100"/>
                    <a:pt x="2108199" y="70555"/>
                    <a:pt x="2078566" y="80433"/>
                  </a:cubicBezTo>
                  <a:cubicBezTo>
                    <a:pt x="2048933" y="90311"/>
                    <a:pt x="2012244" y="97366"/>
                    <a:pt x="1976966" y="97366"/>
                  </a:cubicBezTo>
                  <a:cubicBezTo>
                    <a:pt x="1941688" y="97366"/>
                    <a:pt x="1903589" y="88900"/>
                    <a:pt x="1866900" y="80433"/>
                  </a:cubicBezTo>
                  <a:cubicBezTo>
                    <a:pt x="1830211" y="71966"/>
                    <a:pt x="1779411" y="57855"/>
                    <a:pt x="1756833" y="46566"/>
                  </a:cubicBezTo>
                  <a:cubicBezTo>
                    <a:pt x="1734255" y="35277"/>
                    <a:pt x="1734255" y="0"/>
                    <a:pt x="1689100" y="12700"/>
                  </a:cubicBezTo>
                  <a:close/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1444816" y="1191790"/>
              <a:ext cx="443089" cy="479777"/>
            </a:xfrm>
            <a:custGeom>
              <a:avLst/>
              <a:gdLst>
                <a:gd name="connsiteX0" fmla="*/ 0 w 443089"/>
                <a:gd name="connsiteY0" fmla="*/ 352777 h 479777"/>
                <a:gd name="connsiteX1" fmla="*/ 237066 w 443089"/>
                <a:gd name="connsiteY1" fmla="*/ 208844 h 479777"/>
                <a:gd name="connsiteX2" fmla="*/ 423333 w 443089"/>
                <a:gd name="connsiteY2" fmla="*/ 5644 h 479777"/>
                <a:gd name="connsiteX3" fmla="*/ 355600 w 443089"/>
                <a:gd name="connsiteY3" fmla="*/ 174977 h 479777"/>
                <a:gd name="connsiteX4" fmla="*/ 304800 w 443089"/>
                <a:gd name="connsiteY4" fmla="*/ 479777 h 47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089" h="479777">
                  <a:moveTo>
                    <a:pt x="0" y="352777"/>
                  </a:moveTo>
                  <a:cubicBezTo>
                    <a:pt x="83255" y="309738"/>
                    <a:pt x="166511" y="266699"/>
                    <a:pt x="237066" y="208844"/>
                  </a:cubicBezTo>
                  <a:cubicBezTo>
                    <a:pt x="307621" y="150989"/>
                    <a:pt x="403577" y="11289"/>
                    <a:pt x="423333" y="5644"/>
                  </a:cubicBezTo>
                  <a:cubicBezTo>
                    <a:pt x="443089" y="0"/>
                    <a:pt x="375355" y="95955"/>
                    <a:pt x="355600" y="174977"/>
                  </a:cubicBezTo>
                  <a:cubicBezTo>
                    <a:pt x="335845" y="253999"/>
                    <a:pt x="304800" y="479777"/>
                    <a:pt x="304800" y="479777"/>
                  </a:cubicBezTo>
                </a:path>
              </a:pathLst>
            </a:custGeom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1887905" y="1104299"/>
              <a:ext cx="73377" cy="90311"/>
            </a:xfrm>
            <a:prstGeom prst="ellipse">
              <a:avLst/>
            </a:prstGeom>
            <a:solidFill>
              <a:srgbClr val="FFFF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412030" y="1031629"/>
              <a:ext cx="195438" cy="194732"/>
            </a:xfrm>
            <a:prstGeom prst="ellipse">
              <a:avLst/>
            </a:pr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4456479" y="1139578"/>
              <a:ext cx="195439" cy="131234"/>
            </a:xfrm>
            <a:prstGeom prst="ellipse">
              <a:avLst/>
            </a:pr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765762" y="966012"/>
              <a:ext cx="195439" cy="131234"/>
            </a:xfrm>
            <a:prstGeom prst="ellipse">
              <a:avLst/>
            </a:pr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orme libre 30"/>
            <p:cNvSpPr/>
            <p:nvPr/>
          </p:nvSpPr>
          <p:spPr>
            <a:xfrm>
              <a:off x="5127816" y="1036567"/>
              <a:ext cx="901700" cy="641350"/>
            </a:xfrm>
            <a:custGeom>
              <a:avLst/>
              <a:gdLst>
                <a:gd name="connsiteX0" fmla="*/ 194733 w 901700"/>
                <a:gd name="connsiteY0" fmla="*/ 88900 h 641350"/>
                <a:gd name="connsiteX1" fmla="*/ 55033 w 901700"/>
                <a:gd name="connsiteY1" fmla="*/ 266700 h 641350"/>
                <a:gd name="connsiteX2" fmla="*/ 4233 w 901700"/>
                <a:gd name="connsiteY2" fmla="*/ 425450 h 641350"/>
                <a:gd name="connsiteX3" fmla="*/ 80433 w 901700"/>
                <a:gd name="connsiteY3" fmla="*/ 558800 h 641350"/>
                <a:gd name="connsiteX4" fmla="*/ 378883 w 901700"/>
                <a:gd name="connsiteY4" fmla="*/ 635000 h 641350"/>
                <a:gd name="connsiteX5" fmla="*/ 702733 w 901700"/>
                <a:gd name="connsiteY5" fmla="*/ 520700 h 641350"/>
                <a:gd name="connsiteX6" fmla="*/ 867833 w 901700"/>
                <a:gd name="connsiteY6" fmla="*/ 336550 h 641350"/>
                <a:gd name="connsiteX7" fmla="*/ 893233 w 901700"/>
                <a:gd name="connsiteY7" fmla="*/ 171450 h 641350"/>
                <a:gd name="connsiteX8" fmla="*/ 817033 w 901700"/>
                <a:gd name="connsiteY8" fmla="*/ 69850 h 641350"/>
                <a:gd name="connsiteX9" fmla="*/ 709083 w 901700"/>
                <a:gd name="connsiteY9" fmla="*/ 19050 h 641350"/>
                <a:gd name="connsiteX10" fmla="*/ 613833 w 901700"/>
                <a:gd name="connsiteY10" fmla="*/ 0 h 6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1700" h="641350">
                  <a:moveTo>
                    <a:pt x="194733" y="88900"/>
                  </a:moveTo>
                  <a:cubicBezTo>
                    <a:pt x="140758" y="149754"/>
                    <a:pt x="86783" y="210608"/>
                    <a:pt x="55033" y="266700"/>
                  </a:cubicBezTo>
                  <a:cubicBezTo>
                    <a:pt x="23283" y="322792"/>
                    <a:pt x="0" y="376767"/>
                    <a:pt x="4233" y="425450"/>
                  </a:cubicBezTo>
                  <a:cubicBezTo>
                    <a:pt x="8466" y="474133"/>
                    <a:pt x="17991" y="523875"/>
                    <a:pt x="80433" y="558800"/>
                  </a:cubicBezTo>
                  <a:cubicBezTo>
                    <a:pt x="142875" y="593725"/>
                    <a:pt x="275166" y="641350"/>
                    <a:pt x="378883" y="635000"/>
                  </a:cubicBezTo>
                  <a:cubicBezTo>
                    <a:pt x="482600" y="628650"/>
                    <a:pt x="621241" y="570442"/>
                    <a:pt x="702733" y="520700"/>
                  </a:cubicBezTo>
                  <a:cubicBezTo>
                    <a:pt x="784225" y="470958"/>
                    <a:pt x="836083" y="394758"/>
                    <a:pt x="867833" y="336550"/>
                  </a:cubicBezTo>
                  <a:cubicBezTo>
                    <a:pt x="899583" y="278342"/>
                    <a:pt x="901700" y="215900"/>
                    <a:pt x="893233" y="171450"/>
                  </a:cubicBezTo>
                  <a:cubicBezTo>
                    <a:pt x="884766" y="127000"/>
                    <a:pt x="847725" y="95250"/>
                    <a:pt x="817033" y="69850"/>
                  </a:cubicBezTo>
                  <a:cubicBezTo>
                    <a:pt x="786341" y="44450"/>
                    <a:pt x="742950" y="30692"/>
                    <a:pt x="709083" y="19050"/>
                  </a:cubicBezTo>
                  <a:cubicBezTo>
                    <a:pt x="675216" y="7408"/>
                    <a:pt x="613833" y="0"/>
                    <a:pt x="613833" y="0"/>
                  </a:cubicBezTo>
                </a:path>
              </a:pathLst>
            </a:cu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5220949" y="928617"/>
              <a:ext cx="184150" cy="177800"/>
            </a:xfrm>
            <a:custGeom>
              <a:avLst/>
              <a:gdLst>
                <a:gd name="connsiteX0" fmla="*/ 0 w 184150"/>
                <a:gd name="connsiteY0" fmla="*/ 0 h 177800"/>
                <a:gd name="connsiteX1" fmla="*/ 95250 w 184150"/>
                <a:gd name="connsiteY1" fmla="*/ 19050 h 177800"/>
                <a:gd name="connsiteX2" fmla="*/ 165100 w 184150"/>
                <a:gd name="connsiteY2" fmla="*/ 57150 h 177800"/>
                <a:gd name="connsiteX3" fmla="*/ 184150 w 184150"/>
                <a:gd name="connsiteY3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" h="177800">
                  <a:moveTo>
                    <a:pt x="0" y="0"/>
                  </a:moveTo>
                  <a:cubicBezTo>
                    <a:pt x="33866" y="4762"/>
                    <a:pt x="67733" y="9525"/>
                    <a:pt x="95250" y="19050"/>
                  </a:cubicBezTo>
                  <a:cubicBezTo>
                    <a:pt x="122767" y="28575"/>
                    <a:pt x="150283" y="30692"/>
                    <a:pt x="165100" y="57150"/>
                  </a:cubicBezTo>
                  <a:cubicBezTo>
                    <a:pt x="179917" y="83608"/>
                    <a:pt x="184150" y="177800"/>
                    <a:pt x="184150" y="177800"/>
                  </a:cubicBezTo>
                </a:path>
              </a:pathLst>
            </a:custGeom>
            <a:noFill/>
            <a:ln w="41275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5506699" y="884167"/>
              <a:ext cx="59267" cy="171450"/>
            </a:xfrm>
            <a:custGeom>
              <a:avLst/>
              <a:gdLst>
                <a:gd name="connsiteX0" fmla="*/ 0 w 59267"/>
                <a:gd name="connsiteY0" fmla="*/ 0 h 171450"/>
                <a:gd name="connsiteX1" fmla="*/ 50800 w 59267"/>
                <a:gd name="connsiteY1" fmla="*/ 57150 h 171450"/>
                <a:gd name="connsiteX2" fmla="*/ 50800 w 59267"/>
                <a:gd name="connsiteY2" fmla="*/ 127000 h 171450"/>
                <a:gd name="connsiteX3" fmla="*/ 44450 w 59267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67" h="171450">
                  <a:moveTo>
                    <a:pt x="0" y="0"/>
                  </a:moveTo>
                  <a:cubicBezTo>
                    <a:pt x="21166" y="17991"/>
                    <a:pt x="42333" y="35983"/>
                    <a:pt x="50800" y="57150"/>
                  </a:cubicBezTo>
                  <a:cubicBezTo>
                    <a:pt x="59267" y="78317"/>
                    <a:pt x="51858" y="107950"/>
                    <a:pt x="50800" y="127000"/>
                  </a:cubicBezTo>
                  <a:cubicBezTo>
                    <a:pt x="49742" y="146050"/>
                    <a:pt x="44450" y="171450"/>
                    <a:pt x="44450" y="171450"/>
                  </a:cubicBezTo>
                </a:path>
              </a:pathLst>
            </a:custGeom>
            <a:noFill/>
            <a:ln w="41275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5132049" y="1028100"/>
              <a:ext cx="203200" cy="59267"/>
            </a:xfrm>
            <a:custGeom>
              <a:avLst/>
              <a:gdLst>
                <a:gd name="connsiteX0" fmla="*/ 0 w 203200"/>
                <a:gd name="connsiteY0" fmla="*/ 2117 h 59267"/>
                <a:gd name="connsiteX1" fmla="*/ 88900 w 203200"/>
                <a:gd name="connsiteY1" fmla="*/ 2117 h 59267"/>
                <a:gd name="connsiteX2" fmla="*/ 158750 w 203200"/>
                <a:gd name="connsiteY2" fmla="*/ 14817 h 59267"/>
                <a:gd name="connsiteX3" fmla="*/ 203200 w 203200"/>
                <a:gd name="connsiteY3" fmla="*/ 59267 h 5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59267">
                  <a:moveTo>
                    <a:pt x="0" y="2117"/>
                  </a:moveTo>
                  <a:cubicBezTo>
                    <a:pt x="31221" y="1058"/>
                    <a:pt x="62442" y="0"/>
                    <a:pt x="88900" y="2117"/>
                  </a:cubicBezTo>
                  <a:cubicBezTo>
                    <a:pt x="115358" y="4234"/>
                    <a:pt x="139700" y="5292"/>
                    <a:pt x="158750" y="14817"/>
                  </a:cubicBezTo>
                  <a:cubicBezTo>
                    <a:pt x="177800" y="24342"/>
                    <a:pt x="203200" y="59267"/>
                    <a:pt x="203200" y="59267"/>
                  </a:cubicBezTo>
                </a:path>
              </a:pathLst>
            </a:custGeom>
            <a:noFill/>
            <a:ln w="41275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5366999" y="884167"/>
              <a:ext cx="119592" cy="184150"/>
            </a:xfrm>
            <a:custGeom>
              <a:avLst/>
              <a:gdLst>
                <a:gd name="connsiteX0" fmla="*/ 0 w 119592"/>
                <a:gd name="connsiteY0" fmla="*/ 0 h 184150"/>
                <a:gd name="connsiteX1" fmla="*/ 82550 w 119592"/>
                <a:gd name="connsiteY1" fmla="*/ 31750 h 184150"/>
                <a:gd name="connsiteX2" fmla="*/ 114300 w 119592"/>
                <a:gd name="connsiteY2" fmla="*/ 76200 h 184150"/>
                <a:gd name="connsiteX3" fmla="*/ 114300 w 119592"/>
                <a:gd name="connsiteY3" fmla="*/ 127000 h 184150"/>
                <a:gd name="connsiteX4" fmla="*/ 114300 w 119592"/>
                <a:gd name="connsiteY4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92" h="184150">
                  <a:moveTo>
                    <a:pt x="0" y="0"/>
                  </a:moveTo>
                  <a:cubicBezTo>
                    <a:pt x="31750" y="9525"/>
                    <a:pt x="63500" y="19050"/>
                    <a:pt x="82550" y="31750"/>
                  </a:cubicBezTo>
                  <a:cubicBezTo>
                    <a:pt x="101600" y="44450"/>
                    <a:pt x="109008" y="60325"/>
                    <a:pt x="114300" y="76200"/>
                  </a:cubicBezTo>
                  <a:cubicBezTo>
                    <a:pt x="119592" y="92075"/>
                    <a:pt x="114300" y="127000"/>
                    <a:pt x="114300" y="127000"/>
                  </a:cubicBezTo>
                  <a:lnTo>
                    <a:pt x="114300" y="184150"/>
                  </a:lnTo>
                </a:path>
              </a:pathLst>
            </a:custGeom>
            <a:noFill/>
            <a:ln w="41275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5601949" y="833367"/>
              <a:ext cx="81492" cy="222250"/>
            </a:xfrm>
            <a:custGeom>
              <a:avLst/>
              <a:gdLst>
                <a:gd name="connsiteX0" fmla="*/ 0 w 81492"/>
                <a:gd name="connsiteY0" fmla="*/ 0 h 222250"/>
                <a:gd name="connsiteX1" fmla="*/ 69850 w 81492"/>
                <a:gd name="connsiteY1" fmla="*/ 101600 h 222250"/>
                <a:gd name="connsiteX2" fmla="*/ 69850 w 81492"/>
                <a:gd name="connsiteY2" fmla="*/ 152400 h 222250"/>
                <a:gd name="connsiteX3" fmla="*/ 38100 w 81492"/>
                <a:gd name="connsiteY3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492" h="222250">
                  <a:moveTo>
                    <a:pt x="0" y="0"/>
                  </a:moveTo>
                  <a:cubicBezTo>
                    <a:pt x="29104" y="38100"/>
                    <a:pt x="58208" y="76200"/>
                    <a:pt x="69850" y="101600"/>
                  </a:cubicBezTo>
                  <a:cubicBezTo>
                    <a:pt x="81492" y="127000"/>
                    <a:pt x="75142" y="132292"/>
                    <a:pt x="69850" y="152400"/>
                  </a:cubicBezTo>
                  <a:cubicBezTo>
                    <a:pt x="64558" y="172508"/>
                    <a:pt x="38100" y="222250"/>
                    <a:pt x="38100" y="222250"/>
                  </a:cubicBezTo>
                </a:path>
              </a:pathLst>
            </a:custGeom>
            <a:noFill/>
            <a:ln w="41275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5703549" y="833367"/>
              <a:ext cx="57150" cy="215900"/>
            </a:xfrm>
            <a:custGeom>
              <a:avLst/>
              <a:gdLst>
                <a:gd name="connsiteX0" fmla="*/ 31750 w 57150"/>
                <a:gd name="connsiteY0" fmla="*/ 0 h 215900"/>
                <a:gd name="connsiteX1" fmla="*/ 57150 w 57150"/>
                <a:gd name="connsiteY1" fmla="*/ 82550 h 215900"/>
                <a:gd name="connsiteX2" fmla="*/ 31750 w 57150"/>
                <a:gd name="connsiteY2" fmla="*/ 139700 h 215900"/>
                <a:gd name="connsiteX3" fmla="*/ 0 w 57150"/>
                <a:gd name="connsiteY3" fmla="*/ 215900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15900">
                  <a:moveTo>
                    <a:pt x="31750" y="0"/>
                  </a:moveTo>
                  <a:cubicBezTo>
                    <a:pt x="44450" y="29633"/>
                    <a:pt x="57150" y="59267"/>
                    <a:pt x="57150" y="82550"/>
                  </a:cubicBezTo>
                  <a:cubicBezTo>
                    <a:pt x="57150" y="105833"/>
                    <a:pt x="41275" y="117475"/>
                    <a:pt x="31750" y="139700"/>
                  </a:cubicBezTo>
                  <a:cubicBezTo>
                    <a:pt x="22225" y="161925"/>
                    <a:pt x="0" y="215900"/>
                    <a:pt x="0" y="215900"/>
                  </a:cubicBezTo>
                </a:path>
              </a:pathLst>
            </a:custGeom>
            <a:noFill/>
            <a:ln w="41275" cap="flat" cmpd="sng" algn="ctr">
              <a:solidFill>
                <a:srgbClr val="FFCC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5490824" y="1633467"/>
              <a:ext cx="638175" cy="1431925"/>
            </a:xfrm>
            <a:custGeom>
              <a:avLst/>
              <a:gdLst>
                <a:gd name="connsiteX0" fmla="*/ 123825 w 638175"/>
                <a:gd name="connsiteY0" fmla="*/ 0 h 1431925"/>
                <a:gd name="connsiteX1" fmla="*/ 142875 w 638175"/>
                <a:gd name="connsiteY1" fmla="*/ 76200 h 1431925"/>
                <a:gd name="connsiteX2" fmla="*/ 66675 w 638175"/>
                <a:gd name="connsiteY2" fmla="*/ 120650 h 1431925"/>
                <a:gd name="connsiteX3" fmla="*/ 9525 w 638175"/>
                <a:gd name="connsiteY3" fmla="*/ 228600 h 1431925"/>
                <a:gd name="connsiteX4" fmla="*/ 9525 w 638175"/>
                <a:gd name="connsiteY4" fmla="*/ 387350 h 1431925"/>
                <a:gd name="connsiteX5" fmla="*/ 34925 w 638175"/>
                <a:gd name="connsiteY5" fmla="*/ 635000 h 1431925"/>
                <a:gd name="connsiteX6" fmla="*/ 53975 w 638175"/>
                <a:gd name="connsiteY6" fmla="*/ 844550 h 1431925"/>
                <a:gd name="connsiteX7" fmla="*/ 79375 w 638175"/>
                <a:gd name="connsiteY7" fmla="*/ 996950 h 1431925"/>
                <a:gd name="connsiteX8" fmla="*/ 130175 w 638175"/>
                <a:gd name="connsiteY8" fmla="*/ 1155700 h 1431925"/>
                <a:gd name="connsiteX9" fmla="*/ 174625 w 638175"/>
                <a:gd name="connsiteY9" fmla="*/ 1352550 h 1431925"/>
                <a:gd name="connsiteX10" fmla="*/ 193675 w 638175"/>
                <a:gd name="connsiteY10" fmla="*/ 1422400 h 1431925"/>
                <a:gd name="connsiteX11" fmla="*/ 269875 w 638175"/>
                <a:gd name="connsiteY11" fmla="*/ 1409700 h 1431925"/>
                <a:gd name="connsiteX12" fmla="*/ 377825 w 638175"/>
                <a:gd name="connsiteY12" fmla="*/ 1390650 h 1431925"/>
                <a:gd name="connsiteX13" fmla="*/ 574675 w 638175"/>
                <a:gd name="connsiteY13" fmla="*/ 1333500 h 1431925"/>
                <a:gd name="connsiteX14" fmla="*/ 631825 w 638175"/>
                <a:gd name="connsiteY14" fmla="*/ 1327150 h 1431925"/>
                <a:gd name="connsiteX15" fmla="*/ 612775 w 638175"/>
                <a:gd name="connsiteY15" fmla="*/ 1231900 h 1431925"/>
                <a:gd name="connsiteX16" fmla="*/ 492125 w 638175"/>
                <a:gd name="connsiteY16" fmla="*/ 768350 h 1431925"/>
                <a:gd name="connsiteX17" fmla="*/ 434975 w 638175"/>
                <a:gd name="connsiteY17" fmla="*/ 495300 h 1431925"/>
                <a:gd name="connsiteX18" fmla="*/ 320675 w 638175"/>
                <a:gd name="connsiteY18" fmla="*/ 260350 h 1431925"/>
                <a:gd name="connsiteX19" fmla="*/ 257175 w 638175"/>
                <a:gd name="connsiteY19" fmla="*/ 152400 h 1431925"/>
                <a:gd name="connsiteX20" fmla="*/ 168275 w 638175"/>
                <a:gd name="connsiteY20" fmla="*/ 95250 h 1431925"/>
                <a:gd name="connsiteX21" fmla="*/ 142875 w 638175"/>
                <a:gd name="connsiteY21" fmla="*/ 76200 h 143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38175" h="1431925">
                  <a:moveTo>
                    <a:pt x="123825" y="0"/>
                  </a:moveTo>
                  <a:cubicBezTo>
                    <a:pt x="138112" y="28046"/>
                    <a:pt x="152400" y="56092"/>
                    <a:pt x="142875" y="76200"/>
                  </a:cubicBezTo>
                  <a:cubicBezTo>
                    <a:pt x="133350" y="96308"/>
                    <a:pt x="88900" y="95250"/>
                    <a:pt x="66675" y="120650"/>
                  </a:cubicBezTo>
                  <a:cubicBezTo>
                    <a:pt x="44450" y="146050"/>
                    <a:pt x="19050" y="184150"/>
                    <a:pt x="9525" y="228600"/>
                  </a:cubicBezTo>
                  <a:cubicBezTo>
                    <a:pt x="0" y="273050"/>
                    <a:pt x="5292" y="319617"/>
                    <a:pt x="9525" y="387350"/>
                  </a:cubicBezTo>
                  <a:cubicBezTo>
                    <a:pt x="13758" y="455083"/>
                    <a:pt x="27517" y="558800"/>
                    <a:pt x="34925" y="635000"/>
                  </a:cubicBezTo>
                  <a:cubicBezTo>
                    <a:pt x="42333" y="711200"/>
                    <a:pt x="46567" y="784225"/>
                    <a:pt x="53975" y="844550"/>
                  </a:cubicBezTo>
                  <a:cubicBezTo>
                    <a:pt x="61383" y="904875"/>
                    <a:pt x="66675" y="945092"/>
                    <a:pt x="79375" y="996950"/>
                  </a:cubicBezTo>
                  <a:cubicBezTo>
                    <a:pt x="92075" y="1048808"/>
                    <a:pt x="114300" y="1096433"/>
                    <a:pt x="130175" y="1155700"/>
                  </a:cubicBezTo>
                  <a:cubicBezTo>
                    <a:pt x="146050" y="1214967"/>
                    <a:pt x="164042" y="1308100"/>
                    <a:pt x="174625" y="1352550"/>
                  </a:cubicBezTo>
                  <a:cubicBezTo>
                    <a:pt x="185208" y="1397000"/>
                    <a:pt x="177800" y="1412875"/>
                    <a:pt x="193675" y="1422400"/>
                  </a:cubicBezTo>
                  <a:cubicBezTo>
                    <a:pt x="209550" y="1431925"/>
                    <a:pt x="269875" y="1409700"/>
                    <a:pt x="269875" y="1409700"/>
                  </a:cubicBezTo>
                  <a:cubicBezTo>
                    <a:pt x="300567" y="1404408"/>
                    <a:pt x="327025" y="1403350"/>
                    <a:pt x="377825" y="1390650"/>
                  </a:cubicBezTo>
                  <a:cubicBezTo>
                    <a:pt x="428625" y="1377950"/>
                    <a:pt x="532342" y="1344083"/>
                    <a:pt x="574675" y="1333500"/>
                  </a:cubicBezTo>
                  <a:cubicBezTo>
                    <a:pt x="617008" y="1322917"/>
                    <a:pt x="625475" y="1344083"/>
                    <a:pt x="631825" y="1327150"/>
                  </a:cubicBezTo>
                  <a:cubicBezTo>
                    <a:pt x="638175" y="1310217"/>
                    <a:pt x="636058" y="1325033"/>
                    <a:pt x="612775" y="1231900"/>
                  </a:cubicBezTo>
                  <a:cubicBezTo>
                    <a:pt x="589492" y="1138767"/>
                    <a:pt x="521758" y="891117"/>
                    <a:pt x="492125" y="768350"/>
                  </a:cubicBezTo>
                  <a:cubicBezTo>
                    <a:pt x="462492" y="645583"/>
                    <a:pt x="463550" y="579967"/>
                    <a:pt x="434975" y="495300"/>
                  </a:cubicBezTo>
                  <a:cubicBezTo>
                    <a:pt x="406400" y="410633"/>
                    <a:pt x="350308" y="317500"/>
                    <a:pt x="320675" y="260350"/>
                  </a:cubicBezTo>
                  <a:cubicBezTo>
                    <a:pt x="291042" y="203200"/>
                    <a:pt x="282575" y="179917"/>
                    <a:pt x="257175" y="152400"/>
                  </a:cubicBezTo>
                  <a:cubicBezTo>
                    <a:pt x="231775" y="124883"/>
                    <a:pt x="187325" y="107950"/>
                    <a:pt x="168275" y="95250"/>
                  </a:cubicBezTo>
                  <a:cubicBezTo>
                    <a:pt x="149225" y="82550"/>
                    <a:pt x="142875" y="76200"/>
                    <a:pt x="142875" y="76200"/>
                  </a:cubicBezTo>
                </a:path>
              </a:pathLst>
            </a:cu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5580782" y="1800684"/>
              <a:ext cx="152400" cy="144992"/>
            </a:xfrm>
            <a:custGeom>
              <a:avLst/>
              <a:gdLst>
                <a:gd name="connsiteX0" fmla="*/ 59267 w 152400"/>
                <a:gd name="connsiteY0" fmla="*/ 139700 h 144992"/>
                <a:gd name="connsiteX1" fmla="*/ 2117 w 152400"/>
                <a:gd name="connsiteY1" fmla="*/ 50800 h 144992"/>
                <a:gd name="connsiteX2" fmla="*/ 46567 w 152400"/>
                <a:gd name="connsiteY2" fmla="*/ 6350 h 144992"/>
                <a:gd name="connsiteX3" fmla="*/ 116417 w 152400"/>
                <a:gd name="connsiteY3" fmla="*/ 12700 h 144992"/>
                <a:gd name="connsiteX4" fmla="*/ 141817 w 152400"/>
                <a:gd name="connsiteY4" fmla="*/ 38100 h 144992"/>
                <a:gd name="connsiteX5" fmla="*/ 141817 w 152400"/>
                <a:gd name="connsiteY5" fmla="*/ 82550 h 144992"/>
                <a:gd name="connsiteX6" fmla="*/ 59267 w 152400"/>
                <a:gd name="connsiteY6" fmla="*/ 139700 h 1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144992">
                  <a:moveTo>
                    <a:pt x="59267" y="139700"/>
                  </a:moveTo>
                  <a:cubicBezTo>
                    <a:pt x="35984" y="134408"/>
                    <a:pt x="4234" y="73025"/>
                    <a:pt x="2117" y="50800"/>
                  </a:cubicBezTo>
                  <a:cubicBezTo>
                    <a:pt x="0" y="28575"/>
                    <a:pt x="27517" y="12700"/>
                    <a:pt x="46567" y="6350"/>
                  </a:cubicBezTo>
                  <a:cubicBezTo>
                    <a:pt x="65617" y="0"/>
                    <a:pt x="100542" y="7408"/>
                    <a:pt x="116417" y="12700"/>
                  </a:cubicBezTo>
                  <a:cubicBezTo>
                    <a:pt x="132292" y="17992"/>
                    <a:pt x="137584" y="26458"/>
                    <a:pt x="141817" y="38100"/>
                  </a:cubicBezTo>
                  <a:cubicBezTo>
                    <a:pt x="146050" y="49742"/>
                    <a:pt x="152400" y="66675"/>
                    <a:pt x="141817" y="82550"/>
                  </a:cubicBezTo>
                  <a:cubicBezTo>
                    <a:pt x="131234" y="98425"/>
                    <a:pt x="82550" y="144992"/>
                    <a:pt x="59267" y="139700"/>
                  </a:cubicBezTo>
                  <a:close/>
                </a:path>
              </a:pathLst>
            </a:custGeom>
            <a:solidFill>
              <a:srgbClr val="66CC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 41"/>
            <p:cNvSpPr/>
            <p:nvPr/>
          </p:nvSpPr>
          <p:spPr>
            <a:xfrm>
              <a:off x="5665449" y="1895933"/>
              <a:ext cx="1193800" cy="871008"/>
            </a:xfrm>
            <a:custGeom>
              <a:avLst/>
              <a:gdLst>
                <a:gd name="connsiteX0" fmla="*/ 25400 w 1193800"/>
                <a:gd name="connsiteY0" fmla="*/ 0 h 871008"/>
                <a:gd name="connsiteX1" fmla="*/ 209550 w 1193800"/>
                <a:gd name="connsiteY1" fmla="*/ 247650 h 871008"/>
                <a:gd name="connsiteX2" fmla="*/ 463550 w 1193800"/>
                <a:gd name="connsiteY2" fmla="*/ 431800 h 871008"/>
                <a:gd name="connsiteX3" fmla="*/ 793750 w 1193800"/>
                <a:gd name="connsiteY3" fmla="*/ 565150 h 871008"/>
                <a:gd name="connsiteX4" fmla="*/ 971550 w 1193800"/>
                <a:gd name="connsiteY4" fmla="*/ 571500 h 871008"/>
                <a:gd name="connsiteX5" fmla="*/ 1035050 w 1193800"/>
                <a:gd name="connsiteY5" fmla="*/ 565150 h 871008"/>
                <a:gd name="connsiteX6" fmla="*/ 1193800 w 1193800"/>
                <a:gd name="connsiteY6" fmla="*/ 723900 h 871008"/>
                <a:gd name="connsiteX7" fmla="*/ 1193800 w 1193800"/>
                <a:gd name="connsiteY7" fmla="*/ 723900 h 871008"/>
                <a:gd name="connsiteX8" fmla="*/ 1149350 w 1193800"/>
                <a:gd name="connsiteY8" fmla="*/ 774700 h 871008"/>
                <a:gd name="connsiteX9" fmla="*/ 1016000 w 1193800"/>
                <a:gd name="connsiteY9" fmla="*/ 844550 h 871008"/>
                <a:gd name="connsiteX10" fmla="*/ 914400 w 1193800"/>
                <a:gd name="connsiteY10" fmla="*/ 844550 h 871008"/>
                <a:gd name="connsiteX11" fmla="*/ 584200 w 1193800"/>
                <a:gd name="connsiteY11" fmla="*/ 685800 h 871008"/>
                <a:gd name="connsiteX12" fmla="*/ 273050 w 1193800"/>
                <a:gd name="connsiteY12" fmla="*/ 431800 h 871008"/>
                <a:gd name="connsiteX13" fmla="*/ 0 w 1193800"/>
                <a:gd name="connsiteY13" fmla="*/ 50800 h 87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3800" h="871008">
                  <a:moveTo>
                    <a:pt x="25400" y="0"/>
                  </a:moveTo>
                  <a:cubicBezTo>
                    <a:pt x="80962" y="87841"/>
                    <a:pt x="136525" y="175683"/>
                    <a:pt x="209550" y="247650"/>
                  </a:cubicBezTo>
                  <a:cubicBezTo>
                    <a:pt x="282575" y="319617"/>
                    <a:pt x="366183" y="378883"/>
                    <a:pt x="463550" y="431800"/>
                  </a:cubicBezTo>
                  <a:cubicBezTo>
                    <a:pt x="560917" y="484717"/>
                    <a:pt x="709083" y="541867"/>
                    <a:pt x="793750" y="565150"/>
                  </a:cubicBezTo>
                  <a:cubicBezTo>
                    <a:pt x="878417" y="588433"/>
                    <a:pt x="931333" y="571500"/>
                    <a:pt x="971550" y="571500"/>
                  </a:cubicBezTo>
                  <a:cubicBezTo>
                    <a:pt x="1011767" y="571500"/>
                    <a:pt x="998008" y="539750"/>
                    <a:pt x="1035050" y="565150"/>
                  </a:cubicBezTo>
                  <a:cubicBezTo>
                    <a:pt x="1072092" y="590550"/>
                    <a:pt x="1193800" y="723900"/>
                    <a:pt x="1193800" y="723900"/>
                  </a:cubicBezTo>
                  <a:lnTo>
                    <a:pt x="1193800" y="723900"/>
                  </a:lnTo>
                  <a:cubicBezTo>
                    <a:pt x="1186392" y="732367"/>
                    <a:pt x="1178983" y="754592"/>
                    <a:pt x="1149350" y="774700"/>
                  </a:cubicBezTo>
                  <a:cubicBezTo>
                    <a:pt x="1119717" y="794808"/>
                    <a:pt x="1055158" y="832908"/>
                    <a:pt x="1016000" y="844550"/>
                  </a:cubicBezTo>
                  <a:cubicBezTo>
                    <a:pt x="976842" y="856192"/>
                    <a:pt x="986367" y="871008"/>
                    <a:pt x="914400" y="844550"/>
                  </a:cubicBezTo>
                  <a:cubicBezTo>
                    <a:pt x="842433" y="818092"/>
                    <a:pt x="691092" y="754592"/>
                    <a:pt x="584200" y="685800"/>
                  </a:cubicBezTo>
                  <a:cubicBezTo>
                    <a:pt x="477308" y="617008"/>
                    <a:pt x="370417" y="537633"/>
                    <a:pt x="273050" y="431800"/>
                  </a:cubicBezTo>
                  <a:cubicBezTo>
                    <a:pt x="175683" y="325967"/>
                    <a:pt x="0" y="50800"/>
                    <a:pt x="0" y="50800"/>
                  </a:cubicBezTo>
                </a:path>
              </a:pathLst>
            </a:custGeom>
            <a:solidFill>
              <a:srgbClr val="66CC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orme libre 45"/>
            <p:cNvSpPr/>
            <p:nvPr/>
          </p:nvSpPr>
          <p:spPr>
            <a:xfrm>
              <a:off x="4644157" y="2942625"/>
              <a:ext cx="2715684" cy="1395942"/>
            </a:xfrm>
            <a:custGeom>
              <a:avLst/>
              <a:gdLst>
                <a:gd name="connsiteX0" fmla="*/ 1021292 w 2715684"/>
                <a:gd name="connsiteY0" fmla="*/ 106892 h 1395942"/>
                <a:gd name="connsiteX1" fmla="*/ 1249892 w 2715684"/>
                <a:gd name="connsiteY1" fmla="*/ 56092 h 1395942"/>
                <a:gd name="connsiteX2" fmla="*/ 1414992 w 2715684"/>
                <a:gd name="connsiteY2" fmla="*/ 17992 h 1395942"/>
                <a:gd name="connsiteX3" fmla="*/ 1434042 w 2715684"/>
                <a:gd name="connsiteY3" fmla="*/ 17992 h 1395942"/>
                <a:gd name="connsiteX4" fmla="*/ 1541992 w 2715684"/>
                <a:gd name="connsiteY4" fmla="*/ 68792 h 1395942"/>
                <a:gd name="connsiteX5" fmla="*/ 2094442 w 2715684"/>
                <a:gd name="connsiteY5" fmla="*/ 430742 h 1395942"/>
                <a:gd name="connsiteX6" fmla="*/ 2481792 w 2715684"/>
                <a:gd name="connsiteY6" fmla="*/ 678392 h 1395942"/>
                <a:gd name="connsiteX7" fmla="*/ 2653242 w 2715684"/>
                <a:gd name="connsiteY7" fmla="*/ 792692 h 1395942"/>
                <a:gd name="connsiteX8" fmla="*/ 2684992 w 2715684"/>
                <a:gd name="connsiteY8" fmla="*/ 811742 h 1395942"/>
                <a:gd name="connsiteX9" fmla="*/ 2704042 w 2715684"/>
                <a:gd name="connsiteY9" fmla="*/ 837142 h 1395942"/>
                <a:gd name="connsiteX10" fmla="*/ 2615142 w 2715684"/>
                <a:gd name="connsiteY10" fmla="*/ 976842 h 1395942"/>
                <a:gd name="connsiteX11" fmla="*/ 2615142 w 2715684"/>
                <a:gd name="connsiteY11" fmla="*/ 1002242 h 1395942"/>
                <a:gd name="connsiteX12" fmla="*/ 2532592 w 2715684"/>
                <a:gd name="connsiteY12" fmla="*/ 970492 h 1395942"/>
                <a:gd name="connsiteX13" fmla="*/ 1618192 w 2715684"/>
                <a:gd name="connsiteY13" fmla="*/ 392642 h 1395942"/>
                <a:gd name="connsiteX14" fmla="*/ 1408642 w 2715684"/>
                <a:gd name="connsiteY14" fmla="*/ 265642 h 1395942"/>
                <a:gd name="connsiteX15" fmla="*/ 1313392 w 2715684"/>
                <a:gd name="connsiteY15" fmla="*/ 202142 h 1395942"/>
                <a:gd name="connsiteX16" fmla="*/ 1287992 w 2715684"/>
                <a:gd name="connsiteY16" fmla="*/ 195792 h 1395942"/>
                <a:gd name="connsiteX17" fmla="*/ 1237192 w 2715684"/>
                <a:gd name="connsiteY17" fmla="*/ 240242 h 1395942"/>
                <a:gd name="connsiteX18" fmla="*/ 1173692 w 2715684"/>
                <a:gd name="connsiteY18" fmla="*/ 322792 h 1395942"/>
                <a:gd name="connsiteX19" fmla="*/ 284692 w 2715684"/>
                <a:gd name="connsiteY19" fmla="*/ 1237192 h 1395942"/>
                <a:gd name="connsiteX20" fmla="*/ 252942 w 2715684"/>
                <a:gd name="connsiteY20" fmla="*/ 1275292 h 1395942"/>
                <a:gd name="connsiteX21" fmla="*/ 227542 w 2715684"/>
                <a:gd name="connsiteY21" fmla="*/ 1300692 h 1395942"/>
                <a:gd name="connsiteX22" fmla="*/ 202142 w 2715684"/>
                <a:gd name="connsiteY22" fmla="*/ 1319742 h 1395942"/>
                <a:gd name="connsiteX23" fmla="*/ 176742 w 2715684"/>
                <a:gd name="connsiteY23" fmla="*/ 1287992 h 1395942"/>
                <a:gd name="connsiteX24" fmla="*/ 113242 w 2715684"/>
                <a:gd name="connsiteY24" fmla="*/ 1268942 h 1395942"/>
                <a:gd name="connsiteX25" fmla="*/ 75142 w 2715684"/>
                <a:gd name="connsiteY25" fmla="*/ 1268942 h 1395942"/>
                <a:gd name="connsiteX26" fmla="*/ 11642 w 2715684"/>
                <a:gd name="connsiteY26" fmla="*/ 1256242 h 1395942"/>
                <a:gd name="connsiteX27" fmla="*/ 5292 w 2715684"/>
                <a:gd name="connsiteY27" fmla="*/ 1256242 h 1395942"/>
                <a:gd name="connsiteX28" fmla="*/ 43392 w 2715684"/>
                <a:gd name="connsiteY28" fmla="*/ 1211792 h 1395942"/>
                <a:gd name="connsiteX29" fmla="*/ 189442 w 2715684"/>
                <a:gd name="connsiteY29" fmla="*/ 1059392 h 1395942"/>
                <a:gd name="connsiteX30" fmla="*/ 614892 w 2715684"/>
                <a:gd name="connsiteY30" fmla="*/ 551392 h 1395942"/>
                <a:gd name="connsiteX31" fmla="*/ 868892 w 2715684"/>
                <a:gd name="connsiteY31" fmla="*/ 265642 h 1395942"/>
                <a:gd name="connsiteX32" fmla="*/ 1021292 w 2715684"/>
                <a:gd name="connsiteY32" fmla="*/ 106892 h 139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15684" h="1395942">
                  <a:moveTo>
                    <a:pt x="1021292" y="106892"/>
                  </a:moveTo>
                  <a:lnTo>
                    <a:pt x="1249892" y="56092"/>
                  </a:lnTo>
                  <a:lnTo>
                    <a:pt x="1414992" y="17992"/>
                  </a:lnTo>
                  <a:cubicBezTo>
                    <a:pt x="1445684" y="11642"/>
                    <a:pt x="1412875" y="9525"/>
                    <a:pt x="1434042" y="17992"/>
                  </a:cubicBezTo>
                  <a:cubicBezTo>
                    <a:pt x="1455209" y="26459"/>
                    <a:pt x="1431925" y="0"/>
                    <a:pt x="1541992" y="68792"/>
                  </a:cubicBezTo>
                  <a:cubicBezTo>
                    <a:pt x="1652059" y="137584"/>
                    <a:pt x="2094442" y="430742"/>
                    <a:pt x="2094442" y="430742"/>
                  </a:cubicBezTo>
                  <a:lnTo>
                    <a:pt x="2481792" y="678392"/>
                  </a:lnTo>
                  <a:cubicBezTo>
                    <a:pt x="2574925" y="738717"/>
                    <a:pt x="2619375" y="770467"/>
                    <a:pt x="2653242" y="792692"/>
                  </a:cubicBezTo>
                  <a:cubicBezTo>
                    <a:pt x="2687109" y="814917"/>
                    <a:pt x="2676525" y="804334"/>
                    <a:pt x="2684992" y="811742"/>
                  </a:cubicBezTo>
                  <a:cubicBezTo>
                    <a:pt x="2693459" y="819150"/>
                    <a:pt x="2715684" y="809625"/>
                    <a:pt x="2704042" y="837142"/>
                  </a:cubicBezTo>
                  <a:cubicBezTo>
                    <a:pt x="2692400" y="864659"/>
                    <a:pt x="2629959" y="949325"/>
                    <a:pt x="2615142" y="976842"/>
                  </a:cubicBezTo>
                  <a:cubicBezTo>
                    <a:pt x="2600325" y="1004359"/>
                    <a:pt x="2628900" y="1003300"/>
                    <a:pt x="2615142" y="1002242"/>
                  </a:cubicBezTo>
                  <a:cubicBezTo>
                    <a:pt x="2601384" y="1001184"/>
                    <a:pt x="2698750" y="1072092"/>
                    <a:pt x="2532592" y="970492"/>
                  </a:cubicBezTo>
                  <a:cubicBezTo>
                    <a:pt x="2366434" y="868892"/>
                    <a:pt x="1805517" y="510117"/>
                    <a:pt x="1618192" y="392642"/>
                  </a:cubicBezTo>
                  <a:cubicBezTo>
                    <a:pt x="1430867" y="275167"/>
                    <a:pt x="1459442" y="297392"/>
                    <a:pt x="1408642" y="265642"/>
                  </a:cubicBezTo>
                  <a:cubicBezTo>
                    <a:pt x="1357842" y="233892"/>
                    <a:pt x="1333500" y="213784"/>
                    <a:pt x="1313392" y="202142"/>
                  </a:cubicBezTo>
                  <a:cubicBezTo>
                    <a:pt x="1293284" y="190500"/>
                    <a:pt x="1300692" y="189442"/>
                    <a:pt x="1287992" y="195792"/>
                  </a:cubicBezTo>
                  <a:cubicBezTo>
                    <a:pt x="1275292" y="202142"/>
                    <a:pt x="1256242" y="219076"/>
                    <a:pt x="1237192" y="240242"/>
                  </a:cubicBezTo>
                  <a:cubicBezTo>
                    <a:pt x="1218142" y="261408"/>
                    <a:pt x="1332442" y="156634"/>
                    <a:pt x="1173692" y="322792"/>
                  </a:cubicBezTo>
                  <a:cubicBezTo>
                    <a:pt x="1014942" y="488950"/>
                    <a:pt x="438150" y="1078442"/>
                    <a:pt x="284692" y="1237192"/>
                  </a:cubicBezTo>
                  <a:cubicBezTo>
                    <a:pt x="131234" y="1395942"/>
                    <a:pt x="262467" y="1264709"/>
                    <a:pt x="252942" y="1275292"/>
                  </a:cubicBezTo>
                  <a:cubicBezTo>
                    <a:pt x="243417" y="1285875"/>
                    <a:pt x="236009" y="1293284"/>
                    <a:pt x="227542" y="1300692"/>
                  </a:cubicBezTo>
                  <a:cubicBezTo>
                    <a:pt x="219075" y="1308100"/>
                    <a:pt x="210609" y="1321859"/>
                    <a:pt x="202142" y="1319742"/>
                  </a:cubicBezTo>
                  <a:cubicBezTo>
                    <a:pt x="193675" y="1317625"/>
                    <a:pt x="191559" y="1296459"/>
                    <a:pt x="176742" y="1287992"/>
                  </a:cubicBezTo>
                  <a:cubicBezTo>
                    <a:pt x="161925" y="1279525"/>
                    <a:pt x="130175" y="1272117"/>
                    <a:pt x="113242" y="1268942"/>
                  </a:cubicBezTo>
                  <a:cubicBezTo>
                    <a:pt x="96309" y="1265767"/>
                    <a:pt x="92075" y="1271059"/>
                    <a:pt x="75142" y="1268942"/>
                  </a:cubicBezTo>
                  <a:cubicBezTo>
                    <a:pt x="58209" y="1266825"/>
                    <a:pt x="23284" y="1258359"/>
                    <a:pt x="11642" y="1256242"/>
                  </a:cubicBezTo>
                  <a:cubicBezTo>
                    <a:pt x="0" y="1254125"/>
                    <a:pt x="0" y="1263650"/>
                    <a:pt x="5292" y="1256242"/>
                  </a:cubicBezTo>
                  <a:cubicBezTo>
                    <a:pt x="10584" y="1248834"/>
                    <a:pt x="12700" y="1244600"/>
                    <a:pt x="43392" y="1211792"/>
                  </a:cubicBezTo>
                  <a:cubicBezTo>
                    <a:pt x="74084" y="1178984"/>
                    <a:pt x="94192" y="1169459"/>
                    <a:pt x="189442" y="1059392"/>
                  </a:cubicBezTo>
                  <a:cubicBezTo>
                    <a:pt x="284692" y="949325"/>
                    <a:pt x="501650" y="683684"/>
                    <a:pt x="614892" y="551392"/>
                  </a:cubicBezTo>
                  <a:cubicBezTo>
                    <a:pt x="728134" y="419100"/>
                    <a:pt x="804334" y="333375"/>
                    <a:pt x="868892" y="265642"/>
                  </a:cubicBezTo>
                  <a:cubicBezTo>
                    <a:pt x="933450" y="197909"/>
                    <a:pt x="967846" y="171450"/>
                    <a:pt x="1021292" y="106892"/>
                  </a:cubicBezTo>
                  <a:close/>
                </a:path>
              </a:pathLst>
            </a:custGeom>
            <a:solidFill>
              <a:srgbClr val="66CC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Forme libre 46"/>
            <p:cNvSpPr/>
            <p:nvPr/>
          </p:nvSpPr>
          <p:spPr>
            <a:xfrm>
              <a:off x="4289616" y="4125842"/>
              <a:ext cx="474133" cy="292100"/>
            </a:xfrm>
            <a:custGeom>
              <a:avLst/>
              <a:gdLst>
                <a:gd name="connsiteX0" fmla="*/ 474133 w 474133"/>
                <a:gd name="connsiteY0" fmla="*/ 98425 h 292100"/>
                <a:gd name="connsiteX1" fmla="*/ 404283 w 474133"/>
                <a:gd name="connsiteY1" fmla="*/ 161925 h 292100"/>
                <a:gd name="connsiteX2" fmla="*/ 455083 w 474133"/>
                <a:gd name="connsiteY2" fmla="*/ 244475 h 292100"/>
                <a:gd name="connsiteX3" fmla="*/ 455083 w 474133"/>
                <a:gd name="connsiteY3" fmla="*/ 276225 h 292100"/>
                <a:gd name="connsiteX4" fmla="*/ 429683 w 474133"/>
                <a:gd name="connsiteY4" fmla="*/ 288925 h 292100"/>
                <a:gd name="connsiteX5" fmla="*/ 251883 w 474133"/>
                <a:gd name="connsiteY5" fmla="*/ 276225 h 292100"/>
                <a:gd name="connsiteX6" fmla="*/ 112183 w 474133"/>
                <a:gd name="connsiteY6" fmla="*/ 193675 h 292100"/>
                <a:gd name="connsiteX7" fmla="*/ 35983 w 474133"/>
                <a:gd name="connsiteY7" fmla="*/ 117475 h 292100"/>
                <a:gd name="connsiteX8" fmla="*/ 4233 w 474133"/>
                <a:gd name="connsiteY8" fmla="*/ 66675 h 292100"/>
                <a:gd name="connsiteX9" fmla="*/ 29633 w 474133"/>
                <a:gd name="connsiteY9" fmla="*/ 3175 h 292100"/>
                <a:gd name="connsiteX10" fmla="*/ 182033 w 474133"/>
                <a:gd name="connsiteY10" fmla="*/ 47625 h 292100"/>
                <a:gd name="connsiteX11" fmla="*/ 315383 w 474133"/>
                <a:gd name="connsiteY11" fmla="*/ 111125 h 292100"/>
                <a:gd name="connsiteX12" fmla="*/ 404283 w 474133"/>
                <a:gd name="connsiteY12" fmla="*/ 174625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133" h="292100">
                  <a:moveTo>
                    <a:pt x="474133" y="98425"/>
                  </a:moveTo>
                  <a:cubicBezTo>
                    <a:pt x="440795" y="118004"/>
                    <a:pt x="407458" y="137583"/>
                    <a:pt x="404283" y="161925"/>
                  </a:cubicBezTo>
                  <a:cubicBezTo>
                    <a:pt x="401108" y="186267"/>
                    <a:pt x="446616" y="225425"/>
                    <a:pt x="455083" y="244475"/>
                  </a:cubicBezTo>
                  <a:cubicBezTo>
                    <a:pt x="463550" y="263525"/>
                    <a:pt x="459316" y="268817"/>
                    <a:pt x="455083" y="276225"/>
                  </a:cubicBezTo>
                  <a:cubicBezTo>
                    <a:pt x="450850" y="283633"/>
                    <a:pt x="463550" y="288925"/>
                    <a:pt x="429683" y="288925"/>
                  </a:cubicBezTo>
                  <a:cubicBezTo>
                    <a:pt x="395816" y="288925"/>
                    <a:pt x="304800" y="292100"/>
                    <a:pt x="251883" y="276225"/>
                  </a:cubicBezTo>
                  <a:cubicBezTo>
                    <a:pt x="198966" y="260350"/>
                    <a:pt x="148166" y="220133"/>
                    <a:pt x="112183" y="193675"/>
                  </a:cubicBezTo>
                  <a:cubicBezTo>
                    <a:pt x="76200" y="167217"/>
                    <a:pt x="53975" y="138642"/>
                    <a:pt x="35983" y="117475"/>
                  </a:cubicBezTo>
                  <a:cubicBezTo>
                    <a:pt x="17991" y="96308"/>
                    <a:pt x="5291" y="85725"/>
                    <a:pt x="4233" y="66675"/>
                  </a:cubicBezTo>
                  <a:cubicBezTo>
                    <a:pt x="3175" y="47625"/>
                    <a:pt x="0" y="6350"/>
                    <a:pt x="29633" y="3175"/>
                  </a:cubicBezTo>
                  <a:cubicBezTo>
                    <a:pt x="59266" y="0"/>
                    <a:pt x="134408" y="29633"/>
                    <a:pt x="182033" y="47625"/>
                  </a:cubicBezTo>
                  <a:cubicBezTo>
                    <a:pt x="229658" y="65617"/>
                    <a:pt x="278341" y="89958"/>
                    <a:pt x="315383" y="111125"/>
                  </a:cubicBezTo>
                  <a:cubicBezTo>
                    <a:pt x="352425" y="132292"/>
                    <a:pt x="404283" y="174625"/>
                    <a:pt x="404283" y="174625"/>
                  </a:cubicBezTo>
                </a:path>
              </a:pathLst>
            </a:custGeom>
            <a:solidFill>
              <a:srgbClr val="FFFFFF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7348199" y="3604084"/>
              <a:ext cx="425450" cy="421216"/>
            </a:xfrm>
            <a:custGeom>
              <a:avLst/>
              <a:gdLst>
                <a:gd name="connsiteX0" fmla="*/ 0 w 425450"/>
                <a:gd name="connsiteY0" fmla="*/ 207433 h 421216"/>
                <a:gd name="connsiteX1" fmla="*/ 50800 w 425450"/>
                <a:gd name="connsiteY1" fmla="*/ 264583 h 421216"/>
                <a:gd name="connsiteX2" fmla="*/ 196850 w 425450"/>
                <a:gd name="connsiteY2" fmla="*/ 118533 h 421216"/>
                <a:gd name="connsiteX3" fmla="*/ 304800 w 425450"/>
                <a:gd name="connsiteY3" fmla="*/ 16933 h 421216"/>
                <a:gd name="connsiteX4" fmla="*/ 387350 w 425450"/>
                <a:gd name="connsiteY4" fmla="*/ 16933 h 421216"/>
                <a:gd name="connsiteX5" fmla="*/ 412750 w 425450"/>
                <a:gd name="connsiteY5" fmla="*/ 80433 h 421216"/>
                <a:gd name="connsiteX6" fmla="*/ 311150 w 425450"/>
                <a:gd name="connsiteY6" fmla="*/ 258233 h 421216"/>
                <a:gd name="connsiteX7" fmla="*/ 107950 w 425450"/>
                <a:gd name="connsiteY7" fmla="*/ 397933 h 421216"/>
                <a:gd name="connsiteX8" fmla="*/ 63500 w 425450"/>
                <a:gd name="connsiteY8" fmla="*/ 397933 h 421216"/>
                <a:gd name="connsiteX9" fmla="*/ 25400 w 425450"/>
                <a:gd name="connsiteY9" fmla="*/ 378883 h 421216"/>
                <a:gd name="connsiteX10" fmla="*/ 12700 w 425450"/>
                <a:gd name="connsiteY10" fmla="*/ 315383 h 421216"/>
                <a:gd name="connsiteX11" fmla="*/ 31750 w 425450"/>
                <a:gd name="connsiteY11" fmla="*/ 270933 h 42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5450" h="421216">
                  <a:moveTo>
                    <a:pt x="0" y="207433"/>
                  </a:moveTo>
                  <a:cubicBezTo>
                    <a:pt x="8996" y="243416"/>
                    <a:pt x="17992" y="279400"/>
                    <a:pt x="50800" y="264583"/>
                  </a:cubicBezTo>
                  <a:cubicBezTo>
                    <a:pt x="83608" y="249766"/>
                    <a:pt x="154517" y="159808"/>
                    <a:pt x="196850" y="118533"/>
                  </a:cubicBezTo>
                  <a:cubicBezTo>
                    <a:pt x="239183" y="77258"/>
                    <a:pt x="273050" y="33866"/>
                    <a:pt x="304800" y="16933"/>
                  </a:cubicBezTo>
                  <a:cubicBezTo>
                    <a:pt x="336550" y="0"/>
                    <a:pt x="369358" y="6350"/>
                    <a:pt x="387350" y="16933"/>
                  </a:cubicBezTo>
                  <a:cubicBezTo>
                    <a:pt x="405342" y="27516"/>
                    <a:pt x="425450" y="40216"/>
                    <a:pt x="412750" y="80433"/>
                  </a:cubicBezTo>
                  <a:cubicBezTo>
                    <a:pt x="400050" y="120650"/>
                    <a:pt x="361950" y="205316"/>
                    <a:pt x="311150" y="258233"/>
                  </a:cubicBezTo>
                  <a:cubicBezTo>
                    <a:pt x="260350" y="311150"/>
                    <a:pt x="149225" y="374650"/>
                    <a:pt x="107950" y="397933"/>
                  </a:cubicBezTo>
                  <a:cubicBezTo>
                    <a:pt x="66675" y="421216"/>
                    <a:pt x="77258" y="401108"/>
                    <a:pt x="63500" y="397933"/>
                  </a:cubicBezTo>
                  <a:cubicBezTo>
                    <a:pt x="49742" y="394758"/>
                    <a:pt x="33867" y="392641"/>
                    <a:pt x="25400" y="378883"/>
                  </a:cubicBezTo>
                  <a:cubicBezTo>
                    <a:pt x="16933" y="365125"/>
                    <a:pt x="11642" y="333374"/>
                    <a:pt x="12700" y="315383"/>
                  </a:cubicBezTo>
                  <a:cubicBezTo>
                    <a:pt x="13758" y="297392"/>
                    <a:pt x="31750" y="270933"/>
                    <a:pt x="31750" y="270933"/>
                  </a:cubicBezTo>
                </a:path>
              </a:pathLst>
            </a:custGeom>
            <a:solidFill>
              <a:schemeClr val="bg1"/>
            </a:solidFill>
            <a:ln w="4127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5364526" y="1308909"/>
              <a:ext cx="45719" cy="45719"/>
            </a:xfrm>
            <a:prstGeom prst="ellipse">
              <a:avLst/>
            </a:prstGeom>
            <a:solidFill>
              <a:srgbClr val="000000"/>
            </a:solidFill>
            <a:ln w="2222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/>
            <p:cNvSpPr/>
            <p:nvPr/>
          </p:nvSpPr>
          <p:spPr>
            <a:xfrm>
              <a:off x="5489409" y="1281387"/>
              <a:ext cx="45719" cy="45719"/>
            </a:xfrm>
            <a:prstGeom prst="ellipse">
              <a:avLst/>
            </a:prstGeom>
            <a:solidFill>
              <a:srgbClr val="000000"/>
            </a:solidFill>
            <a:ln w="22225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orme libre 51"/>
            <p:cNvSpPr/>
            <p:nvPr/>
          </p:nvSpPr>
          <p:spPr>
            <a:xfrm>
              <a:off x="1768666" y="652392"/>
              <a:ext cx="176741" cy="215900"/>
            </a:xfrm>
            <a:custGeom>
              <a:avLst/>
              <a:gdLst>
                <a:gd name="connsiteX0" fmla="*/ 86783 w 176741"/>
                <a:gd name="connsiteY0" fmla="*/ 66675 h 215900"/>
                <a:gd name="connsiteX1" fmla="*/ 42333 w 176741"/>
                <a:gd name="connsiteY1" fmla="*/ 41275 h 215900"/>
                <a:gd name="connsiteX2" fmla="*/ 4233 w 176741"/>
                <a:gd name="connsiteY2" fmla="*/ 98425 h 215900"/>
                <a:gd name="connsiteX3" fmla="*/ 16933 w 176741"/>
                <a:gd name="connsiteY3" fmla="*/ 142875 h 215900"/>
                <a:gd name="connsiteX4" fmla="*/ 74083 w 176741"/>
                <a:gd name="connsiteY4" fmla="*/ 161925 h 215900"/>
                <a:gd name="connsiteX5" fmla="*/ 143933 w 176741"/>
                <a:gd name="connsiteY5" fmla="*/ 212725 h 215900"/>
                <a:gd name="connsiteX6" fmla="*/ 162983 w 176741"/>
                <a:gd name="connsiteY6" fmla="*/ 142875 h 215900"/>
                <a:gd name="connsiteX7" fmla="*/ 175683 w 176741"/>
                <a:gd name="connsiteY7" fmla="*/ 41275 h 215900"/>
                <a:gd name="connsiteX8" fmla="*/ 156633 w 176741"/>
                <a:gd name="connsiteY8" fmla="*/ 3175 h 215900"/>
                <a:gd name="connsiteX9" fmla="*/ 86783 w 176741"/>
                <a:gd name="connsiteY9" fmla="*/ 66675 h 21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741" h="215900">
                  <a:moveTo>
                    <a:pt x="86783" y="66675"/>
                  </a:moveTo>
                  <a:cubicBezTo>
                    <a:pt x="67733" y="73025"/>
                    <a:pt x="56091" y="35983"/>
                    <a:pt x="42333" y="41275"/>
                  </a:cubicBezTo>
                  <a:cubicBezTo>
                    <a:pt x="28575" y="46567"/>
                    <a:pt x="8466" y="81492"/>
                    <a:pt x="4233" y="98425"/>
                  </a:cubicBezTo>
                  <a:cubicBezTo>
                    <a:pt x="0" y="115358"/>
                    <a:pt x="5291" y="132292"/>
                    <a:pt x="16933" y="142875"/>
                  </a:cubicBezTo>
                  <a:cubicBezTo>
                    <a:pt x="28575" y="153458"/>
                    <a:pt x="52916" y="150283"/>
                    <a:pt x="74083" y="161925"/>
                  </a:cubicBezTo>
                  <a:cubicBezTo>
                    <a:pt x="95250" y="173567"/>
                    <a:pt x="129116" y="215900"/>
                    <a:pt x="143933" y="212725"/>
                  </a:cubicBezTo>
                  <a:cubicBezTo>
                    <a:pt x="158750" y="209550"/>
                    <a:pt x="157691" y="171450"/>
                    <a:pt x="162983" y="142875"/>
                  </a:cubicBezTo>
                  <a:cubicBezTo>
                    <a:pt x="168275" y="114300"/>
                    <a:pt x="176741" y="64558"/>
                    <a:pt x="175683" y="41275"/>
                  </a:cubicBezTo>
                  <a:cubicBezTo>
                    <a:pt x="174625" y="17992"/>
                    <a:pt x="171450" y="6350"/>
                    <a:pt x="156633" y="3175"/>
                  </a:cubicBezTo>
                  <a:cubicBezTo>
                    <a:pt x="141816" y="0"/>
                    <a:pt x="105833" y="60325"/>
                    <a:pt x="86783" y="66675"/>
                  </a:cubicBezTo>
                  <a:close/>
                </a:path>
              </a:pathLst>
            </a:custGeom>
            <a:solidFill>
              <a:srgbClr val="FF653F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orme libre 52"/>
            <p:cNvSpPr/>
            <p:nvPr/>
          </p:nvSpPr>
          <p:spPr>
            <a:xfrm>
              <a:off x="1934824" y="575134"/>
              <a:ext cx="206375" cy="137583"/>
            </a:xfrm>
            <a:custGeom>
              <a:avLst/>
              <a:gdLst>
                <a:gd name="connsiteX0" fmla="*/ 53975 w 206375"/>
                <a:gd name="connsiteY0" fmla="*/ 16933 h 137583"/>
                <a:gd name="connsiteX1" fmla="*/ 187325 w 206375"/>
                <a:gd name="connsiteY1" fmla="*/ 10583 h 137583"/>
                <a:gd name="connsiteX2" fmla="*/ 168275 w 206375"/>
                <a:gd name="connsiteY2" fmla="*/ 48683 h 137583"/>
                <a:gd name="connsiteX3" fmla="*/ 187325 w 206375"/>
                <a:gd name="connsiteY3" fmla="*/ 105833 h 137583"/>
                <a:gd name="connsiteX4" fmla="*/ 117475 w 206375"/>
                <a:gd name="connsiteY4" fmla="*/ 112183 h 137583"/>
                <a:gd name="connsiteX5" fmla="*/ 79375 w 206375"/>
                <a:gd name="connsiteY5" fmla="*/ 131233 h 137583"/>
                <a:gd name="connsiteX6" fmla="*/ 22225 w 206375"/>
                <a:gd name="connsiteY6" fmla="*/ 74083 h 137583"/>
                <a:gd name="connsiteX7" fmla="*/ 41275 w 206375"/>
                <a:gd name="connsiteY7" fmla="*/ 112183 h 137583"/>
                <a:gd name="connsiteX8" fmla="*/ 15875 w 206375"/>
                <a:gd name="connsiteY8" fmla="*/ 93133 h 137583"/>
                <a:gd name="connsiteX9" fmla="*/ 15875 w 206375"/>
                <a:gd name="connsiteY9" fmla="*/ 74083 h 137583"/>
                <a:gd name="connsiteX10" fmla="*/ 3175 w 206375"/>
                <a:gd name="connsiteY10" fmla="*/ 10583 h 137583"/>
                <a:gd name="connsiteX11" fmla="*/ 53975 w 206375"/>
                <a:gd name="connsiteY11" fmla="*/ 16933 h 13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6375" h="137583">
                  <a:moveTo>
                    <a:pt x="53975" y="16933"/>
                  </a:moveTo>
                  <a:cubicBezTo>
                    <a:pt x="84667" y="16933"/>
                    <a:pt x="168275" y="5291"/>
                    <a:pt x="187325" y="10583"/>
                  </a:cubicBezTo>
                  <a:cubicBezTo>
                    <a:pt x="206375" y="15875"/>
                    <a:pt x="168275" y="32808"/>
                    <a:pt x="168275" y="48683"/>
                  </a:cubicBezTo>
                  <a:cubicBezTo>
                    <a:pt x="168275" y="64558"/>
                    <a:pt x="195792" y="95250"/>
                    <a:pt x="187325" y="105833"/>
                  </a:cubicBezTo>
                  <a:cubicBezTo>
                    <a:pt x="178858" y="116416"/>
                    <a:pt x="135467" y="107950"/>
                    <a:pt x="117475" y="112183"/>
                  </a:cubicBezTo>
                  <a:cubicBezTo>
                    <a:pt x="99483" y="116416"/>
                    <a:pt x="95250" y="137583"/>
                    <a:pt x="79375" y="131233"/>
                  </a:cubicBezTo>
                  <a:cubicBezTo>
                    <a:pt x="63500" y="124883"/>
                    <a:pt x="28575" y="77258"/>
                    <a:pt x="22225" y="74083"/>
                  </a:cubicBezTo>
                  <a:cubicBezTo>
                    <a:pt x="15875" y="70908"/>
                    <a:pt x="42333" y="109008"/>
                    <a:pt x="41275" y="112183"/>
                  </a:cubicBezTo>
                  <a:cubicBezTo>
                    <a:pt x="40217" y="115358"/>
                    <a:pt x="20108" y="99483"/>
                    <a:pt x="15875" y="93133"/>
                  </a:cubicBezTo>
                  <a:cubicBezTo>
                    <a:pt x="11642" y="86783"/>
                    <a:pt x="17992" y="87841"/>
                    <a:pt x="15875" y="74083"/>
                  </a:cubicBezTo>
                  <a:cubicBezTo>
                    <a:pt x="13758" y="60325"/>
                    <a:pt x="0" y="21166"/>
                    <a:pt x="3175" y="10583"/>
                  </a:cubicBezTo>
                  <a:cubicBezTo>
                    <a:pt x="6350" y="0"/>
                    <a:pt x="23283" y="16933"/>
                    <a:pt x="53975" y="16933"/>
                  </a:cubicBezTo>
                  <a:close/>
                </a:path>
              </a:pathLst>
            </a:custGeom>
            <a:solidFill>
              <a:srgbClr val="FF0073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1933766" y="695784"/>
              <a:ext cx="250825" cy="269875"/>
            </a:xfrm>
            <a:custGeom>
              <a:avLst/>
              <a:gdLst>
                <a:gd name="connsiteX0" fmla="*/ 112183 w 250825"/>
                <a:gd name="connsiteY0" fmla="*/ 86783 h 269875"/>
                <a:gd name="connsiteX1" fmla="*/ 55033 w 250825"/>
                <a:gd name="connsiteY1" fmla="*/ 61383 h 269875"/>
                <a:gd name="connsiteX2" fmla="*/ 10583 w 250825"/>
                <a:gd name="connsiteY2" fmla="*/ 80433 h 269875"/>
                <a:gd name="connsiteX3" fmla="*/ 10583 w 250825"/>
                <a:gd name="connsiteY3" fmla="*/ 143933 h 269875"/>
                <a:gd name="connsiteX4" fmla="*/ 74083 w 250825"/>
                <a:gd name="connsiteY4" fmla="*/ 188383 h 269875"/>
                <a:gd name="connsiteX5" fmla="*/ 93133 w 250825"/>
                <a:gd name="connsiteY5" fmla="*/ 188383 h 269875"/>
                <a:gd name="connsiteX6" fmla="*/ 131233 w 250825"/>
                <a:gd name="connsiteY6" fmla="*/ 264583 h 269875"/>
                <a:gd name="connsiteX7" fmla="*/ 169333 w 250825"/>
                <a:gd name="connsiteY7" fmla="*/ 220133 h 269875"/>
                <a:gd name="connsiteX8" fmla="*/ 239183 w 250825"/>
                <a:gd name="connsiteY8" fmla="*/ 188383 h 269875"/>
                <a:gd name="connsiteX9" fmla="*/ 239183 w 250825"/>
                <a:gd name="connsiteY9" fmla="*/ 137583 h 269875"/>
                <a:gd name="connsiteX10" fmla="*/ 194733 w 250825"/>
                <a:gd name="connsiteY10" fmla="*/ 93133 h 269875"/>
                <a:gd name="connsiteX11" fmla="*/ 175683 w 250825"/>
                <a:gd name="connsiteY11" fmla="*/ 93133 h 269875"/>
                <a:gd name="connsiteX12" fmla="*/ 175683 w 250825"/>
                <a:gd name="connsiteY12" fmla="*/ 23283 h 269875"/>
                <a:gd name="connsiteX13" fmla="*/ 137583 w 250825"/>
                <a:gd name="connsiteY13" fmla="*/ 4233 h 269875"/>
                <a:gd name="connsiteX14" fmla="*/ 74083 w 250825"/>
                <a:gd name="connsiteY14" fmla="*/ 48683 h 269875"/>
                <a:gd name="connsiteX15" fmla="*/ 112183 w 250825"/>
                <a:gd name="connsiteY15" fmla="*/ 86783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0825" h="269875">
                  <a:moveTo>
                    <a:pt x="112183" y="86783"/>
                  </a:moveTo>
                  <a:cubicBezTo>
                    <a:pt x="109008" y="88900"/>
                    <a:pt x="71966" y="62441"/>
                    <a:pt x="55033" y="61383"/>
                  </a:cubicBezTo>
                  <a:cubicBezTo>
                    <a:pt x="38100" y="60325"/>
                    <a:pt x="17991" y="66675"/>
                    <a:pt x="10583" y="80433"/>
                  </a:cubicBezTo>
                  <a:cubicBezTo>
                    <a:pt x="3175" y="94191"/>
                    <a:pt x="0" y="125941"/>
                    <a:pt x="10583" y="143933"/>
                  </a:cubicBezTo>
                  <a:cubicBezTo>
                    <a:pt x="21166" y="161925"/>
                    <a:pt x="60325" y="180975"/>
                    <a:pt x="74083" y="188383"/>
                  </a:cubicBezTo>
                  <a:cubicBezTo>
                    <a:pt x="87841" y="195791"/>
                    <a:pt x="83608" y="175683"/>
                    <a:pt x="93133" y="188383"/>
                  </a:cubicBezTo>
                  <a:cubicBezTo>
                    <a:pt x="102658" y="201083"/>
                    <a:pt x="118533" y="259291"/>
                    <a:pt x="131233" y="264583"/>
                  </a:cubicBezTo>
                  <a:cubicBezTo>
                    <a:pt x="143933" y="269875"/>
                    <a:pt x="151341" y="232833"/>
                    <a:pt x="169333" y="220133"/>
                  </a:cubicBezTo>
                  <a:cubicBezTo>
                    <a:pt x="187325" y="207433"/>
                    <a:pt x="227541" y="202141"/>
                    <a:pt x="239183" y="188383"/>
                  </a:cubicBezTo>
                  <a:cubicBezTo>
                    <a:pt x="250825" y="174625"/>
                    <a:pt x="246591" y="153458"/>
                    <a:pt x="239183" y="137583"/>
                  </a:cubicBezTo>
                  <a:cubicBezTo>
                    <a:pt x="231775" y="121708"/>
                    <a:pt x="205316" y="100541"/>
                    <a:pt x="194733" y="93133"/>
                  </a:cubicBezTo>
                  <a:cubicBezTo>
                    <a:pt x="184150" y="85725"/>
                    <a:pt x="178858" y="104775"/>
                    <a:pt x="175683" y="93133"/>
                  </a:cubicBezTo>
                  <a:cubicBezTo>
                    <a:pt x="172508" y="81491"/>
                    <a:pt x="182033" y="38100"/>
                    <a:pt x="175683" y="23283"/>
                  </a:cubicBezTo>
                  <a:cubicBezTo>
                    <a:pt x="169333" y="8466"/>
                    <a:pt x="154516" y="0"/>
                    <a:pt x="137583" y="4233"/>
                  </a:cubicBezTo>
                  <a:cubicBezTo>
                    <a:pt x="120650" y="8466"/>
                    <a:pt x="84666" y="35983"/>
                    <a:pt x="74083" y="48683"/>
                  </a:cubicBezTo>
                  <a:cubicBezTo>
                    <a:pt x="63500" y="61383"/>
                    <a:pt x="115358" y="84666"/>
                    <a:pt x="112183" y="86783"/>
                  </a:cubicBezTo>
                  <a:close/>
                </a:path>
              </a:pathLst>
            </a:custGeom>
            <a:solidFill>
              <a:srgbClr val="FF8873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2124266" y="629109"/>
              <a:ext cx="256116" cy="180975"/>
            </a:xfrm>
            <a:custGeom>
              <a:avLst/>
              <a:gdLst>
                <a:gd name="connsiteX0" fmla="*/ 169333 w 256116"/>
                <a:gd name="connsiteY0" fmla="*/ 64558 h 180975"/>
                <a:gd name="connsiteX1" fmla="*/ 245533 w 256116"/>
                <a:gd name="connsiteY1" fmla="*/ 77258 h 180975"/>
                <a:gd name="connsiteX2" fmla="*/ 232833 w 256116"/>
                <a:gd name="connsiteY2" fmla="*/ 134408 h 180975"/>
                <a:gd name="connsiteX3" fmla="*/ 213783 w 256116"/>
                <a:gd name="connsiteY3" fmla="*/ 178858 h 180975"/>
                <a:gd name="connsiteX4" fmla="*/ 156633 w 256116"/>
                <a:gd name="connsiteY4" fmla="*/ 147108 h 180975"/>
                <a:gd name="connsiteX5" fmla="*/ 105833 w 256116"/>
                <a:gd name="connsiteY5" fmla="*/ 147108 h 180975"/>
                <a:gd name="connsiteX6" fmla="*/ 74083 w 256116"/>
                <a:gd name="connsiteY6" fmla="*/ 153458 h 180975"/>
                <a:gd name="connsiteX7" fmla="*/ 10583 w 256116"/>
                <a:gd name="connsiteY7" fmla="*/ 140758 h 180975"/>
                <a:gd name="connsiteX8" fmla="*/ 10583 w 256116"/>
                <a:gd name="connsiteY8" fmla="*/ 121708 h 180975"/>
                <a:gd name="connsiteX9" fmla="*/ 16933 w 256116"/>
                <a:gd name="connsiteY9" fmla="*/ 51858 h 180975"/>
                <a:gd name="connsiteX10" fmla="*/ 67733 w 256116"/>
                <a:gd name="connsiteY10" fmla="*/ 45508 h 180975"/>
                <a:gd name="connsiteX11" fmla="*/ 99483 w 256116"/>
                <a:gd name="connsiteY11" fmla="*/ 7408 h 180975"/>
                <a:gd name="connsiteX12" fmla="*/ 137583 w 256116"/>
                <a:gd name="connsiteY12" fmla="*/ 1058 h 180975"/>
                <a:gd name="connsiteX13" fmla="*/ 188383 w 256116"/>
                <a:gd name="connsiteY13" fmla="*/ 13758 h 180975"/>
                <a:gd name="connsiteX14" fmla="*/ 169333 w 256116"/>
                <a:gd name="connsiteY14" fmla="*/ 6455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116" h="180975">
                  <a:moveTo>
                    <a:pt x="169333" y="64558"/>
                  </a:moveTo>
                  <a:cubicBezTo>
                    <a:pt x="178858" y="75141"/>
                    <a:pt x="234950" y="65616"/>
                    <a:pt x="245533" y="77258"/>
                  </a:cubicBezTo>
                  <a:cubicBezTo>
                    <a:pt x="256116" y="88900"/>
                    <a:pt x="238125" y="117475"/>
                    <a:pt x="232833" y="134408"/>
                  </a:cubicBezTo>
                  <a:cubicBezTo>
                    <a:pt x="227541" y="151341"/>
                    <a:pt x="226483" y="176741"/>
                    <a:pt x="213783" y="178858"/>
                  </a:cubicBezTo>
                  <a:cubicBezTo>
                    <a:pt x="201083" y="180975"/>
                    <a:pt x="174625" y="152400"/>
                    <a:pt x="156633" y="147108"/>
                  </a:cubicBezTo>
                  <a:cubicBezTo>
                    <a:pt x="138641" y="141816"/>
                    <a:pt x="119591" y="146050"/>
                    <a:pt x="105833" y="147108"/>
                  </a:cubicBezTo>
                  <a:cubicBezTo>
                    <a:pt x="92075" y="148166"/>
                    <a:pt x="89958" y="154516"/>
                    <a:pt x="74083" y="153458"/>
                  </a:cubicBezTo>
                  <a:cubicBezTo>
                    <a:pt x="58208" y="152400"/>
                    <a:pt x="21166" y="146050"/>
                    <a:pt x="10583" y="140758"/>
                  </a:cubicBezTo>
                  <a:cubicBezTo>
                    <a:pt x="0" y="135466"/>
                    <a:pt x="9525" y="136525"/>
                    <a:pt x="10583" y="121708"/>
                  </a:cubicBezTo>
                  <a:cubicBezTo>
                    <a:pt x="11641" y="106891"/>
                    <a:pt x="7408" y="64558"/>
                    <a:pt x="16933" y="51858"/>
                  </a:cubicBezTo>
                  <a:cubicBezTo>
                    <a:pt x="26458" y="39158"/>
                    <a:pt x="53975" y="52916"/>
                    <a:pt x="67733" y="45508"/>
                  </a:cubicBezTo>
                  <a:cubicBezTo>
                    <a:pt x="81491" y="38100"/>
                    <a:pt x="87841" y="14816"/>
                    <a:pt x="99483" y="7408"/>
                  </a:cubicBezTo>
                  <a:cubicBezTo>
                    <a:pt x="111125" y="0"/>
                    <a:pt x="122766" y="0"/>
                    <a:pt x="137583" y="1058"/>
                  </a:cubicBezTo>
                  <a:cubicBezTo>
                    <a:pt x="152400" y="2116"/>
                    <a:pt x="178858" y="7408"/>
                    <a:pt x="188383" y="13758"/>
                  </a:cubicBezTo>
                  <a:cubicBezTo>
                    <a:pt x="197908" y="20108"/>
                    <a:pt x="159808" y="53975"/>
                    <a:pt x="169333" y="64558"/>
                  </a:cubicBezTo>
                  <a:close/>
                </a:path>
              </a:pathLst>
            </a:custGeom>
            <a:solidFill>
              <a:srgbClr val="FF653F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Forme libre 55"/>
            <p:cNvSpPr/>
            <p:nvPr/>
          </p:nvSpPr>
          <p:spPr>
            <a:xfrm>
              <a:off x="2183532" y="793150"/>
              <a:ext cx="204259" cy="216959"/>
            </a:xfrm>
            <a:custGeom>
              <a:avLst/>
              <a:gdLst>
                <a:gd name="connsiteX0" fmla="*/ 141817 w 204259"/>
                <a:gd name="connsiteY0" fmla="*/ 71967 h 216959"/>
                <a:gd name="connsiteX1" fmla="*/ 198967 w 204259"/>
                <a:gd name="connsiteY1" fmla="*/ 110067 h 216959"/>
                <a:gd name="connsiteX2" fmla="*/ 173567 w 204259"/>
                <a:gd name="connsiteY2" fmla="*/ 160867 h 216959"/>
                <a:gd name="connsiteX3" fmla="*/ 141817 w 204259"/>
                <a:gd name="connsiteY3" fmla="*/ 211667 h 216959"/>
                <a:gd name="connsiteX4" fmla="*/ 110067 w 204259"/>
                <a:gd name="connsiteY4" fmla="*/ 192617 h 216959"/>
                <a:gd name="connsiteX5" fmla="*/ 59267 w 204259"/>
                <a:gd name="connsiteY5" fmla="*/ 205317 h 216959"/>
                <a:gd name="connsiteX6" fmla="*/ 14817 w 204259"/>
                <a:gd name="connsiteY6" fmla="*/ 148167 h 216959"/>
                <a:gd name="connsiteX7" fmla="*/ 2117 w 204259"/>
                <a:gd name="connsiteY7" fmla="*/ 148167 h 216959"/>
                <a:gd name="connsiteX8" fmla="*/ 27517 w 204259"/>
                <a:gd name="connsiteY8" fmla="*/ 71967 h 216959"/>
                <a:gd name="connsiteX9" fmla="*/ 52917 w 204259"/>
                <a:gd name="connsiteY9" fmla="*/ 8467 h 216959"/>
                <a:gd name="connsiteX10" fmla="*/ 116417 w 204259"/>
                <a:gd name="connsiteY10" fmla="*/ 21167 h 216959"/>
                <a:gd name="connsiteX11" fmla="*/ 141817 w 204259"/>
                <a:gd name="connsiteY11" fmla="*/ 71967 h 21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259" h="216959">
                  <a:moveTo>
                    <a:pt x="141817" y="71967"/>
                  </a:moveTo>
                  <a:cubicBezTo>
                    <a:pt x="155575" y="86784"/>
                    <a:pt x="193675" y="95250"/>
                    <a:pt x="198967" y="110067"/>
                  </a:cubicBezTo>
                  <a:cubicBezTo>
                    <a:pt x="204259" y="124884"/>
                    <a:pt x="183092" y="143934"/>
                    <a:pt x="173567" y="160867"/>
                  </a:cubicBezTo>
                  <a:cubicBezTo>
                    <a:pt x="164042" y="177800"/>
                    <a:pt x="152400" y="206375"/>
                    <a:pt x="141817" y="211667"/>
                  </a:cubicBezTo>
                  <a:cubicBezTo>
                    <a:pt x="131234" y="216959"/>
                    <a:pt x="123825" y="193675"/>
                    <a:pt x="110067" y="192617"/>
                  </a:cubicBezTo>
                  <a:cubicBezTo>
                    <a:pt x="96309" y="191559"/>
                    <a:pt x="75142" y="212725"/>
                    <a:pt x="59267" y="205317"/>
                  </a:cubicBezTo>
                  <a:cubicBezTo>
                    <a:pt x="43392" y="197909"/>
                    <a:pt x="24342" y="157692"/>
                    <a:pt x="14817" y="148167"/>
                  </a:cubicBezTo>
                  <a:cubicBezTo>
                    <a:pt x="5292" y="138642"/>
                    <a:pt x="0" y="160867"/>
                    <a:pt x="2117" y="148167"/>
                  </a:cubicBezTo>
                  <a:cubicBezTo>
                    <a:pt x="4234" y="135467"/>
                    <a:pt x="19050" y="95250"/>
                    <a:pt x="27517" y="71967"/>
                  </a:cubicBezTo>
                  <a:cubicBezTo>
                    <a:pt x="35984" y="48684"/>
                    <a:pt x="38100" y="16934"/>
                    <a:pt x="52917" y="8467"/>
                  </a:cubicBezTo>
                  <a:cubicBezTo>
                    <a:pt x="67734" y="0"/>
                    <a:pt x="100542" y="10584"/>
                    <a:pt x="116417" y="21167"/>
                  </a:cubicBezTo>
                  <a:cubicBezTo>
                    <a:pt x="132292" y="31750"/>
                    <a:pt x="128059" y="57150"/>
                    <a:pt x="141817" y="71967"/>
                  </a:cubicBezTo>
                  <a:close/>
                </a:path>
              </a:pathLst>
            </a:custGeom>
            <a:solidFill>
              <a:srgbClr val="FF0073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 56"/>
            <p:cNvSpPr/>
            <p:nvPr/>
          </p:nvSpPr>
          <p:spPr>
            <a:xfrm>
              <a:off x="1813116" y="869350"/>
              <a:ext cx="248708" cy="230717"/>
            </a:xfrm>
            <a:custGeom>
              <a:avLst/>
              <a:gdLst>
                <a:gd name="connsiteX0" fmla="*/ 29633 w 248708"/>
                <a:gd name="connsiteY0" fmla="*/ 27517 h 230717"/>
                <a:gd name="connsiteX1" fmla="*/ 80433 w 248708"/>
                <a:gd name="connsiteY1" fmla="*/ 27517 h 230717"/>
                <a:gd name="connsiteX2" fmla="*/ 124883 w 248708"/>
                <a:gd name="connsiteY2" fmla="*/ 2117 h 230717"/>
                <a:gd name="connsiteX3" fmla="*/ 162983 w 248708"/>
                <a:gd name="connsiteY3" fmla="*/ 14817 h 230717"/>
                <a:gd name="connsiteX4" fmla="*/ 188383 w 248708"/>
                <a:gd name="connsiteY4" fmla="*/ 52917 h 230717"/>
                <a:gd name="connsiteX5" fmla="*/ 239183 w 248708"/>
                <a:gd name="connsiteY5" fmla="*/ 97367 h 230717"/>
                <a:gd name="connsiteX6" fmla="*/ 239183 w 248708"/>
                <a:gd name="connsiteY6" fmla="*/ 167217 h 230717"/>
                <a:gd name="connsiteX7" fmla="*/ 182033 w 248708"/>
                <a:gd name="connsiteY7" fmla="*/ 167217 h 230717"/>
                <a:gd name="connsiteX8" fmla="*/ 143933 w 248708"/>
                <a:gd name="connsiteY8" fmla="*/ 205317 h 230717"/>
                <a:gd name="connsiteX9" fmla="*/ 105833 w 248708"/>
                <a:gd name="connsiteY9" fmla="*/ 218017 h 230717"/>
                <a:gd name="connsiteX10" fmla="*/ 86783 w 248708"/>
                <a:gd name="connsiteY10" fmla="*/ 129117 h 230717"/>
                <a:gd name="connsiteX11" fmla="*/ 35983 w 248708"/>
                <a:gd name="connsiteY11" fmla="*/ 135467 h 230717"/>
                <a:gd name="connsiteX12" fmla="*/ 4233 w 248708"/>
                <a:gd name="connsiteY12" fmla="*/ 97367 h 230717"/>
                <a:gd name="connsiteX13" fmla="*/ 29633 w 248708"/>
                <a:gd name="connsiteY13" fmla="*/ 27517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708" h="230717">
                  <a:moveTo>
                    <a:pt x="29633" y="27517"/>
                  </a:moveTo>
                  <a:cubicBezTo>
                    <a:pt x="42333" y="15875"/>
                    <a:pt x="64558" y="31750"/>
                    <a:pt x="80433" y="27517"/>
                  </a:cubicBezTo>
                  <a:cubicBezTo>
                    <a:pt x="96308" y="23284"/>
                    <a:pt x="111125" y="4234"/>
                    <a:pt x="124883" y="2117"/>
                  </a:cubicBezTo>
                  <a:cubicBezTo>
                    <a:pt x="138641" y="0"/>
                    <a:pt x="152400" y="6350"/>
                    <a:pt x="162983" y="14817"/>
                  </a:cubicBezTo>
                  <a:cubicBezTo>
                    <a:pt x="173566" y="23284"/>
                    <a:pt x="175683" y="39159"/>
                    <a:pt x="188383" y="52917"/>
                  </a:cubicBezTo>
                  <a:cubicBezTo>
                    <a:pt x="201083" y="66675"/>
                    <a:pt x="230716" y="78317"/>
                    <a:pt x="239183" y="97367"/>
                  </a:cubicBezTo>
                  <a:cubicBezTo>
                    <a:pt x="247650" y="116417"/>
                    <a:pt x="248708" y="155575"/>
                    <a:pt x="239183" y="167217"/>
                  </a:cubicBezTo>
                  <a:cubicBezTo>
                    <a:pt x="229658" y="178859"/>
                    <a:pt x="197908" y="160867"/>
                    <a:pt x="182033" y="167217"/>
                  </a:cubicBezTo>
                  <a:cubicBezTo>
                    <a:pt x="166158" y="173567"/>
                    <a:pt x="156633" y="196850"/>
                    <a:pt x="143933" y="205317"/>
                  </a:cubicBezTo>
                  <a:cubicBezTo>
                    <a:pt x="131233" y="213784"/>
                    <a:pt x="115358" y="230717"/>
                    <a:pt x="105833" y="218017"/>
                  </a:cubicBezTo>
                  <a:cubicBezTo>
                    <a:pt x="96308" y="205317"/>
                    <a:pt x="98425" y="142875"/>
                    <a:pt x="86783" y="129117"/>
                  </a:cubicBezTo>
                  <a:cubicBezTo>
                    <a:pt x="75141" y="115359"/>
                    <a:pt x="49741" y="140759"/>
                    <a:pt x="35983" y="135467"/>
                  </a:cubicBezTo>
                  <a:cubicBezTo>
                    <a:pt x="22225" y="130175"/>
                    <a:pt x="8466" y="115359"/>
                    <a:pt x="4233" y="97367"/>
                  </a:cubicBezTo>
                  <a:cubicBezTo>
                    <a:pt x="0" y="79375"/>
                    <a:pt x="16933" y="39159"/>
                    <a:pt x="29633" y="27517"/>
                  </a:cubicBezTo>
                  <a:close/>
                </a:path>
              </a:pathLst>
            </a:custGeom>
            <a:solidFill>
              <a:srgbClr val="FF0073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2018432" y="915917"/>
              <a:ext cx="204259" cy="260350"/>
            </a:xfrm>
            <a:custGeom>
              <a:avLst/>
              <a:gdLst>
                <a:gd name="connsiteX0" fmla="*/ 122767 w 204259"/>
                <a:gd name="connsiteY0" fmla="*/ 82550 h 260350"/>
                <a:gd name="connsiteX1" fmla="*/ 198967 w 204259"/>
                <a:gd name="connsiteY1" fmla="*/ 133350 h 260350"/>
                <a:gd name="connsiteX2" fmla="*/ 154517 w 204259"/>
                <a:gd name="connsiteY2" fmla="*/ 222250 h 260350"/>
                <a:gd name="connsiteX3" fmla="*/ 103717 w 204259"/>
                <a:gd name="connsiteY3" fmla="*/ 215900 h 260350"/>
                <a:gd name="connsiteX4" fmla="*/ 46567 w 204259"/>
                <a:gd name="connsiteY4" fmla="*/ 254000 h 260350"/>
                <a:gd name="connsiteX5" fmla="*/ 2117 w 204259"/>
                <a:gd name="connsiteY5" fmla="*/ 177800 h 260350"/>
                <a:gd name="connsiteX6" fmla="*/ 33867 w 204259"/>
                <a:gd name="connsiteY6" fmla="*/ 114300 h 260350"/>
                <a:gd name="connsiteX7" fmla="*/ 84667 w 204259"/>
                <a:gd name="connsiteY7" fmla="*/ 19050 h 260350"/>
                <a:gd name="connsiteX8" fmla="*/ 129117 w 204259"/>
                <a:gd name="connsiteY8" fmla="*/ 12700 h 260350"/>
                <a:gd name="connsiteX9" fmla="*/ 122767 w 204259"/>
                <a:gd name="connsiteY9" fmla="*/ 825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259" h="260350">
                  <a:moveTo>
                    <a:pt x="122767" y="82550"/>
                  </a:moveTo>
                  <a:cubicBezTo>
                    <a:pt x="134409" y="102658"/>
                    <a:pt x="193675" y="110067"/>
                    <a:pt x="198967" y="133350"/>
                  </a:cubicBezTo>
                  <a:cubicBezTo>
                    <a:pt x="204259" y="156633"/>
                    <a:pt x="170392" y="208492"/>
                    <a:pt x="154517" y="222250"/>
                  </a:cubicBezTo>
                  <a:cubicBezTo>
                    <a:pt x="138642" y="236008"/>
                    <a:pt x="121709" y="210608"/>
                    <a:pt x="103717" y="215900"/>
                  </a:cubicBezTo>
                  <a:cubicBezTo>
                    <a:pt x="85725" y="221192"/>
                    <a:pt x="63500" y="260350"/>
                    <a:pt x="46567" y="254000"/>
                  </a:cubicBezTo>
                  <a:cubicBezTo>
                    <a:pt x="29634" y="247650"/>
                    <a:pt x="4234" y="201083"/>
                    <a:pt x="2117" y="177800"/>
                  </a:cubicBezTo>
                  <a:cubicBezTo>
                    <a:pt x="0" y="154517"/>
                    <a:pt x="20109" y="140758"/>
                    <a:pt x="33867" y="114300"/>
                  </a:cubicBezTo>
                  <a:cubicBezTo>
                    <a:pt x="47625" y="87842"/>
                    <a:pt x="68792" y="35983"/>
                    <a:pt x="84667" y="19050"/>
                  </a:cubicBezTo>
                  <a:cubicBezTo>
                    <a:pt x="100542" y="2117"/>
                    <a:pt x="120650" y="0"/>
                    <a:pt x="129117" y="12700"/>
                  </a:cubicBezTo>
                  <a:cubicBezTo>
                    <a:pt x="137584" y="25400"/>
                    <a:pt x="111125" y="62442"/>
                    <a:pt x="122767" y="82550"/>
                  </a:cubicBezTo>
                  <a:close/>
                </a:path>
              </a:pathLst>
            </a:custGeom>
            <a:solidFill>
              <a:srgbClr val="FF653F"/>
            </a:solidFill>
            <a:ln w="38100" cap="flat" cmpd="sng" algn="ctr">
              <a:solidFill>
                <a:scrgbClr r="0" g="0" b="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Forme libre 61"/>
            <p:cNvSpPr/>
            <p:nvPr/>
          </p:nvSpPr>
          <p:spPr>
            <a:xfrm rot="20060454">
              <a:off x="5359590" y="1472598"/>
              <a:ext cx="262467" cy="111478"/>
            </a:xfrm>
            <a:custGeom>
              <a:avLst/>
              <a:gdLst>
                <a:gd name="connsiteX0" fmla="*/ 0 w 262467"/>
                <a:gd name="connsiteY0" fmla="*/ 0 h 111478"/>
                <a:gd name="connsiteX1" fmla="*/ 50800 w 262467"/>
                <a:gd name="connsiteY1" fmla="*/ 76200 h 111478"/>
                <a:gd name="connsiteX2" fmla="*/ 127000 w 262467"/>
                <a:gd name="connsiteY2" fmla="*/ 110067 h 111478"/>
                <a:gd name="connsiteX3" fmla="*/ 203200 w 262467"/>
                <a:gd name="connsiteY3" fmla="*/ 84667 h 111478"/>
                <a:gd name="connsiteX4" fmla="*/ 262467 w 262467"/>
                <a:gd name="connsiteY4" fmla="*/ 42333 h 11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467" h="111478">
                  <a:moveTo>
                    <a:pt x="0" y="0"/>
                  </a:moveTo>
                  <a:cubicBezTo>
                    <a:pt x="14816" y="28927"/>
                    <a:pt x="29633" y="57855"/>
                    <a:pt x="50800" y="76200"/>
                  </a:cubicBezTo>
                  <a:cubicBezTo>
                    <a:pt x="71967" y="94545"/>
                    <a:pt x="101600" y="108656"/>
                    <a:pt x="127000" y="110067"/>
                  </a:cubicBezTo>
                  <a:cubicBezTo>
                    <a:pt x="152400" y="111478"/>
                    <a:pt x="180622" y="95956"/>
                    <a:pt x="203200" y="84667"/>
                  </a:cubicBezTo>
                  <a:cubicBezTo>
                    <a:pt x="225778" y="73378"/>
                    <a:pt x="262467" y="42333"/>
                    <a:pt x="262467" y="42333"/>
                  </a:cubicBezTo>
                </a:path>
              </a:pathLst>
            </a:custGeom>
            <a:ln>
              <a:solidFill>
                <a:scrgbClr r="0" g="0" b="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essinMar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009650"/>
            <a:ext cx="1524327" cy="1011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Présentation à l'écran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Marion Leclercq</dc:creator>
  <cp:lastModifiedBy>Marion Leclercq</cp:lastModifiedBy>
  <cp:revision>1</cp:revision>
  <dcterms:created xsi:type="dcterms:W3CDTF">2016-11-20T16:00:13Z</dcterms:created>
  <dcterms:modified xsi:type="dcterms:W3CDTF">2016-11-20T16:53:53Z</dcterms:modified>
</cp:coreProperties>
</file>