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2" r:id="rId19"/>
    <p:sldId id="274" r:id="rId20"/>
    <p:sldId id="271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1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gs" Target="tags/tag110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1101.000 461.000,'0.000'0.014,"0.000"0.021,0.000 0.024,0.000 0.023,0.000 0.021,0.000 0.017,0.000 0.014,0.000 0.011,0.000 0.008,0.000 0.005,0.000 0.003,0.000 0.002,0.000 0.001,0.000-0.000,0.000-0.000,0.000-0.001,0.000-0.001,0.000-0.001,0.000-0.001,0.000 0.020,0.000 0.107,0.000 0.391,0.000 0.299,0.000 0.097,0.000-0.138,0.000-0.037,0.000-0.058,0.000-0.068,0.000-0.070,0.000-0.158,0.000-0.031,0.000-0.385,0.000 0.611,0.000-0.001,0.000-0.142,0.000 0.419,0.000 0.079,0.000-0.015,0.000-0.250,0.000-0.060,0.000-0.065,0.000-0.022,0.000-0.073,0.000-0.066,0.000-0.088,0.000 0.240,0.000 0.052,0.000 0.025,0.000-0.126,0.000-0.012,0.000-0.016,0.000-0.018,0.000-0.208,0.000-0.003,0.000 0.195,0.000-0.005,0.000-0.052,0.000-0.029,0.000-0.033,0.000-0.034,0.000 0.037,0.000-0.059,0.000-0.056,0.000-0.050,0.000-0.042,0.000-0.034,0.000-0.020,0.000-0.006,0.000 0.002,0.000 0.007,0.000 0.009,0.000 0.010,0.000 0.010,0.000 0.009,0.000 0.008,0.000 0.006,0.000 0.005,0.000 0.005,0.000-0.021,0.000-0.026,0.000-0.026,0.000-0.024,0.000-0.021,0.000-0.017,0.000-0.014,0.000-0.010,0.000-0.007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1386.000 471.000,'2.000'0.000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1416.000 449.000,'0.012'0.062,"0.019"0.094,0.021 0.106,0.021 0.104,0.019 0.093,0.016 0.079,0.013 0.063,-0.098-0.486,0.259 0.889,0.077 0.237,0.017 0.126,-0.089-0.195,-0.024 0.048,-0.031 0.022,-0.034 0.002,-0.021 0.087,-0.038-0.066,-0.034-0.082,-0.082-0.930,0.030 0.539,-0.011 0.044,-0.001 0.580,-0.018 0.071,-0.013 0.037,-0.009 0.031,-0.005 0.047,-0.004-0.019,0.019 0.090,0.033-0.043,0.041-0.048,-0.021-0.594,0.005-0.022,0.035 0.469,-0.002-0.034,-0.007-0.082,0.008-0.165,0.029-0.052,0.062 0.190,0.000-0.157,-0.015-0.165,-0.023-0.157,-0.027-0.140,-0.027-0.118,-0.025-0.095,-0.063-0.367,0.036 0.448,-0.016 0.050,0.061 0.062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1420.000 447.000,'0.029'0.000,"0.045"0.000,0.052 0.000,0.052 0.000,0.048 0.000,0.042 0.000,0.035 0.000,0.028 0.000,0.098 0.000,0.025 0.000,-0.013 0.000,-0.036 0.000,-0.047 0.000,-0.049 0.000,-0.047 0.000,-0.042 0.000,-0.035 0.000,0.029 0.000,0.098 0.000,0.278 0.000,0.067 0.000,0.013 0.000,-0.023 0.000,-0.044 0.000,-0.054 0.000,-0.057 0.000,-0.054 0.000,-0.044 0.000,-0.055 0.000,-0.048 0.000,-0.040 0.000,-0.032 0.000,-0.024 0.000,-0.019 0.005,-0.020 0.007,-0.016 0.008,-0.012 0.008,-0.009 0.007,-0.006 0.006,-0.004 0.005,-0.003 0.004,-0.001 0.003,-0.000 0.002,0.000 0.001,0.001 0.001,0.001 0.000,0.001 0.000,0.001-0.000,0.001-0.000,0.001-0.000,0.000-0.000,0.007 0.018,0.039 0.043,0.047 0.052,0.049 0.055,0.051 0.071,-0.008 0.024,-0.027 0.008,-0.037-0.003,-0.041-0.009,-0.040-0.013,-0.037-0.014,-0.032-0.014,-0.026-0.013,-0.020 0.266,-0.018 0.137,-0.012 0.056,-0.007 0.104,-0.004 0.059,-0.002-0.003,-0.002 0.011,0.000-0.076,0.001-0.087,-0.010-0.208,-0.021-0.056,-0.026-0.050,-0.028-0.044,-0.110 0.094,-0.045 0.009,-0.010-0.005,0.012-0.013,0.026-0.017,0.033-0.019,0.106-0.247,-0.173 0.297,-0.039 0.014,-0.028-0.002,-0.092 0.061,-0.053 0.024,-0.024-0.002,-0.029-0.001,0.045-0.080,0.059-0.091,0.063-0.090,0.059-0.081,0.052-0.069,0.043-0.055,0.034-0.042,0.025-0.031,0.013-0.011,-0.003 0.001,-0.009 0.008,-0.012 0.012,-0.013 0.014,-0.013 0.013,-0.012 0.012,-0.010 0.010,-0.008 0.009,-0.076 0.055,-0.104 0.076,-0.115 0.084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1463.000 450.000,'0.000'0.024,"0.000"0.037,0.000 0.042,0.000 0.042,0.000 0.039,0.000 0.033,0.000 0.028,0.000 0.022,0.000 0.016,0.000 0.012,0.000 0.074,0.000 0.094,0.000 0.103,0.000 0.052,0.000-0.019,0.000 0.066,0.000 0.064,0.000-0.037,0.000-0.003,0.000-0.019,-0.172 0.367,-0.122 0.101,-0.081 0.030,0.299-0.926,-0.365 1.094,-0.059 0.162,-0.014 0.046,0.017-0.037,-0.066 0.497,0.085-0.070,0.092-0.177,0.089-0.172,0.080-0.155,0.067-0.131,0.057-0.174,0.039-0.078,0.024 0.050,0.019 0.429,0.016 0.030,0.010-0.093,0.005-0.161,0.001-0.189,-0.001-0.191,-0.002-0.176,-0.003-0.152,-0.003-0.125,-0.005 0.054,-0.000 0.401,-0.002 0.064,-0.002-0.027,-0.001-0.079,-0.001-0.104,-0.001-0.110,-0.000-0.103,-0.000-0.090,0.000-0.110,0.000-0.068,0.000-0.058,0.000-0.047,0.000-0.037,0.000-0.027,0.000-0.019,0.000-0.013,0.000-0.008,0.000-0.004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1481.000 452.000,'0.000'0.018,"0.000"0.027,0.000 0.030,0.000 0.029,0.000 0.026,0.000 0.022,0.000 0.017,0.000 0.013,0.000 0.009,0.000 0.006,0.000 0.004,0.000 0.002,0.000 0.001,0.000-0.000,0.000-0.001,0.000-0.163,0.000 0.469,0.000 0.256,0.013-0.296,0.023 0.055,0.030 0.163,0.015 0.068,0.023 0.280,0.010 0.175,-0.004 0.038,-0.008-0.013,-0.011-0.048,-0.009-0.009,-0.014-0.094,0.039 0.184,0.050-0.014,-0.010-0.359,0.040-0.007,0.048 0.112,0.003 0.000,-0.036-0.127,-0.016-0.021,-0.020-0.024,0.013 0.183,-0.038-0.109,-0.035-0.121,-0.030-0.118,-0.039-0.313,-0.007-0.018,-0.006 0.003,-0.003 0.141,-0.009-0.012,-0.006-0.019,-0.005-0.024,-0.004 0.011,-0.002-0.005,0.024-0.047,0.039 0.006,0.091 0.132,0.061-0.013,0.048-0.023,0.011-0.035,-0.002-0.025,-0.014-0.023,-0.020-0.019,-0.022-0.016,-0.021-0.012,-0.020-0.009,-0.017-0.006,-0.014-0.004,-0.052-0.138,0.016 0.011,0.130 0.121,0.136 0.069,0.158 0.078,0.250 0.145,0.101 0.026,0.053-0.003,0.068 0.009,-0.081-0.083,-0.114-0.096,-0.125-0.097,-0.123-0.090,-0.112-0.079,-0.096-0.066,-0.079-0.052,-0.062-0.040,-0.028-0.029,-0.013-0.021,0.002-0.013,0.011-0.007,0.016-0.002,0.017 0.000,0.017 0.002,0.176 0.005,0.137 0.003,0.083 0.003,0.042 0.002,0.011 0.002,0.018 0.002,-0.015 0.002,-0.022 0.001,-0.025 0.001,0.033-0.223,0.005-0.182,-0.036-0.144,-0.063-0.109,-0.017-0.094,0.015-0.078,-0.024-0.093,-0.049-0.097,-0.149 0.152,-0.041-0.097,-0.010-0.258,-0.053-0.098,-0.037-0.211,-0.051-0.077,-0.044-0.056,-0.052 0.499,-0.015-0.020,-0.010-0.230,-0.015-0.027,-0.011 0.190,-0.007-0.019,-0.002 0.846,-0.016-1.946,-0.009 0.055,-0.003 0.162,0.000 0.215,0.013 0.901,0.001 0.055,-0.006-0.539,0.004 0.115,0.003 0.104,0.011 1.050,-0.006-0.778,0.002 0.084,0.002 0.095,0.001 0.099,0.176-0.207,0.092 0.092,0.033 0.135,-0.006 0.150,-0.029 0.146,-0.041 0.130,-0.044 0.110,-0.042 0.087,-0.038 0.066,-0.031 0.048,-0.025 0.032,-0.019 0.020,-0.013 0.011,-0.009 0.004,-0.005-0.000,-0.003-0.003,-0.001-0.004,0.000-0.005,0.001-0.004,0.001-0.004,0.001-0.003,0.001-0.003,0.001-0.002,0.001-0.001,0.001-0.001,0.000-0.001,0.000-0.000,0.000-0.000,0.000 0.000,0.000 0.191,0.000 0.157,0.000 0.121,-0.000-0.392,0.000 0.668,0.000 0.232,-0.000 0.058,0.000 0.673,0.000-0.636,-0.000 0.031,0.005 0.924,0.007-0.186,0.008-0.273,0.008-0.302,0.007-0.293,0.006-0.262,0.005-0.220,0.004-0.175,0.003-0.132,0.002-0.095,0.001-0.064,0.000-0.039,0.000-0.021,0.000-0.008,-0.000 0.001,-0.000 0.006,-0.000 0.008,-0.000 0.009,-0.000 0.009,-0.038-0.014,0.229 0.229,0.075 0.104,0.017 0.047,-0.020 0.008,-0.040-0.016,-0.049-0.029,-0.079-0.087,-0.029-0.005,-0.027 0.001,-0.016 0.035,-0.026-0.023,-0.020-0.028,-0.015-0.029,-0.011-0.027,-0.007-0.024,-0.004-0.021,-0.002-0.017,-0.000-0.013,0.000-0.009,0.004-0.004,0.001 0.054,0.037 0.107,0.062 0.143,0.129 0.370,0.040 0.075,0.006-0.007,-0.016-0.060,-0.029-0.089,-0.035-0.101,-0.036-0.101,-0.035-0.094,-0.031-0.082,-0.026-0.069,0.071 0.125,0.046 0.070,0.028 0.035,0.014 0.010,0.005-0.006,-0.002-0.016,-0.128-0.283,0.163 0.281,0.007 0.012,-0.012-0.001,-0.006 0.075,-0.018 0.017,-0.018-0.009,-0.016-0.025,-0.014-0.034,-0.012-0.037,-0.010-0.037,0.008-0.001,-0.016-0.068,-0.015-0.065,-0.013-0.058,-0.011-0.048,-0.009-0.038,-0.006-0.028,-0.005-0.020,-0.003-0.013,-0.002-0.008,-0.001-0.004,-0.016 0.009,-0.010 0.029,-0.011 0.034,-0.011 0.035,-0.010 0.033,-0.009 0.030,-0.012-0.086,-0.002 0.020,-0.000 0.145,-0.004 0.046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1531.000 476.000,'0.009'0.014,"0.014"0.021,0.015 0.023,0.015 0.022,0.013 0.020,0.011 0.016,0.009 0.013,0.007 0.010,0.005 0.007,0.003 0.005,0.002 0.003,0.001 0.001,0.000 0.000,-0.000-0.000,-0.000-0.000,-0.000-0.001,-0.000-0.001,-0.000-0.001,-0.000-0.001,-0.000-0.000,-0.029-0.004,-0.008 0.054,-0.009 0.067,-0.009 0.072,-0.004 0.129,-0.011 0.034,-0.009 0.009,-0.007-0.006,-0.006-0.049,-0.005-0.059,-0.003-0.061,-0.002-0.057,-0.001-0.050,-0.001-0.042,-0.000-0.033,0.000-0.025,0.000-0.018,0.000-0.004,0.000 0.005,0.000 0.010,0.000 0.012,0.000 0.013,0.000 0.012,0.000 0.011,0.000 0.009,0.000 0.007,0.000 0.006,0.032 0.020,0.049 0.027,0.056 0.030,0.056 0.029,0.052 0.026,-0.032-0.042,-0.006 0.011,-0.015 0.010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1568.000 438.000,'0.007'0.021,"0.011"0.032,0.012 0.037,0.013 0.038,0.012 0.035,0.010 0.030,0.008 0.025,0.007 0.020,0.005 0.015,0.004 0.011,0.002 0.008,0.067 0.127,0.001-0.087,0.333 0.558,0.122 0.236,-0.016-0.015,0.006 0.023,-0.016-0.018,-0.105-0.137,0.210 0.371,0.116 0.096,0.015 0.030,-0.051-0.014,-0.342-0.539,0.079 0.406,-0.071 0.107,-0.137-0.296,-0.016 0.069,0.133 0.758,-0.023-0.018,-0.020-0.093,0.033 0.307,-0.019-0.040,-0.017-0.090,0.031-0.266,0.036-0.041,-0.002-0.100,-0.027-0.134,-0.061-0.108,-0.045-0.064,-0.048-0.087,-0.047-0.099,-0.020-0.148,0.017-0.073,0.034-0.062,0.057 0.153,-0.008 0.010,-0.024 0.007,0.079 0.345,-0.004 0.039,-0.031-0.064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1608.000 443.000,'0.010'0.003,"0.015"0.005,0.017 0.006,0.017 0.006,0.015 0.005,0.013 0.004,0.010 0.003,0.008 0.003,0.005 0.002,0.004 0.001,0.002 0.001,0.001 0.000,0.000 0.000,0.000 0.000,-0.000-0.000,-0.000-0.000,-0.000-0.000,-0.000-0.000,-0.000-0.000,-0.000-0.000,-0.000-0.000,-0.000-0.000,-0.000-0.000,0.000-0.000,-0.000 0.000,0.000-0.000,0.055 0.583,0.029 0.403,0.004 0.256,0.055 0.584,0.060 0.234,0.066 0.052,0.036-0.064,0.015-0.214,0.001-0.289,-0.059-0.323,-0.048-0.187,-0.055-0.150,0.067 0.154,0.029-0.005,0.015-0.065,-0.080-0.217,-0.004-0.038,-0.005-0.053,-0.006-0.061,0.048 0.032,-0.002-0.077,-0.002-0.068,0.023-0.033,0.038-0.009,0.044 0.008,-0.056-0.083,0.000-0.015,-0.007-0.018,-0.012-0.019,0.051 0.043,-0.015-0.018,-0.015-0.015,0.011 0.011,-0.015-0.012,-0.013-0.010,-0.027-0.024,-0.022-0.019,-0.022-0.019,-0.020-0.018,-0.017-0.015,-0.014-0.013,-0.011-0.010,-0.008-0.007,-0.006-0.005,-0.005-0.013,-0.019-0.033,-0.021-0.035,-0.019-0.034,-0.017-0.030,-0.014-0.025,-0.011-0.020,-0.008-0.015,-0.006-0.011,-0.004-0.007,-0.002-0.004,-0.001-0.002,-0.000-0.001,0.000 0.000,0.000 0.001,0.001 0.001,0.001 0.001,0.001 0.001,0.000 0.001,0.000 0.001,-0.000 0.001,0.036 0.000,0.045 0.000,0.048 0.000,0.094 0.000,0.035 0.000,0.021 0.000,0.065-0.112,0.043-0.171,0.042-0.193,-0.018-0.107,-0.054-0.045,-0.071-0.003,-0.066-0.210,-0.026-0.171,-0.013-0.109,-0.009 0.111,0.008 0.001,-0.009 0.041,-0.021 0.067,0.006-0.250,-0.043-0.047,-0.043-0.015,-0.034-0.214,-0.039-0.018,-0.032 0.054,-0.026 0.194,-0.017 0.132,-0.012 0.138,-0.009 0.061,-0.006 0.092,-0.003 0.066,0.073-0.064,0.042-0.062,0.019-0.027,-0.010 0.108,-0.005 0.045,-0.010 0.058,-0.013 0.063,-0.011 0.019,-0.015 0.021,-0.014 0.006,-0.009-0.083,-0.013-0.007,-0.010-0.007,-0.007 0.062,-0.005 0.120,-0.003 0.137,-0.002 0.135,-0.001 0.122,-0.000 0.104,0.000 0.084,0.001 0.064,0.001 0.046,0.001 0.032,0.001 0.020,0.000 0.011,0.000 0.005,0.000 0.000,0.000-0.002,0.000-0.004,0.000-0.004,0.000-0.004,0.000-0.004,0.000-0.003,0.000-0.003,0.000-0.002,0.000-0.001,0.000-0.001,0.000-0.001,-0.000-0.000,0.000-0.000,0.000 0.000,0.000 0.000,0.150 0.456,0.111 0.346,0.078 0.225,0.088 0.328,-0.011 0.007,-0.042-0.077,0.055 0.269,0.026 0.124,0.006 0.025,-0.036-0.311,0.044 0.001,0.032-0.061,0.022-0.101,0.075 0.155,-0.055-0.168,-0.075-0.193,-0.083-0.194,-0.081-0.181,-0.074-0.159,-0.081-0.202,-0.040-0.064,-0.034-0.044,-0.027-0.028,-0.022 0.051,-0.022-0.049,-0.014-0.047,-0.008-0.042,-0.004-0.035,-0.000-0.029,0.002-0.022,0.003-0.016,0.003-0.011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1657.000 472.000,'0.027'0.000,"0.041"0.000,0.047 0.000,0.047 0.000,0.043 0.000,0.037 0.000,0.031 0.000,0.024 0.000,0.018 0.000,-0.068 0.040,-0.020 0.065,-0.026 0.080,-0.029 0.085,-0.004 0.147,-0.041 0.038,-0.036 0.005,-0.030-0.016,-0.024-0.028,-0.018-0.033,-0.013-0.034,-0.009-0.031,-0.005-0.027,0.178 0.146,0.109 0.063,0.058 0.011,0.021-0.022,-0.003-0.041,-0.018-0.049,-0.035-0.055,-0.052-0.064,-0.053-0.060,-0.050-0.052,-0.043-0.043,-0.036-0.033,-0.028-0.025,-0.021-0.017,-0.015-0.011,-0.010-0.007,-0.006-0.003,-0.003-0.001,-0.001 0.001,0.000 0.001,0.001 0.002,0.002 0.002,0.002 0.002,0.002 0.002,0.001 0.001,0.001 0.001,0.001 0.001,0.001 0.001,0.000 0.000,0.270-0.007,0.202-0.005,0.144-0.005,0.122-0.004,0.016-0.006,-0.025-0.005,-0.049-0.004,-0.059-0.003,-0.060-0.002,-0.455-0.005,0.437-0.080,-0.005-0.038,-0.018-0.016,-0.031-0.024,-0.073-0.016,-0.079-0.014,-0.076-0.011,-0.068-0.009,-0.058-0.006,-0.047-0.004,-0.036-0.003,-0.027-0.002,-0.001-0.010,0.016-0.014,0.024-0.015,0.028-0.015,0.028-0.014,0.026-0.012,0.022-0.010,0.018-0.007,0.014-0.006,-0.020-0.176,-0.016-0.104,-0.022-0.035,-0.024 0.012,-0.024 0.042,-0.022 0.058,-0.019 0.065,-0.018 0.069,-0.011 0.017,-0.009-0.031,-0.009 0.044,-0.006 0.046,-0.004 0.043,-0.002 0.038,-0.001 0.032,0.000 0.025,0.001 0.005,0.001-0.049,0.001-0.064,0.001-0.071,-0.009-0.120,-0.013 0.020,-0.014 0.053,-0.014 0.069,-0.013 0.072,-0.011 0.068,-0.009 0.059,-0.007 0.048,-0.005 0.038,-0.003 0.028,-0.002 0.020,-0.001 0.013,-0.000 0.007,0.000 0.004,0.000 0.001,0.000-0.001,0.000-0.002,0.000-0.002,0.000-0.002,0.000-0.002,-0.013-0.002,-0.029-0.001,-0.033-0.001,-0.033-0.001,-0.031-0.001,-0.027-0.000,-0.022-0.000,-0.017-0.000,-0.013-0.000,-0.268 0.000,-0.140 0.000,-0.053 0.000,0.005 0.000,0.040 0.000,0.058 0.000,0.065 0.000,0.063 0.000,0.057 0.000,-0.006 0.009,0.021 0.014,0.042 0.016,0.052 0.016,0.055 0.014,0.051 0.012,0.045 0.010,0.038 0.008,0.030 0.006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1681.000 420.000,'0.042'0.028,"0.064"0.043,0.073 0.048,0.072 0.048,0.065 0.043,0.056 0.037,0.003 0.114,-0.029 0.068,-0.047 0.034,-0.066 0.201,-0.047 0.123,-0.044 0.045,0.133 0.354,0.053 0.168,0.005 0.074,0.031 0.140,0.007 0.105,-0.023 0.018,-0.023 0.068,-0.056-0.091,-0.057-0.112,0.003 0.555,0.040 0.333,0.059 0.168,-0.011-0.117,-0.017-0.081,-0.032-0.156,0.000-0.068,-0.004-0.234,0.005-0.224,-0.032 0.085,-0.027 0.064,-0.032-0.024,-0.026 0.007,-0.034-0.172,-0.030-0.192,-0.025 0.092,-0.020 0.007,-0.015-0.046,-0.010 0.010,-0.006-0.022,-0.004-0.103,-0.003 0.208,-0.001-0.013,0.000-0.089,0.001-0.129,0.001-0.149,0.001-0.180,0.001-0.185,0.001-0.174,0.001-0.153,0.001-0.076,0.000-0.044,0.000-0.009,-0.009 0.039,-0.014 0.000,-0.016-0.030,-0.016-0.046,-0.014-0.052,-0.012-0.052,-0.010-0.048,-0.008-0.041,-0.006-0.034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1118.000 477.000,'0.000'0.006,"0.000"0.009,0.000 0.010,0.000 0.010,0.000 0.009,0.000 0.008,0.000 0.006,0.000 0.004,0.000 0.003,0.000 0.002,0.000 0.001,0.000 0.001,0.000 0.000,0.000-0.000,0.000-0.000,0.000-0.000,0.000-0.000,0.000-0.000,0.000-0.000,0.000-0.000,0.000-0.000,0.000-0.000,0.000-0.000,0.000-0.000,0.000-0.000,0.000 0.000,0.000-0.000,0.000 0.000,0.000 0.000,0.000 0.000,0.000 0.000,0.000 0.000,0.000 0.000,0.000 0.000,0.000 0.000,0.000 0.000,0.000 0.000,0.000 0.000,0.000 0.000,0.000 0.000,0.000 0.000,0.000 0.000,0.000 0.000,0.000 0.000,0.000 0.025,0.000 0.050,0.000 0.058,0.000 0.059,0.000 0.060,0.000 0.013,0.000-0.003,0.000-0.013,0.000-0.018,0.000-0.020,0.000-0.019,0.000-0.017,0.000-0.014,0.000-0.011,0.014-0.004,0.022 0.039,0.025 0.049,0.026 0.052,0.025 0.051,0.011-0.040,0.039 0.026,0.098 0.154,-0.000-0.037,-0.023-0.060,-0.035-0.069,-0.039-0.068,-0.038-0.062,-0.034-0.052,-0.029-0.042,-0.023-0.032,-0.017-0.023,-0.012-0.016,-0.008-0.010,0.009 0.167,0.019 0.098,0.023 0.046,0.024 0.010,0.022-0.013,0.020-0.026,-0.001-0.048,-0.008-0.044,-0.014-0.043,-0.016-0.039,-0.016-0.034,-0.015-0.028,-0.013-0.022,-0.011-0.016,-0.009-0.012,-0.007-0.008,-0.005-0.005,-0.003-0.002,-0.002-0.001,-0.001 0.000,-0.000 0.001,0.017 0.007,0.027 0.006,0.030 0.006,0.029 0.006,0.027 0.005,0.023 0.004,0.018 0.003,0.014 0.003,0.010 0.002,0.007 0.001,0.004 0.001,0.003 0.000,0.001 0.000,0.000-0.000,-0.000-0.000,-0.001-0.000,-0.001-0.000,-0.001-0.000,-0.001-0.000,-0.001-0.000,-0.009-0.008,-0.016-0.013,-0.018-0.015,-0.018-0.015,-0.016-0.013,-0.013-0.011,-0.010-0.009,-0.008-0.007,-0.006-0.005,-0.004-0.003,-0.002-0.002,-0.001-0.001,-0.000-0.000,0.000 0.000,0.000 0.000,0.000 0.000,0.001 0.000,0.000 0.000,0.000 0.000,0.000 0.000,0.000 0.000,0.000 0.000,0.000 0.000,0.000 0.000,0.015 0.000,0.054 0.000,0.065 0.000,-0.025 0.000,0.055 0.000,0.280 0.000,0.050-0.000,0.004 0.000,-0.026 0.000,-0.043-0.000,-0.050 0.000,-0.052 0.000,-0.049-0.000,-0.043 0.000,-0.036 0.000,-0.018 0.000,-0.038 0.000,-0.033 0.000,-0.027 0.000,-0.021 0.000,-0.015 0.000,-0.010 0.000,-0.007 0.000,-0.004 0.000,-0.002 0.000,-0.000 0.000,0.000 0.000,0.001 0.000,0.001 0.000,0.001 0.000,0.001 0.000,0.001 0.000,-0.002 0.000,0.011 0.000,0.012 0.000,0.013 0.000,0.012 0.000,0.010 0.000,0.009 0.000,0.007 0.000,0.005 0.000,0.004 0.000,0.015-0.025,-0.007-0.038,-0.010-0.042,-0.010-0.042,-0.010-0.037,-0.009-0.032,-0.007-0.025,-0.006-0.019,-0.004-0.014,-0.003-0.010,-0.002-0.006,-0.001-0.003,-0.001-0.001,-0.000-0.000,-0.038 0.066,-0.011 0.000,-0.012-0.001,-0.013-0.002,-0.008-0.031,-0.014-0.010,-0.012-0.011,-0.011 0.011,-0.007-0.010,-0.006-0.010,-0.005-0.033,-0.004 0.001,-0.002 0.006,-0.002 0.008,-0.000 0.040,-0.000 0.006,0.000 0.005,0.000 0.004,0.000 0.013,0.000-0.005,0.000-0.008,0.000-0.090,0.001-0.029,0.000-0.049,0.000-0.025,0.000-0.020,0.000-0.015,0.000 0.068,0.000-0.025,0.000-0.030,0.000-0.061,0.000 0.027,0.000 0.044,0.000 0.052,0.000 0.054,0.000 0.051,0.000 0.045,0.000 0.039,-0.003 0.018,-0.005 0.039,-0.005 0.032,-0.005 0.025,-0.005 0.018,-0.004 0.013,-0.003 0.008,-0.002 0.005,-0.002 0.002,-0.001 0.001,-0.001-0.001,-0.000-0.001,-0.000-0.001,0.000-0.001,0.000-0.001,0.000-0.001,0.000-0.001,0.000-0.001,0.000-0.001,0.000-0.000,0.000-0.000,0.000-0.000,0.000-0.000,0.000-0.000,0.000 0.000,0.000 0.000,0.000 0.000,0.000 0.000,0.000 0.000,-0.117-0.038,-0.188-0.069,-0.218-0.081,-0.165-0.059,-0.017 0.004,0.047 0.029,0.083 0.042,0.097 0.046,0.098 0.045,0.090 0.040,0.077 0.034,0.063 0.027,0.049 0.021,0.036 0.015,0.025 0.010,0.016 0.006,0.009 0.004,0.004 0.001,-0.015-0.001,-0.032-0.001,-0.038-0.001,-0.039-0.001,-0.037-0.001,-0.033-0.001,-0.031-0.001,0.002-0.001,0.013-0.001,0.018-0.001,0.020-0.000,0.019-0.000,0.018-0.000,0.015-0.000,0.012-0.000,0.009 0.000,0.007 0.000,0.005 0.000,0.003 0.000,0.002 0.000,0.001 0.000,0.002 0.000,0.003 0.000,0.003 0.000,0.003 0.000,0.002 0.000,0.002 0.000,0.001 0.000,0.001 0.000,0.001 0.000,0.001 0.000,0.000 0.000,0.000 0.000,0.000 0.000,0.000 0.000,-0.000 0.000,-0.000 0.000,0.000 0.000,-0.000 0.000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1724.000 455.000,'0.000'0.023,"0.000"0.036,0.000 0.041,0.000 0.041,0.000 0.038,0.000 0.033,0.000 0.028,0.000 0.022,0.000 0.017,0.000 0.012,0.150 0.113,0.111 0.087,0.078 0.047,0.087 0.060,0.004-0.051,-0.023-0.076,-0.038-0.085,-0.045-0.084,-0.045-0.077,-0.042-0.066,-0.036-0.054,-0.030-0.042,-0.018-0.006,-0.004 0.018,0.003 0.031,0.007 0.037,0.009 0.038,0.010 0.036,0.009 0.031,0.008 0.026,0.007 0.021,0.006-0.005,0.012-0.010,0.012-0.017,0.012-0.020,0.010-0.020,0.009-0.019,0.007-0.017,0.020-0.009,0.074 0.026,0.149 0.029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1744.000 457.000,'0.245'0.000,"0.164"0.000,0.099 0.000,0.169 0.000,0.018 0.000,-0.047 0.000,-0.082 0.000,-0.096 0.000,-0.096 0.000,-0.088 0.000,-0.075 0.000,-0.061 0.000,-0.047 0.000,-0.034 0.000,-0.023 0.000,-0.015 0.000,-0.008 0.000,-0.004 0.000,-0.001 0.000,0.001 0.000,0.002 0.000,0.003 0.000,0.003 0.000,0.003 0.000,0.002 0.000,0.002 0.000,0.001 0.000,0.001 0.000,0.001 0.000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1769.000 450.000,'0.016'-0.005,"0.024"-0.008,0.027-0.009,0.027-0.009,0.024-0.008,0.021-0.007,0.017-0.006,0.013-0.004,0.010-0.003,0.007-0.002,0.004-0.001,0.003-0.001,0.001-0.000,0.000-0.000,-0.000 0.000,-0.001 0.000,-0.025 0.050,0.039 0.057,0.050 0.070,0.145 0.133,0.007 0.044,-0.022 0.011,-0.037-0.010,-0.043-0.022,-0.043-0.027,-0.040-0.028,-0.034-0.026,-0.027-0.023,0.011 0.012,0.076 0.076,0.220 0.220,0.132 0.160,0.012 0.054,-0.044 0.003,-0.137-0.110,0.062 0.182,-0.049 0.032,-0.062 0.008,-0.067-0.009,-0.065-0.019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1316.000 544.000,'-0.004'0.012,"-0.006"0.019,-0.007 0.021,-0.007 0.021,-0.006 0.019,-0.005 0.016,-0.004 0.013,-0.003 0.010,-0.002 0.007,-0.002 0.005,-0.001 0.003,-0.001 0.002,-0.000 0.001,0.000 0.000,0.000-0.000,0.000-0.001,0.000-0.001,0.000-0.001,0.000-0.001,0.000-0.001,0.000-0.000,0.041 0.057,0.052 0.132,0.010 0.022,0.013 0.113,0.044 0.388,0.001 0.106,-0.008 0.046,0.104 0.631,0.070 0.321,0.048 0.145,-0.116-0.949,0.120 0.417,0.004-0.089,-0.015-0.101,-0.027-0.104,-0.013-0.001,-0.046-0.123,-0.045-0.113,-0.050-0.013,-0.033 0.004,-0.028-0.036,-0.061-0.767,0.034 1.023,-0.020 0.082,-0.015-0.009,-0.011-0.071,-0.007-0.166,-0.005-0.112,-0.003-0.116,-0.001-0.113,0.000-0.055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1319.000 522.000,'0.014'0.000,"0.021"0.000,0.024 0.000,0.024 0.000,0.022 0.000,0.019 0.000,0.015 0.000,0.012 0.000,0.008 0.000,0.006 0.000,0.004 0.000,0.002 0.000,0.001 0.000,0.000 0.000,-0.000 0.000,-0.001 0.000,-0.001 0.000,-0.001 0.000,-0.001 0.000,-0.001 0.000,-0.000 0.000,-0.000 0.000,-0.000 0.000,-0.000 0.000,-0.001 0.014,0.026 0.022,0.031 0.025,0.032 0.026,0.031 0.025,0.119 0.031,0.035 0.011,-0.004 0.005,-0.028 0.000,-0.040-0.003,-0.045-0.004,-0.044-0.005,-0.040-0.005,0.042 0.015,0.084 0.023,0.105 0.027,0.023 0.004,-0.010-0.003,-0.036-0.010,-0.050-0.013,-0.054-0.014,-0.052-0.014,-0.047-0.012,-0.040-0.010,-0.032-0.008,-0.031-0.005,-0.018 0.006,-0.013 0.009,-0.009 0.010,-0.006 0.011,-0.003 0.010,-0.001 0.009,0.000 0.007,0.001 0.006,0.001 0.004,0.002 0.002,0.023 0.045,0.028 0.055,0.037 0.172,-0.004 0.071,-0.015 0.030,-0.040-0.075,-0.017 0.007,-0.018 0.005,-0.017 0.003,-0.009 0.105,-0.018 0.013,-0.015 0.011,-0.011 0.025,-0.010-0.039,-0.006-0.048,-0.003-0.140,-0.002-0.013,-0.001-0.005,-0.000 0.001,-0.001 0.208,0.000 0.056,0.001 0.002,0.001-0.033,0.001-0.053,0.001-0.062,0.001-0.063,0.001-0.059,0.000-0.052,-0.028 0.040,-0.042 0.059,-0.048 0.082,-0.104 0.032,-0.045-0.000,-0.005-0.021,0.112-0.262,-0.015-0.023,-0.118 0.046,-0.117 0.025,0.002-0.042,0.031-0.030,0.048-0.021,0.036-0.023,0.026-0.022,0.018-0.020,0.011-0.017,0.006-0.014,0.003-0.011,0.000-0.008,-0.002-0.006,-0.013 0.006,0.016-0.005,0.019-0.004,0.020-0.003,0.018-0.002,0.015-0.002,0.013-0.001,0.010-0.001,0.007-0.000,0.005-0.000,0.003 0.000,0.002 0.000,0.001 0.000,0.000 0.000,-0.000 0.000,-0.000 0.000,-0.001 0.000,0.002-0.002,-0.013 0.013,-0.016 0.015,-0.016 0.016,-0.015 0.015,-0.013 0.013,-0.011 0.011,-0.009 0.009,-0.007 0.007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1320.000 522.000,'0.000'0.018,"0.000"0.027,0.000 0.030,0.000 0.029,0.000 0.026,0.000 0.022,0.000 0.018,0.000 0.013,0.000 0.010,0.000 0.006,0.000 0.004,0.000 0.002,0.000 0.001,0.000 0.000,0.000-0.001,0.000 0.042,0.000 0.117,0.000 0.140,0.000-0.254,0.000 0.569,0.000 0.087,0.000 0.013,0.000-0.376,0.000-0.007,0.000 0.080,0.000-0.011,0.000 0.152,0.000-0.012,0.000-0.034,0.000-0.048,0.000 0.247,0.000-0.010,0.000-0.063,0.000-0.090,0.000-0.099,0.000-0.097,0.000-0.087,0.000-0.074,0.000-0.060,0.000-0.054,0.000-0.039,0.000-0.030,0.000-0.022,0.000-0.015,0.000-0.010,0.000-0.005,0.000-0.002,0.000-0.000,0.000 0.001,0.000 0.002,0.000 0.002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1216.000 417.000,'-0.026'0.039,"-0.041"0.061,-0.047 0.070,-0.047 0.070,-0.043 0.064,-0.037 0.056,-0.033-0.005,-0.043-0.022,0.098-0.067,-0.145 0.277,-0.003 0.110,0.020 0.080,0.034 0.055,0.158-0.404,-0.310 0.835,-0.082 0.201,-0.062 0.106,0.023-0.096,-0.000-0.033,0.014-0.063,0.101-0.279,-0.026-0.001,-0.168 0.326,0.041-0.063,0.067-0.084,0.109-0.186,0.073-0.107,0.071-0.107,0.235-0.642,-0.283 0.859,0.042-0.016,0.052-0.041,0.063-0.108,0.045-0.046,0.040-0.042,0.050-0.264,0.015-0.019,0.005 0.191,0.019-0.035,0.014-0.095,0.008-0.024,0.004-0.084,0.003-0.023,0.002-0.021,0.003 0.065,0.000 0.008,-0.001 0.016,-0.004-0.166,0.004 0.393,-0.002 0.086,-0.004-0.369,-0.001 0.006,0.000 0.165,-0.001 0.001,-0.002-0.472,0.001 0.518,-0.001 0.029,-0.000 0.019,-0.000 0.026,-0.000 0.031,-0.000 0.131,-0.000-0.037,-0.000-0.059,0.000-0.643,-0.000 0.864,0.000 0.091,0.000-0.308,0.000-0.015,0.000-0.216,0.000-0.014,-0.000 0.170,0.000-0.028,0.000 0.145,0.000-0.036,0.000-0.035,0.000 0.027,0.000 0.022,0.000-0.018,0.000 0.132,0.000-0.041,0.000-0.001,0.000-0.016,0.000-0.104,0.000-0.053,0.000-0.059,0.000-0.095,0.000-0.034,0.047-0.003,0.127 0.383,0.110 0.130,0.100 0.075,0.048-0.021,0.012-0.078,-0.011-0.107,-0.025-0.116,-0.031-0.111,-0.032-0.099,-0.030-0.084,-0.026-0.067,-0.022-0.051,0.063 0.110,0.045 0.063,0.025 0.021,0.010-0.007,0.000-0.025,-0.006-0.033,-0.081-0.125,0.023 0.008,0.032 0.018,0.091 0.104,0.010 0.030,-0.003 0.027,0.040 0.100,-0.073-0.043,-0.084-0.061,-0.083-0.067,-0.087-0.145,-0.011-0.027,0.001-0.019,-0.023-0.065,0.021 0.007,0.132 0.095,0.061 0.039,0.026 0.024,0.136 0.139,0.021 0.016,-0.048-0.055,0.005 0.000,0.117 0.115,-0.009-0.014,-0.110-0.104,-0.050-0.037,-0.054-0.038,-0.054-0.036,-0.049-0.033,-0.043-0.028,-0.036-0.023,-0.042-0.061,0.013 0.009,0.069 0.092,-0.023-0.032,-0.035-0.045,-0.039-0.048,-0.038-0.046,-0.034-0.041,-0.029-0.034,-0.023-0.027,-0.018-0.021,-0.013-0.015,-0.009-0.010,-0.006-0.006,-0.003-0.003,-0.001-0.001,-0.000 0.000,0.001 0.001,0.001 0.001,0.001 0.001,0.001 0.001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1359.000 534.000,'-0.002'0.005,"-0.002"0.007,-0.003 0.008,-0.003 0.008,-0.002 0.007,-0.002 0.006,-0.002 0.005,-0.001 0.003,-0.001 0.002,-0.000 0.002,-0.000 0.001,-0.000 0.000,0.000 0.000,0.000-0.000,0.000-0.000,0.000-0.000,0.000-0.000,0.000-0.000,0.000-0.000,0.000-0.000,0.000-0.000,0.000-0.000,0.000-0.000,0.000-0.000,0.000 0.000,-0.000 0.000,0.000-0.000,0.000 0.000,-0.000 0.000,0.000 0.000,0.000 0.000,0.000 0.000,0.000 0.000,0.000 0.000,-0.000 0.000,0.000 0.000,0.000 0.000,0.000 0.000,-0.000 0.000,0.000 0.000,0.000 0.000,0.000 0.000,-0.000 0.000,0.000 0.000,0.000-0.000,0.000 0.000,0.000 0.000,0.000 0.000,0.000 0.000,-0.000 0.000,0.000 0.000,0.000-0.000,0.000 0.000,-0.000 0.000,0.000 0.000,0.000 0.000,0.000 0.000,0.003 0.020,0.002 0.042,0.002 0.049,0.002 0.050,0.002 0.048,0.002 0.043,0.001 0.036,-0.010 0.021,-0.017 0.013,-0.021 0.006,-0.021 0.000,-0.020-0.003,-0.018-0.005,-0.000 0.131,0.005 0.106,0.010 0.074,0.040-0.216,-0.040 0.327,-0.020 0.036,-0.027 0.013,0.014-0.107,-0.046 0.319,0.017 0.020,0.080-0.462,-0.074 0.341,-0.074 0.049,-0.093 0.033,0.063-0.336,-0.034-0.032,0.089-0.219,-0.270 0.517,-0.072 0.071,-0.177 0.300,0.027-0.036,0.069-0.083,0.090-0.106,0.097-0.125,0.094-0.129,0.086-0.121,0.065 0.001,0.070-0.096,0.053-0.108,0.039-0.106,0.026-0.096,0.016-0.081,0.009-0.065,0.004-0.050,0.000-0.036,-0.002-0.025,-0.003-0.015,-0.004-0.009,-0.004-0.004,-0.003-0.000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1384.000 527.000,'0.000'0.032,"0.000"0.049,0.000 0.057,0.000 0.058,0.000 0.054,0.000 0.048,0.000 0.040,0.000 0.021,0.000 0.049,0.000 0.049,0.000-0.011,0.000 0.008,0.000-0.001,0.000 0.183,0.000 0.099,0.000 0.083,0.000 0.326,0.000 0.099,0.000-0.015,0.000-0.056,0.000-0.077,0.000-0.083,0.000-0.459,0.000 0.206,0.000-0.050,0.000-0.055,0.000-0.138,0.000 0.008,0.000-0.205,0.000 0.699,0.000 0.040,0.000-0.026,0.000-0.063,0.000-0.172,0.000-0.094,0.000-0.094,0.000-0.086,0.000 0.054,0.000 0.085,0.000 0.029,0.000 0.016,0.000-0.128,0.000 0.008,0.000 0.010,0.000 0.108,0.000-0.048,0.000-0.063,0.000-0.067,0.000-0.081,0.000-0.068,0.000-0.061,0.000-0.052,0.000-0.042,0.000-0.033,0.000-0.024,0.000-0.017,0.000 0.002,0.000 0.008,0.000 0.012,0.000 0.013,0.000 0.013,0.000 0.012,0.000 0.011,0.021 0.033,0.031-0.007,0.035-0.013,0.034-0.015,0.030-0.015,0.025-0.013,0.020-0.011,0.015-0.009,0.011-0.007,0.007-0.005,0.004-0.003,0.002-0.002,0.001-0.001,-0.014-0.017,-0.013-0.020,-0.015-0.022,-0.014-0.021,-0.013-0.019,-0.011-0.016,-0.009-0.013,-0.007-0.010,-0.005-0.007,-0.003-0.005,-0.002-0.003,-0.001-0.002,-0.000-0.001,0.000 0.000,0.000 0.000,-0.035 0.002,0.042 0.000,0.192-0.024,0.183-0.039,0.415-0.065,0.129-0.016,0.047 0.002,-0.896 0.114,1.052-0.271,0.123-0.101,0.050-0.059,-0.586 0.183,-0.020 0.006,0.609-0.186,-0.132 0.065,-0.296 0.092,-0.087 0.019,-0.074 0.009,-0.150 0.033,-0.006-0.017,-0.517 0.189,0.537-0.273,-0.006-0.067,-0.022-0.060,-0.024-0.068,-0.025-0.070,-0.000-0.021,0.158-0.239,-0.099-0.002,-0.119 0.015,-0.289 0.371,0.028-0.280,-0.019-0.304,-0.084-0.032,-0.077 0.054,-0.046-0.020,-0.036 0.005,-0.027 0.022,-0.022-0.094,-0.016 0.023,-0.009 0.022,0.002 0.246,-0.001 0.029,0.000 0.027,0.011 0.370,-0.013-0.721,0.003-0.000,0.004 0.065,0.004 0.102,0.003 0.063,0.005 0.374,0.001-0.003,-0.000-0.406,0.002 0.090,0.001 0.119,0.001 0.126,0.001 0.120,0.000 0.106,0.000 0.087,-0.000 0.069,-0.000 0.052,-0.000 0.062,-0.000 0.061,-0.000 0.056,-0.000 0.049,-0.000 0.040,-0.000 0.031,0.000 0.023,-0.000 0.016,0.000 0.010,0.000 0.006,0.000 0.003,0.000 0.001,0.000-0.001,0.000-0.002,0.000-0.002,0.000-0.002,0.000-0.002,0.000-0.002,0.000-0.001,0.000-0.001,0.000-0.001,0.000-0.000,0.000-0.000,0.000-0.000,0.000-0.000,0.000 0.000,0.000 0.000,0.000 0.000,0.000 0.000,0.000 0.077,0.000 0.112,0.000-0.044,0.000 0.125,0.000-0.105,0.000 1.077,0.000 0.391,0.000 0.208,0.000 0.522,0.000 0.203,0.000 0.076,0.000-0.337,0.000-0.033,0.000-0.113,0.000-0.162,0.000 0.091,0.000-0.328,0.000-0.328,0.000-0.344,0.000-0.112,0.000-0.112,0.000-0.106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1474.000 513.000,'0.025'0.074,"0.038"0.115,0.045 0.134,0.031 0.287,0.003 0.224,-0.010 0.180,-0.023 0.033,-0.018 0.058,-0.018 0.029,0.153 0.617,0.073 0.298,0.020 0.124,0.069 0.341,0.010 0.111,-0.027-0.040,-0.016-0.251,0.028-0.106,0.039-0.109,0.021 0.359,-0.041 0.066,-0.059-0.033,-0.078 0.058,-0.056 0.071,-0.051-0.026,-0.040 0.271,-0.041-0.098,-0.031-0.210,-0.023 0.157,-0.016-0.048,-0.010-0.171,0.118-0.140,0.116-0.090,0.107-0.152,0.072 0.244,-0.004-0.081,-0.036-0.186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1162.000 476.000,'-0.009'-0.003,"-0.013"-0.004,-0.015-0.005,-0.014-0.005,-0.013-0.004,-0.011-0.004,-0.008-0.003,-0.006-0.002,-0.005-0.001,-0.003-0.001,-0.002-0.001,-0.001-0.000,-0.000-0.000,0.000 0.000,0.000 0.000,0.000 0.000,0.000 0.000,0.000 0.000,0.000 0.000,0.000 0.000,0.000 0.000,0.000 0.000,0.000 0.000,0.000 0.000,0.000 0.000,0.000 0.000,0.000 0.000,0.000 0.000,0.000 0.000,0.000-0.000,-0.000 0.000,-0.012-0.008,-0.029-0.017,-0.034-0.019,-0.034-0.019,-0.031-0.018,-0.027-0.015,-0.010 0.000,0.003 0.010,0.010 0.016,0.014 0.018,0.015 0.018,0.015 0.016,0.014 0.013,0.026 0.012,0.025 0.010,0.023 0.007,0.019 0.005,0.015 0.003,0.012 0.002,0.009 0.001,0.006 0.000,0.004-0.000,0.002-0.000,0.001-0.001,0.000-0.001,-0.000-0.001,-0.001-0.000,-0.001-0.000,-0.001-0.000,-0.001-0.000,-0.001-0.000,-0.000-0.000,-0.000-0.000,-0.000-0.000,-0.000 0.000,-0.000 0.000,-0.000 0.000,0.000 0.000,0.000 0.000,0.000 0.000,0.000 0.000,-0.006 0.014,-0.012 0.021,-0.014 0.024,-0.014 0.024,-0.013 0.022,-0.011 0.019,-0.009 0.015,-0.007 0.012,-0.005 0.009,-0.004 0.006,-0.002 0.004,-0.001 0.002,0.015 0.012,0.020 0.021,0.023 0.023,0.023 0.023,0.021 0.021,0.019 0.018,0.015 0.193,0.013 0.101,0.010 0.041,0.007-0.038,0.004-0.018,0.003-0.029,0.002-0.031,0.001-0.057,0.000-0.058,-0.000-0.054,-0.001-0.048,-0.001-0.040,-0.001 0.156,-0.001 0.085,-0.000 0.039,-0.000 0.008,-0.000-0.013,-0.000-0.024,-0.000-0.032,-0.000 0.014,-0.000 0.022,0.000 0.036,-0.000-0.016,0.000-0.026,0.000 0.054,0.000 0.015,0.000-0.011,0.000-0.054,0.000-0.054,0.000-0.059,0.000-0.057,0.000-0.052,0.000-0.044,0.000-0.036,0.000-0.028,0.000-0.020,0.000-0.014,0.000-0.009,0.000-0.005,0.000-0.003,0.000-0.001,0.000 0.001,0.009-0.002,0.013-0.017,0.015-0.019,0.014-0.019,0.013-0.017,0.011-0.014,0.008-0.012,0.006-0.009,0.005-0.006,0.003-0.004,0.002-0.003,0.001-0.001,0.000-0.001,-0.000 0.000,-0.000 0.000,-0.000 0.001,-0.000 0.001,-0.000 0.001,-0.000 0.000,-0.000 0.000,-0.000 0.000,-0.000 0.000,-0.000 0.000,0.000 0.000,-0.000 0.000,0.000 0.000,0.000 0.000,0.000 0.000,0.000-0.000,0.000 0.000,0.000-0.000,0.010 0.000,0.029-0.000,0.033 0.000,0.034 0.000,0.031-0.000,0.027 0.000,0.023 0.000,0.018 0.000,0.014 0.000,0.025 0.000,0.006 0.000,0.003 0.000,0.000 0.000,-0.001 0.000,-0.002 0.000,-0.024 0.000,-0.001 0.000,0.000 0.000,0.051-0.028,0.042-0.043,0.047-0.048,0.012-0.031,-0.041-0.008,-0.058 0.004,-0.064 0.011,-0.061 0.014,-0.054 0.015,-0.045 0.014,-0.036 0.012,-0.027 0.010,-0.019 0.008,-0.012 0.006,-0.008 0.004,-0.004 0.003,-0.001 0.001,0.000 0.001,0.001 0.000,0.002-0.000,-0.006-0.008,-0.005-0.018,-0.006-0.021,-0.007-0.021,-0.006-0.019,-0.005-0.016,-0.005-0.014,-0.004-0.011,-0.003-0.008,-0.002-0.006,-0.001-0.004,-0.001-0.002,-0.000-0.001,-0.000-0.000,0.000 0.000,0.000-0.222,0.000-0.141,0.000-0.073,0.000-0.154,0.000-0.030,0.000 0.023,0.000 0.053,0.000 0.068,0.000 0.071,0.000-0.065,0.000-0.007,0.000 0.039,0.000 0.065,0.000 0.076,0.000 0.077,0.000 0.071,0.000 0.062,0.000 0.051,0.000 0.041,0.000 0.031,0.000 0.022,0.000 0.015,0.000 0.009,0.000 0.005,0.009-0.006,0.014-0.011,0.016-0.014,0.016-0.015,0.014-0.014,0.012-0.012,0.010-0.010,0.008-0.008,0.006-0.006,0.001 0.010,-0.013 0.042,-0.016 0.048,-0.017 0.048,-0.016 0.044,-0.013 0.037,-0.011 0.030,-0.008 0.023,-0.006 0.016,-0.004 0.011,-0.003 0.007,-0.002 0.004,-0.001 0.001,-0.000 0.000,0.000-0.001,0.000-0.001,0.000-0.001,0.000-0.001,0.000-0.001,0.000-0.001,0.000-0.001,0.000-0.001,0.000-0.000,0.000-0.000,0.000-0.000,0.000-0.000,0.000-0.000,0.000 0.000,0.000 0.000,-0.000 0.000,0.000 0.000,0.000 0.302,0.000 0.195,0.000 0.105,0.000 0.288,0.000 0.122,0.000 0.038,0.000-0.017,0.000-0.049,0.000-0.065,0.000-0.051,0.000-0.014,0.000-0.030,0.000 0.270,0.000 0.084,0.000 0.001,0.000-0.051,0.000-0.078,0.000-0.088,0.000-0.143,0.000-0.068,0.000-0.057,0.000 0.057,0.000-0.041,0.000-0.065,0.000-0.112,0.000-0.064,0.000-0.058,0.000 0.061,0.000-0.003,0.000-0.022,0.000 0.111,0.000 0.041,0.000-0.012,0.000-0.045,0.000-0.062,0.000-0.067,0.000-0.065,0.000-0.059,0.000-0.050,0.000 0.002,0.000 0.024,0.000 0.040,0.000-0.008,0.000-0.015,0.000-0.026,0.000-0.031,0.000-0.032,0.000-0.030,-0.098 0.127,-0.080 0.082,-0.063 0.043,-0.042 0.050,0.008-0.009,0.028-0.024,0.030-0.059,0.018-0.051,0.014-0.052,0.010-0.048,0.007-0.042,0.004-0.035,-0.017-0.022,-0.020-0.023,-0.023-0.017,-0.024-0.011,-0.022-0.007,-0.019-0.004,-0.020-0.024,-0.051-0.019,-0.055-0.020,-0.033 0.011,0.034 0.022,0.056 0.031,-0.131 0.006,-0.068-0.010,-0.023-0.019,0.042-0.029,0.019-0.021,0.026-0.020,-0.168-0.015,-0.056-0.016,-0.002-0.013,-0.075-0.010,-0.043-0.006,0.010-0.004,-0.090-0.003,0.027-0.002,0.064-0.001,0.081 0.000,0.084 0.000,0.079 0.001,0.097 0.001,0.083 0.001,0.075 0.001,0.064 0.001,0.052 0.000,0.041 0.000,0.030 0.000,0.021 0.000,0.014 0.000,-0.029 0.000,-0.061 0.000,-0.074 0.000,-0.233 0.000,-0.091-0.000,-0.010 0.000,0.040 0.000,0.067-0.000,0.078 0.000,0.078 0.000,0.071-0.000,0.061 0.000,0.049 0.000,0.038 0.000,0.028 0.000,0.019 0.000,0.012 0.000,0.007 0.000,0.003 0.000,0.001 0.000,-0.001 0.000,-0.002 0.000,-0.002 0.000,-0.002 0.000,-0.002 0.000,-0.002 0.000,-0.002 0.000,-0.001 0.000,-0.001 0.000,-0.001 0.000,-0.000 0.000,-0.000 0.000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1512.000 531.000,'0.000'0.116,"0.000"0.185,0.000 0.218,0.000 0.225,0.000-0.390,0.000 0.510,0.000 0.101,0.000 0.058,0.000 0.357,0.000-0.078,0.000-0.129,0.000-0.517,0.000 0.060,0.000 0.413,0.000 0.040,0.000-0.001,0.000 0.265,0.000-0.026,0.000-0.096,0.000-0.555,0.000-0.017,0.000 0.511,0.000 0.030,0.000 0.018,0.000-0.016,0.000-0.079,0.000-0.115,0.000-0.331,0.000-0.024,0.000-0.111,0.000 0.005,0.000 0.382,0.000 0.022,0.000 0.013,0.000 0.032,0.000-0.082,0.000-0.101,0.000-0.710,0.000 0.607,0.000 0.022,0.000-0.007,0.000 0.004,0.000 0.078,0.000-0.015,0.000-0.043,0.000-0.061,0.037 0.057,0.058-0.074,0.067-0.066,0.068-0.055,0.099 0.008,0.062-0.045,-0.000-0.009,-0.016-0.044,-0.032-0.072,-0.039-0.083,-0.040-0.084,-0.037-0.077,-0.032-0.066,-0.027-0.054,-0.021-0.042,-0.018-0.037,0.198-0.006,0.073-0.016,0.042-0.010,0.019-0.006,0.003-0.003,-0.007-0.001,-0.362 0.014,0.317-0.010,0.033 0.001,0.188-0.001,0.102 0.002,0.031 0.003,0.011 0.002,-0.063 0.002,-0.025 0.001,0.007-0.146,0.049-0.132,-0.005-0.080,-0.009-0.047,-0.080-0.093,-0.045-0.088,-0.049-0.062,-0.110 0.135,0.069-0.194,-0.007-0.083,-0.033-0.032,0.036-0.294,-0.088-0.026,-0.090 0.024,-0.083 0.053,-0.072 0.066,-0.059 0.069,-0.053 0.080,-0.024-0.057,-0.019-0.018,-0.014 0.010,-0.011-0.006,-0.008 0.073,-0.005 0.085,-0.002 0.088,0.000 0.063,0.001 0.005,0.001-0.018,-0.001-0.531,0.003-0.224,0.003-0.106,0.003-0.112,0.002-0.050,0.002 0.053,0.001 0.115,0.001 0.383,0.000 0.081,0.000 0.075,0.000-0.108,0.000 0.135,0.000 0.130,-0.000 0.233,0.000 0.064,0.000 0.053,-0.000 0.082,0.000 0.015,0.000-0.110,-0.000 0.105,-0.000 0.114,0.000 0.109,-0.000 0.097,0.000 0.082,-0.000 0.065,0.000 0.050,0.000 0.036,0.000 0.024,0.000 0.015,0.000 0.008,0.000 0.003,0.000-0.000,0.000-0.002,0.000-0.003,0.000-0.003,0.000-0.003,0.000-0.003,0.000-0.003,0.000-0.002,0.000-0.002,0.000-0.001,0.000-0.001,0.000-0.000,0.000-0.000,0.000-0.112,0.000 0.637,0.000 0.292,0.000 0.176,0.000 0.002,0.000 0.034,0.000 0.003,0.000-0.484,0.000 0.627,0.000 0.089,0.000 0.070,0.000 0.055,0.000 0.076,0.000-0.020,0.000-0.083,0.000-0.226,0.000-0.029,0.000-0.368,0.000-0.039,0.000 0.492,0.000-0.162,0.000-0.172,0.018-0.348,0.031-0.042,0.035 0.072,0.016-0.009,0.083 0.206,0.058-0.058,0.057-0.069,0.052-0.071,0.031-0.074,-0.003-0.101,-0.017-0.096,-0.024-0.084,-0.027-0.070,-0.038-0.065,-0.052-0.067,-0.051-0.057,-0.046-0.046,-0.039-0.036,-0.031-0.026,-0.024-0.018,-0.017-0.011,-0.011-0.006,-0.007-0.003,-0.004-0.000,-0.002 0.001,0.000 0.002,0.001 0.002,0.001 0.002,0.002 0.002,0.001 0.002,0.001 0.001,0.001 0.001,0.001 0.001,0.001 0.000,0.000 0.000,0.000 0.000,0.000 0.000,0.000 0.000,0.000-0.000,0.000-0.000,-0.000-0.000,0.000-0.000,0.000-0.000,-0.000-0.000,0.000-0.000,-0.000 0.000,0.000 0.000,0.000-0.000,0.000 0.000,0.000 0.000,0.000 0.000,0.000 0.000,0.000 0.000,0.000 0.000,0.000 0.000,0.000-0.000,0.000 0.000,0.000-0.000,0.000 0.000,0.000 0.000,0.000 0.000,0.000 0.000,0.000-0.000,0.000 0.000,0.000-0.000,0.000 0.000,0.000 0.000,0.000 0.000,0.000-0.000,0.000 0.000,0.000 0.000,0.000 0.000,0.000 0.000,0.000-0.000,0.000 0.000,0.000-0.000,0.000 0.000,0.000 0.000,0.000 0.000,0.000-0.000,0.000 0.000,0.000 0.000,0.000 0.000,0.000 0.000,0.000-0.000,0.000 0.000,0.000 0.000,0.000 0.000,0.000-0.000,0.000 0.000,0.000 0.000,0.000 0.000,0.000-0.000,0.000 0.000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1563.000 563.000,'-0.004'0.007,"-0.007"0.010,-0.007 0.011,-0.007 0.011,-0.007 0.010,-0.005 0.008,-0.004 0.007,-0.003 0.005,-0.002 0.004,-0.002 0.002,-0.001 0.001,-0.000 0.001,-0.000 0.000,0.000 0.000,0.000-0.000,0.000-0.000,0.000-0.000,0.000-0.000,0.000-0.000,0.000-0.000,0.000-0.000,0.000-0.000,0.000-0.000,0.000-0.000,0.000-0.000,0.000 0.000,0.000 0.000,0.000 0.000,0.000 0.000,0.000 0.000,-0.000 0.000,0.000 0.000,0.000 0.000,0.000 0.000,0.000 0.000,0.000 0.000,0.000 0.000,-0.000 0.000,0.000 0.000,-0.000 0.000,-0.164 0.135,-0.116 0.075,-0.075 0.027,-0.047 0.042,0.025 0.011,0.051 0.004,0.035-0.001,0.022-0.003,0.013-0.005,0.024-0.027,-0.001-0.003,-0.004-0.002,-0.010-0.004,0.007-0.029,0.010-0.033,0.011-0.033,0.010-0.030,0.010-0.026,0.008-0.021,0.007-0.017,0.005-0.012,-0.010 0.040,-0.011 0.065,-0.014 0.077,-0.087 0.039,-0.014-0.013,0.025-0.035,0.046-0.045,0.054-0.047,0.054-0.044,0.050-0.038,0.042-0.031,0.034-0.024,0.026-0.018,0.019-0.012,0.013-0.008,0.008-0.005,0.004-0.002,0.002-0.000,0.000 0.001,-0.001 0.001,-0.001 0.001,-0.002 0.001,-0.002 0.001,-0.001 0.001,-0.001 0.001,-0.001 0.001,-0.001 0.000,-0.000 0.000,-0.000 0.000,-0.000 0.000,-0.000 0.000,-0.000 0.000,0.000 0.000,0.000-0.000,0.133 0.164,0.112 0.122,0.091 0.081,0.072 0.048,0.204 0.129,0.066-0.039,0.040-0.069,0.022-0.027,0.013-0.031,-0.023-0.050,-0.001-0.015,-0.064-0.025,-0.067-0.014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1568.000 564.000,'0.020'-0.007,"0.031"-0.010,0.036-0.012,0.035-0.012,0.032-0.011,0.028-0.009,0.023-0.008,0.018-0.006,0.013-0.004,0.009-0.003,0.006-0.002,0.004-0.001,0.069 0.005,0.097 0.011,0.108 0.012,-0.053 0.019,0.052 0.008,0.048 0.007,0.043 0.006,0.141 0.004,0.002 0.005,-0.018 0.004,-0.030 0.003,-0.008 0.002,-0.076 0.001,-0.079 0.001,-0.074 0.000,-0.065-0.000,-0.053-0.000,-0.042-0.000,-0.031-0.000,-0.003-0.001,0.186 0.000,0.018-0.000,-0.021-0.000,-0.043-0.000,-0.052-0.000,-0.054-0.000,-0.049-0.000,-0.042 0.000,-0.016-0.000,0.002 0.000,0.012 0.000,0.017 0.000,0.019 0.000,0.018 0.000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1576.000 567.000,'0.007'0.026,"0.010"0.041,0.012 0.046,0.012 0.046,0.011 0.043,0.009 0.037,0.008 0.031,0.006 0.024,0.005 0.018,0.003 0.013,0.002 0.009,0.001 0.005,-0.004 0.014,-0.011 0.000,-0.013-0.002,-0.015 0.172,-0.010 0.159,-0.009 0.125,-0.009 0.066,-0.005 0.097,-0.004 0.029,-0.003-0.020,-0.003 0.286,-0.002-0.028,-0.001-0.065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1553.000 575.000,'0.009'0.009,"0.013"0.013,0.015 0.015,0.014 0.014,0.013 0.013,0.011 0.011,0.008 0.008,0.006 0.006,0.005 0.004,0.003 0.003,0.002 0.002,0.001 0.001,0.000 0.000,-0.000-0.000,-0.000-0.000,-0.000-0.000,-0.000-0.000,-0.000-0.000,-0.000-0.000,-0.000-0.000,-0.000-0.000,-0.000-0.000,-0.000-0.000,0.000-0.000,-0.000 0.000,0.000-0.000,0.000 0.000,0.000 0.000,0.000 0.000,0.000 0.000,0.000 0.000,0.007-0.003,0.016 0.002,0.019 0.003,0.018 0.003,0.017 0.002,0.015 0.002,0.012 0.002,0.009 0.001,0.007 0.001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1424.000 550.000,'0.016'0.000,"0.025"0.000,0.028 0.000,0.027 0.000,0.025 0.000,0.021 0.000,0.017 0.000,0.013 0.000,0.010 0.000,0.006 0.000,0.004 0.000,0.002 0.000,0.001 0.000,0.000 0.000,-0.000 0.000,-0.001 0.000,-0.001 0.000,-0.001 0.000,-0.001 0.000,-0.001 0.000,-0.001 0.000,0.218 0.000,0.142 0.000,0.075 0.000,-0.100 0.000,0.016 0.000,0.010 0.000,0.004 0.000,0.070 0.015,-0.007 0.024,-0.012 0.029,-0.014 0.030,-0.060 0.008,-0.034 0.003,-0.037-0.003,-0.037-0.008,-0.123-0.034,0.020-0.006,0.021-0.006,0.020-0.006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1436.000 555.000,'0.000'0.016,"0.000"0.024,0.000 0.027,0.000 0.027,0.000 0.024,0.000 0.021,0.000 0.017,0.000 0.013,0.000 0.009,0.000 0.007,0.000 0.004,0.000 0.002,0.000 0.001,0.000 0.000,0.000-0.000,0.000-0.001,0.000 0.020,0.000 0.067,0.000 0.079,0.000 0.082,0.000 0.078,0.000-0.406,0.000 0.264,0.000 0.035,0.000 0.182,0.000 0.020,0.000 0.001,0.000 0.245,0.000-0.016,0.000-0.058,0.000-0.080,0.000-0.246,0.000 0.011,0.000 0.244,0.000-0.042,0.000-0.064,0.000-0.072,0.000-0.070,0.000-0.064,0.000-0.054,0.000-0.044,0.000-0.034,0.000-0.026,0.000-0.013,0.000-0.007,0.000-0.002,0.000 0.001,0.000 0.003,0.000 0.004,0.000 0.004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1438.000 548.000,'0.013'0.000,"0.020"0.000,0.022 0.000,0.022 0.000,0.020 0.000,0.017 0.000,0.013 0.000,0.010 0.000,0.007 0.000,0.005 0.000,0.003 0.000,0.002 0.000,0.001 0.000,0.000 0.000,-0.000 0.000,-0.001 0.000,-0.001 0.000,-0.001 0.000,-0.001 0.000,-0.000 0.000,0.040 0.028,0.066 0.043,0.075 0.048,0.037 0.026,-0.013-0.000,-0.035-0.013,-0.044-0.020,-0.047-0.022,-0.043-0.021,-0.038-0.019,-0.031-0.016,-0.024-0.013,-0.018-0.009,-0.012-0.007,-0.008-0.005,-0.005-0.003,-0.002-0.001,-0.000-0.000,0.000 0.000,0.001 0.000,0.001 0.004,0.003 0.005,0.003 0.006,0.003 0.005,0.002 0.005,0.002 0.004,0.002 0.003,0.001 0.003,0.001 0.002,0.000 0.001,0.000 0.001,0.000 0.000,0.000 0.000,0.000 0.000,-0.000-0.000,0.000-0.000,-0.000-0.000,-0.000-0.000,0.000-0.000,-0.000-0.000,0.000-0.000,-0.000-0.000,0.000-0.000,0.000-0.000,0.000 0.000,0.000-0.000,0.000 0.000,0.000 0.000,0.000 0.000,0.008-0.003,0.011-0.005,0.012-0.005,0.012-0.005,0.010-0.005,0.009-0.004,0.007-0.003,0.005-0.002,0.004-0.002,0.003-0.001,0.002-0.001,0.001-0.000,0.000-0.000,0.000 0.000,-0.000 0.000,-0.000 0.000,-0.000 0.000,-0.000 0.000,-0.000 0.000,-0.000 0.000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1615.000 530.000,'0.019'0.000,"0.029"0.000,0.032 0.000,0.031 0.000,0.028 0.000,0.024 0.000,0.019 0.000,0.014 0.000,0.010 0.000,0.007 0.000,0.004 0.000,0.002 0.000,0.001 0.000,0.000 0.000,-0.012 0.037,0.015 0.058,0.017 0.067,0.018 0.068,0.017 0.063,0.015 0.056,-0.039-0.032,0.003 0.011,0.002 0.003,0.001-0.002,0.120 0.124,0.038 0.027,0.012 0.001,-0.005-0.017,-0.059-0.098,0.048 0.003,-0.094-0.074,0.185 0.206,-0.037-0.001,-0.056-0.021,-0.064-0.033,-0.065-0.038,-0.108-0.120,-0.031 0.000,0.053 0.125,0.057 0.064,-0.041-0.079,0.003 0.024,0.099 0.255,-0.034-0.008,-0.044-0.033,-0.191-0.513,0.201 0.779,0.077 0.229,0.099 0.174,0.065 0.132,-0.018-0.065,-0.050-0.127,-0.171-0.488,-0.030-0.054,0.011 0.151,-0.047-0.025,0.041 0.231,0.019 0.208,-0.023 0.038,-0.038 0.012,-0.034-0.023,-0.033-0.067,0.026 0.023,0.061-0.007,0.077-0.025,0.024 0.022,-0.010-0.035,-0.030-0.067,-0.040 0.059,-0.043-0.036,-0.041-0.092,-0.062-0.396,-0.014-0.009,-0.002 0.298,-0.021 0.010,-0.016-0.058,-0.010 0.010,-0.007 0.011,-0.002-0.344,-0.002-0.009,-0.005 0.364,-0.001-0.050,0.001-0.018,0.000-0.006,0.001-0.046,0.001-0.070,0.001-0.082,0.001-0.107,0.001-0.060,0.001-0.051,0.001-0.055,0.000-0.002,0.000 0.011,0.000 0.036,-0.047 0.020,-0.078 0.008,-0.097-0.001,-0.017-0.041,-0.025 0.034,-0.073 0.102,-0.033 0.021,-0.083 0.049,-0.017 0.001,0.013-0.007,0.033-0.012,0.003 0.041,0.067-0.057,0.068-0.065,0.064-0.066,0.057-0.062,0.021-0.055,-0.003-0.047,-0.019-0.038,-0.028-0.030,-0.032-0.023,-0.032 0.071,0.018 0.088,0.031 0.106,-0.006-0.036,-0.010 0.005,0.008-0.013,0.019-0.024,0.025-0.029,-0.017-0.040,-0.040-0.053,-0.054-0.054,-0.078-0.005,-0.047 0.005,-0.015-0.003,0.021-0.016,0.036-0.020,0.044-0.020,0.045-0.020,0.042-0.017,0.037-0.015,0.031-0.012,0.025-0.009,0.019-0.007,0.096-0.083,-0.178 0.105,-0.069 0.019,-0.052 0.007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1723.000 515.000,'0.000'0.043,"0.000"0.068,0.000 0.081,0.000 0.084,0.000 0.081,0.000 0.074,0.000-0.079,0.000 0.089,0.000 0.298,0.000 0.120,0.000-0.150,0.000 0.072,0.000 0.636,0.000 0.220,0.000 0.146,0.000 0.086,0.000 1.028,0.000 0.293,0.000 0.109,0.000-2.664,0.000 3.039,0.000 0.222,0.000 0.027,0.000 0.489,0.000 0.160,0.000-0.062,-0.056 0.855,-0.086 0.115,-0.097-0.165,0.143-3.352,-0.146 2.460,0.002-0.282,0.017-0.346,-0.060-0.125,-0.081-0.376,-0.099-0.336,0.175-1.300,-0.001-0.095,-0.046 0.016,-0.111 0.260,-0.043-0.033,-0.208 0.487,-0.050-0.097,-0.034-0.137,-0.021-0.156,0.198-0.520,0.037-0.086,-0.065 0.087,-0.006-0.088,-0.156 0.168,0.024-0.172,0.153-0.249,-0.007 0.084,0.055-0.034,0.069-0.068,0.074-0.089,0.028-0.070,0.030-0.137,-0.063 0.027,0.005-0.083,-0.004-0.044,-0.009-0.016,0.061-0.093,0.047-0.063,0.055-0.067,0.056-0.065,0.052-0.059,0.046-0.050,0.038-0.041,0.031-0.032,0.023-0.024,0.017-0.017,0.004-0.071,-0.232 0.591,-0.142 0.251,0.310-0.710,-0.466 1.055,-0.077 0.210,-0.004 0.084,0.043-0.002,0.013 0.056,0.051-0.076,0.046-0.088,0.088-0.308,0.023-0.158,0.016-0.165,-0.060-0.054,0.051-0.171,-0.001-0.046,0.005-0.032,0.008-0.021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1222.000 445.000,'0.004'0.012,"0.006"0.017,0.007 0.020,0.006 0.019,0.006 0.017,0.005 0.014,0.004 0.011,0.003 0.009,0.002 0.006,0.001 0.004,0.001 0.003,0.000 0.001,0.000 0.001,0.000-0.000,-0.000-0.000,-0.000-0.001,-0.000-0.001,-0.000-0.001,-0.000-0.000,-0.000-0.000,-0.000-0.000,-0.000-0.000,-0.000-0.000,-0.005 0.024,-0.005 0.047,-0.006 0.053,-0.006 0.053,-0.017-0.240,0.029 0.533,0.025 0.179,0.030 0.112,0.031 0.061,0.027-0.090,0.047-0.018,-0.005-0.096,-0.141-0.554,0.173 0.850,-0.014 0.048,-0.022-0.017,-0.046-0.181,-0.020-0.030,-0.020-0.031,0.028 0.033,0.053 0.263,0.001 0.020,-0.002 0.219,-0.024 0.029,-0.028-0.043,-0.028-0.112,-0.025-0.145,-0.022-0.153,-0.008-0.222,0.012-0.033,0.019-0.033,0.022-0.031,0.031 0.157,-0.000 0.022,-0.010 0.004,-0.011-0.008,-0.019-0.074,-0.019-0.086,-0.017-0.087,-0.015-0.081,-0.012-0.070,-0.010-0.058,-0.007-0.046,-0.005-0.034,-0.004-0.016,-0.002-0.018,-0.001-0.012,-0.000-0.006,0.000-0.003,0.000-0.000,0.001 0.001,0.001 0.002,0.001 0.002,0.001 0.301,0.000 0.169,0.000 0.066,0.000-0.005,0.000-0.048,0.000-0.072,0.000-0.056,0.000 0.219,0.000 0.016,0.000-0.024,0.000 0.001,0.000-0.056,0.000-0.038,0.000-0.044,0.000-0.045,-0.000-0.043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0.000 670.000,'1919.000'0.000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785.000 308.000,'0.025'0.000,"0.038"0.000,0.043 0.000,0.043 0.000,0.039 0.000,0.033 0.000,0.027 0.000,0.021 0.000,0.016 0.000,0.011 0.000,-0.235 0.000,0.462 0.000,0.111 0.000,0.242 0.000,0.171 0.000,0.102 0.000,-0.241 0.000,-0.041 0.000,-0.061 0.000,-0.072 0.000,0.375 0.000,0.149 0.000,0.076 0.000,-0.251 0.000,0.007 0.000,0.001 0.000,-0.195 0.000,0.561 0.000,0.019 0.000,-0.045 0.000,-0.086 0.000,-0.070 0.000,-0.108 0.000,0.050 0.000,-0.465 0.000,1.508 0.000,0.211 0.000,0.025 0.000,-0.100 0.000,0.178 0.000,-0.120 0.000,-0.112 0.000,0.259 0.000,0.190 0.000,0.039 0.000,-0.025 0.000,0.181 0.000,0.020 0.000,-0.093 0.000,-0.319 0.000,-0.180 0.000,-0.700 0.000,-0.081 0.000,0.866 0.000,-0.254 0.000,-0.254 0.000,-0.295 0.000,-0.174 0.000,-0.170 0.000,-0.513 0.000,-0.032 0.000,-0.033 0.000,0.191 0.000,-0.078 0.000,-0.081 0.000,0.154 0.000,-0.095 0.000,-0.075 0.000,0.036 0.000,0.031 0.000,-0.497 0.000,0.521 0.000,0.077 0.000,0.055 0.000,-0.170 0.000,0.024 0.000,0.596 0.000,0.064 0.000,-0.099 0.000,0.136 0.000,0.051 0.000,-0.010 0.000,-0.292 0.000,0.000 0.000,-0.519 0.000,0.753 0.000,0.134 0.000,0.355 0.000,0.049 0.000,-0.001 0.000,0.575 0.000,-0.241 0.000,-0.295 0.000,-0.936 0.000,0.672 0.000,0.064 0.000,-0.018 0.000,-0.074 0.000,1.001 0.000,0.373 0.000,0.150 0.000,0.103 0.000,-0.220 0.000,-0.298 0.000,-0.322 0.000,-1.177 0.000,0.476 0.000,0.049 0.000,0.847 0.000,0.314 0.000,0.158 0.000,-1.084 0.000,1.572 0.000,-0.137 0.000,-0.282 0.000,-0.354 0.000,-0.005 0.000,-1.212 0.000,0.008 0.000,1.988 0.000,0.190 0.000,-0.076 0.000,-1.135 0.000,-0.199 0.000,0.048 0.000,-0.280 0.000,0.161 0.000,-0.303 0.000,-0.560 0.000,0.363 0.000,-0.137 0.000,-0.794 0.000,-0.044 0.000,-0.673 0.000,1.307 0.000,-0.022 0.000,-0.076 0.000,-0.417 0.000,-0.009 0.000,0.146 0.000,-0.023 0.000,-0.028 0.000,0.257 0.000,-0.140 0.000,0.044 0.000,-0.284 0.000,0.031 0.000,-0.147 0.000,0.011 0.000,0.347 0.000,-0.004 0.000,0.304 0.000,-0.066 0.000,-0.084 0.000,0.058 0.000,-0.003 0.000,-0.042 0.000,-0.596 0.000,0.580 0.000,-0.086 0.000,-0.031 0.000,-0.135 0.000,-0.131 0.000,-0.146 0.000,-0.185 0.000,-0.174 0.000,-0.152 0.000,-0.125 0.000,-0.098 0.000,-0.073 0.000,-0.051 0.000,-0.033 0.000,-0.020 0.000,-0.010 0.000,-0.003 0.000,0.002 0.000,0.004 0.000,0.005 0.000,0.005 0.000,0.005 0.000,0.005 0.000,0.004 0.000,0.003 0.000,0.002 0.000,0.002 0.000,0.001 0.000,0.000 0.000,0.000 0.000,0.000 0.000,0.000 0.000,-0.000 0.000,-0.000 0.000,0.046 0.000,0.223 0.000,0.111 0.000,0.071 0.000,0.040 0.000,0.017 0.000,0.094 0.000,-0.040 0.000,-0.054 0.000,-0.058 0.000,-0.056 0.000,-0.050 0.000,-0.041 0.000,-0.053 0.000,-0.046 0.000,-0.042 0.000,-0.036 0.000,-0.029 0.000,-0.023 0.000,-0.017 0.000,-0.012 0.000,-0.008 0.000,-0.004 0.000,-0.002 0.000,-0.000 0.000,0.000 0.000,0.001 0.000,0.001 0.000,0.001 0.000,0.001 0.000,0.001 0.000,-0.001 0.000,0.036 0.000,0.044 0.000,0.047 0.000,0.028 0.000,0.041 0.000,0.123 0.000,0.024 0.000,0.007 0.000,-0.086 0.000,0.010 0.000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447.000 381.000,'0.140'0.000,"0.214"0.000,0.242 0.000,0.462 0.000,0.308 0.000,0.187 0.000,0.062 0.000,0.081 0.000,0.025 0.000,0.045 0.000,-0.135 0.000,-0.164 0.000,-0.112 0.000,-0.155 0.000,-0.168 0.000,-0.078 0.000,-0.100 0.000,-0.105 0.000,0.038 0.000,0.045 0.000,0.017 0.000,-0.082 0.000,0.001 0.000,-0.000 0.000,-0.001 0.000,0.214 0.021,0.103 0.034,0.042 0.041,-0.876-0.075,1.623 0.117,0.238 0.003,0.026-0.010,-0.203-0.023,-0.113-0.018,-0.133-0.018,0.321-0.014,0.072-0.017,-0.018-0.014,-1.675-0.023,1.657 0.010,0.115-0.006,0.024-0.005,0.233-0.004,-0.167-0.003,-0.207-0.001,-0.338 0.001,0.016-0.000,-0.027 0.000,-0.056 0.000,0.777-0.000,0.209 0.001,0.014 0.001,-0.111 0.001,-0.183 0.000,-0.216 0.000,0.141 0.000,-0.106 0.000,-0.163 0.000,-0.310 0.000,0.030 0.000,-0.017 0.000,-0.049 0.000,0.336 0.000,0.052 0.000,-0.032 0.000,0.013 0.119,-0.019 0.074,-0.087 0.038,-0.128 0.012,0.254 0.093,-0.041 0.017,-0.099-0.015,-0.439-0.090,-0.040-0.027,0.146-0.010,-0.025-0.038,-0.495-0.074,0.053-0.015,0.458 0.003,0.063-0.022,0.265-0.017,0.054-0.017,-0.026-0.014,-0.080-0.010,0.366-0.010,-0.190-0.007,-0.230-0.003,-0.560 0.003,-0.093 0.000,-0.072 0.001,-0.054 0.001,0.460 0.048,0.150 0.079,0.100 0.091,0.463 0.063,0.117 0.007,-0.036-0.019,-0.392-0.061,0.040-0.003,0.020 0.001,0.005 0.003,0.261 0.074,-0.028 0.083,-0.093 0.096,0.461 0.166,0.058 0.066,-0.013 0.039,-0.013-0.077,0.029-0.068,-0.049-0.086,0.032-0.071,-0.188-0.099,-0.203-0.088,-1.771-0.193,1.991 0.102,0.131-0.051,-0.029-0.039,-0.295-0.029,0.005-0.016,-0.048-0.011,-0.082-0.008,0.479-0.009,-0.068-0.003,-0.178-0.000,-0.161 0.002,-0.139 0.003,-0.115 0.003,0.722 0.003,0.231 0.003,-0.013 0.003,0.117 0.002,-0.064 0.002,-0.170 0.001,-0.070 0.001,-0.033 0.001,-0.116 0.000,0.431 0.000,0.057 0.000,-0.076 0.000,-0.445-0.000,0.037-0.000,-0.041-0.000,-0.093-0.000,0.109-0.000,-0.134-0.000,-0.133-0.000,0.602-0.000,0.107-0.000,-0.012-0.000,0.726-0.000,0.282 0.000,-0.015-0.000,0.138 0.000,-0.114 0.000,-0.260 0.000,-1.016 0.000,-0.302 0.000,-0.308 0.000,-0.296 0.000,0.175 0.000,-0.014 0.000,-0.025 0.000,0.925 0.000,0.172 0.000,-0.095 0.000,-0.248 0.000,-0.706 0.000,-0.116 0.000,-0.088 0.000,0.120 0.000,0.036 0.000,-0.024 0.000,0.422 0.000,-0.008 0.000,-0.099 0.000,-0.145 0.000,0.002 0.000,-0.045 0.000,-0.075 0.000,0.514 0.000,-0.049 0.000,-0.174 0.000,-0.100 0.000,0.103 0.000,-0.096 0.000,-0.125 0.000,-1.615 0.000,0.995 0.000,0.069 0.000,1.199 0.000,0.166 0.000,-0.021 0.000,-0.356 0.000,-0.017 0.000,-0.081 0.000,-0.119 0.000,0.303 0.000,0.050 0.000,-0.067 0.000,0.655 0.000,0.270 0.000,0.117 0.000,0.639 0.000,0.094 0.000,-0.104 0.000,-0.643 0.000,0.047 0.000,-0.064 0.000,-0.138 0.000,0.705 0.000,-0.106 0.000,-0.237 0.000,0.490 0.000,-0.065 0.000,-0.248 0.000,-0.460 0.000,-0.029 0.000,-0.149 0.000,-0.221 0.000,0.185 0.000,-0.053 0.000,-0.132 0.000,0.261 0.000,-0.189 0.000,-0.182 0.000,-2.383 0.000,2.661 0.000,0.199 0.000,0.023 0.000,0.189 0.000,-0.283 0.000,-0.924 0.000,0.177 0.000,-0.210 0.000,-0.254 0.000,-0.269 0.000,0.410 0.000,0.011 0.000,-0.112 0.000,-0.090 0.000,-0.033 0.000,-0.089 0.000,-0.263 0.000,-0.141 0.000,-0.146 0.000,-0.440 0.000,0.396 0.000,-0.025 0.000,-0.036 0.000,-0.041 0.000,0.459 0.000,0.098 0.000,0.002 0.000,0.284 0.000,0.076 0.000,-0.063 0.000,-0.234 0.000,-0.159 0.000,-0.170 0.000,-0.165 0.000,0.134 0.000,0.129 0.000,0.034 0.000,0.786 0.000,0.121 0.000,-0.059 0.000,-0.304 0.000,-0.184 0.000,-0.195 0.000,-0.281 0.000,-0.059 0.000,-0.095 0.000,-0.115 0.000,0.545 0.000,0.004 0.000,-0.125 0.000,-0.254 0.000,-0.153 0.000,-0.146 0.000,0.090 0.000,0.014 0.000,-0.036 0.000,0.081-0.060,0.179-0.096,-0.071-0.027,0.071-0.023,0.835-0.086,0.245-0.025,0.089-0.017,0.131-0.063,-0.152-0.048,-0.204-0.048,0.200 0.012,0.013 0.048,-0.103 0.066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1406.000 458.000,'0.040'0.027,"0.070"0.047,0.261 0.172,0.077 0.048,0.011 0.004,-0.030-0.023,-0.052-0.038,-0.061-0.043,-0.061-0.043,-0.056-0.039,-0.048-0.033,-0.039-0.027,-0.030-0.021,-0.022-0.015,-0.015-0.010,-0.010-0.007,-0.006-0.004,-0.003-0.002,-0.000-0.000,0.001 0.001,0.002 0.001,0.002 0.001,0.002 0.001,0.002 0.001,0.001 0.001,0.001 0.001,0.001 0.001,0.001 0.000,0.062 0.000,0.017 0.000,0.304 0.000,0.237 0.000,0.757 0.000,0.192 0.000,0.039 0.000,0.203 0.018,0.170 0.029,0.071 0.033,0.002 0.034,0.081-0.014,0.332 0.001,0.197-0.004,1.705 0.019,0.322-0.018,-0.002-0.019,-0.534-0.021,-0.351-0.015,-0.397-0.013,-0.397-0.010,-0.021-0.009,0.076-0.006,0.001-0.004,-1.005-0.002,0.863-0.002,0.095-0.001,-1.535 0.001,2.021-0.003,-0.215-0.000,-0.296 0.000,-0.330 0.000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107.000 553.000,'0.040'-0.027,"0.065"-0.044,0.080-0.053,0.085-0.057,0.147-0.073,0.069-0.008,0.082 0.014,0.048 0.027,0.022 0.034,-0.154 0.073,0.065 0.017,0.393-0.008,0.129 0.029,0.102 0.024,-0.922 0.042,2.027-0.020,0.783 0.016,0.403 0.010,0.475 0.006,0.309 0.004,-0.191 0.001,-0.007 0.001,-0.072-0.000,-3.111-0.006,1.949 0.003,0.198-0.000,3.142 0.002,0.115-0.001,-0.315-0.001,-0.414-0.001,-0.692-0.001,-0.805-0.001,-0.678-0.001,-0.771-0.000,-0.693-0.000,-0.584-0.000,-0.467-0.000,-0.354-0.000,-0.255 0.000,-0.172 0.000,-0.107 0.000,-0.058 0.000,-0.023 0.000,0.000 0.000,0.014 0.000,0.021 0.000,0.024 0.000,0.023 0.000,0.021 0.000,0.017 0.000,0.014 0.000,0.011 0.000,0.008 0.000,0.005 0.000,0.003 0.000,0.028 0.000,0.045 0.000,0.050 0.000,0.050 0.000,0.046 0.000,0.039 0.000,0.032 0.000,0.025 0.000,0.019 0.000,0.013 0.000,-0.313 0.000,0.360 0.000,0.134-0.024,0.139-0.039,0.624-0.055,0.309-0.016,0.199-0.001,-0.162 0.021,-0.055 0.012,-0.105 0.014,-0.132 0.015,-1.084 0.057,0.983-0.035,0.040 0.010,0.028 0.009,-0.168 0.010,-0.005 0.005,0.322 0.003,-0.042 0.006,-1.144 0.005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743.000 825.000,'0.012'0.000,"0.018"0.000,0.021 0.000,0.020 0.000,0.019 0.000,0.016 0.000,0.013 0.000,0.010 0.000,0.007 0.000,0.005 0.000,0.003 0.000,0.002 0.000,0.001 0.000,0.000 0.000,-0.000 0.000,-0.001 0.000,-0.001 0.000,-0.001 0.000,-0.001 0.000,-0.000 0.000,-0.000 0.000,-0.108 0.000,0.383 0.000,0.173 0.000,0.116 0.000,0.142 0.000,0.012 0.000,-0.248 0.000,-0.015 0.000,0.068 0.000,-0.042 0.000,-0.047 0.000,0.430-0.123,0.272-0.119,0.178-0.107,-0.201 0.021,-0.041-0.004,-0.080 0.015,-0.103 0.027,0.137-0.028,-0.161 0.063,-0.143 0.061,-0.119 0.054,-0.064 0.054,0.011 0.027,-0.016 0.022,-0.012 0.017,-0.008 0.013,-0.005 0.009,-0.067 0.005,-0.028 0.003,-0.032 0.002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743.000 840.000,'0.074'0.000,"0.115"0.000,0.134 0.000,0.148 0.000,0.094 0.000,0.067 0.000,0.343 0.000,0.198 0.000,0.065 0.000,0.333 0.000,0.079 0.000,-0.034 0.000,-0.072 0.000,-0.090 0.000,-0.093 0.000,0.182 0.000,0.106 0.000,-0.004 0.000,0.081 0.000,-0.134 0.000,-0.188 0.000,-0.205 0.000,-0.199 0.000,-0.178 0.000,-0.180 0.000,-0.134 0.000,-0.111 0.000,-0.088 0.000,-0.066 0.000,-0.047 0.000,-0.032 0.000,-0.020 0.000,-0.010 0.000,-0.004 0.000,0.001 0.000,0.003 0.000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899.000 803.000,'-0.007'-0.020,"-0.010"-0.030,-0.012-0.035,-0.012-0.035,-0.011-0.032,-0.009-0.028,-0.008-0.023,-0.006-0.018,-0.005-0.014,-0.003-0.010,-0.002-0.007,-0.001-0.004,0.003-0.031,0.011-0.032,0.013-0.035,0.013-0.034,0.012-0.030,0.010-0.026,0.008 0.008,0.006 0.004,0.005 0.010,0.003 0.013,0.002 0.014,0.001 0.014,0.001 0.001,0.000 0.012,-0.000 0.010,-0.000 0.008,-0.000 0.006,-0.000 0.005,-0.006 0.016,-0.008 0.041,-0.009 0.044,-0.009 0.043,-0.008 0.038,-0.007 0.032,-0.005 0.025,-0.004 0.019,-0.003 0.013,-0.002 0.009,-0.001 0.005,-0.001 0.003,-0.000 0.001,0.000-0.000,0.000-0.001,0.000-0.001,0.000-0.001,-0.017 0.007,-0.034 0.006,-0.039 0.007,-0.039 0.007,-0.036 0.007,-0.031 0.006,-0.259 0.005,-0.195 0.004,-0.145 0.003,-0.157 0.002,-0.068 0.001,-0.007 0.001,0.070 0.000,0.003 0.000,0.003-0.000,0.193-0.000,0.059-0.000,0.068-0.000,0.071-0.000,-0.241-0.000,-0.046-0.000,0.013-0.000,-0.031-0.000,0.039-0.000,0.042-0.000,0.089-0.000,0.029 0.000,0.023 0.000,0.001 0.028,0.060 0.043,0.063 0.048,0.100 0.041,0.089 0.042,0.086 0.037,0.078 0.030,0.067 0.024,0.054 0.018,-0.014 0.052,-0.053 0.051,-0.074 0.053,-0.025 0.021,0.007 0.000,0.026-0.013,-0.052 0.149,-0.046 0.068,-0.029-0.007,0.060-0.076,0.020-0.001,0.029-0.020,0.034-0.032,0.010 0.125,0.047-0.009,0.042-0.031,0.033 0.246,0.033 0.078,0.025-0.005,0.018-0.036,0.011-0.028,0.007-0.060,0.003-0.079,0.002 0.006,0.001-0.024,0.000-0.043,0.001 0.223,-0.001-0.015,-0.002-0.068,-0.002-0.096,-0.002-0.106,-0.001-0.104,-0.001-0.080,-0.001-0.107,-0.001-0.090,-0.001-0.073,-0.000-0.055,-0.000-0.040,-0.000-0.027,0.000-0.017,0.000-0.009,0.000-0.004,0.000-0.000,0.000 0.002,0.000 0.003,0.000 0.004,0.000 0.003,0.000 0.003,0.000 0.003,0.084 0.023,0.128 0.037,0.145 0.041,0.171 0.096,0.089 0.038,0.031-0.001,0.100-0.040,0.060-0.032,0.003-0.036,0.044-0.030,-0.022-0.038,-0.028-0.033,0.047-0.029,0.024-0.019,-0.025-0.014,0.442-0.011,0.185-0.008,0.046-0.005,-0.016-0.002,-0.053-0.001,-0.071 0.000,0.068 0.001,0.065 0.001,0.004 0.001,0.172 0.001,-0.071 0.001,-0.152 0.001,-0.189 0.001,-0.196 0.001,-0.184 0.000,-0.161-0.028,-0.134-0.043,-0.105-0.048,-0.101-0.010,-0.050-0.002,-0.033 0.009,-0.027-0.010,-0.044-0.012,-0.041-0.016,-0.035-0.017,-0.029-0.017,-0.023-0.015,-0.018-0.013,-0.013-0.010,-0.008-0.008,-0.005-0.006,-0.003-0.004,-0.001-0.002,-0.009-0.020,-0.009-0.050,-0.010-0.057,-0.008-0.133,-0.010-0.037,-0.008 0.009,-0.007 0.037,-0.005 0.051,-0.004 0.055,-0.003 0.090,-0.002-0.113,-0.001 0.010,-0.001 0.020,-0.000 0.024,0.000 0.025,0.000 0.023,0.000 0.020,0.000 0.016,0.000 0.016,0.000-0.002,0.000-0.006,0.000-0.009,0.000-0.009,0.000-0.009,0.000 0.005,0.000 0.013,0.000 0.018,0.000 0.019,0.000 0.018,0.000 0.016,0.000 0.030,0.000 0.054,0.000 0.056,0.000 0.052,-0.000 0.046,0.000 0.038,0.000 0.029,0.000 0.022,0.000 0.015,0.000 0.010,0.000 0.006,0.000 0.003,0.000 0.001,0.000-0.000,0.000-0.001,0.000-0.002,0.000-0.002,0.000-0.002,0.000-0.001,0.000-0.001,0.000-0.001,0.000-0.001,0.000-0.000,0.000-0.000,0.000-0.000,0.000-0.000,0.000-0.000,0.000 0.000,0.000 0.000,0.000 0.592,0.000 0.357,0.000 0.173,0.000 0.239,0.000 0.116,0.000 0.029,0.000-0.241,0.000-0.044,0.000-0.076,0.000-0.095,-0.056 0.240,-0.086-0.103,-0.097-0.118,-0.094-0.057,-0.045-0.048,-0.001-0.087,0.006-0.025,0.050-0.084,0.058-0.072,-0.031 0.069,-0.033 0.011,-0.022-0.060,0.034-0.174,-0.022-0.042,-0.024-0.036,-0.024-0.031,-0.112 0.299,-0.041 0.112,-0.035 0.049,-0.044 0.130,0.020-0.032,0.035-0.086,0.071-0.139,0.034-0.065,0.031-0.054,0.002 0.003,0.026-0.040,0.022-0.031,0.038-0.114,0.010-0.089,0.006-0.095,-0.102-0.048,-0.042-0.050,-0.015-0.029,0.003-0.014,0.014-0.004,0.020 0.003,-0.027 0.038,-0.025 0.012,-0.004-0.016,-0.003-0.022,0.035-0.045,0.041-0.048,0.042-0.045,0.039-0.040,0.034-0.034,0.029-0.027,0.023-0.021,0.017-0.015,-0.169-0.010,-0.094-0.007,-0.044-0.004,0.009-0.001,0.011-0.000,0.022 0.001,0.028 0.001,0.029 0.001,0.027 0.001,0.029 0.001,0.035 0.001,0.033 0.001,0.029 0.001,0.024 0.001,0.019 0.000,0.015 0.000,0.010 0.000,0.007 0.000,-0.015 0.000,-0.032-0.000,-0.038 0.000,-0.039-0.000,-0.037-0.000,-0.032 0.000,-0.000-0.084,0.043-0.128,0.058-0.145,0.074-0.226,0.053-0.165,0.047-0.100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949.000 817.000,'-0.008'0.025,"-0.012"0.037,-0.014 0.042,-0.013 0.040,-0.012 0.036,-0.010 0.030,-0.008 0.024,-0.006 0.018,-0.004 0.013,-0.003 0.008,-0.002 0.005,-0.000-0.012,-0.010 0.010,-0.011 0.011,-0.011 0.010,-0.010 0.009,-0.009 0.008,-0.166 0.268,-0.073 0.138,-0.013 0.053,0.047-0.028,0.040 0.007,0.048-0.002,-0.044 0.377,0.009 0.163,0.031 0.048,0.041 0.197,0.044 0.020,0.042-0.090,0.042-0.224,0.028-0.151,0.023-0.153,-0.066 0.152,-0.030-0.008,-0.006-0.068,0.017-0.150,0.014-0.095,0.018-0.093,0.016 0.000,0.019-0.064,0.017-0.080,0.014-0.084,0.012-0.079,0.009-0.070,0.006-0.059,0.004-0.047,0.003-0.036,0.002 0.215,0.001 0.113,0.000 0.041,-0.000-0.008,-0.001-0.038,-0.001-0.053,-0.001-0.058,-0.001-0.057,-0.001-0.052,-0.000 0.174,-0.000 0.123,-0.000 0.085,-0.000-0.006,-0.000-0.037,-0.000-0.062,0.000-0.073,0.000-0.074,0.000-0.068,0.000-0.059,0.000-0.049,0.000-0.039,0.011-0.028,0.016-0.018,0.019-0.011,0.019-0.005,0.017-0.002,0.015 0.001,0.012 0.002,0.010 0.003,0.007 0.003,0.005 0.003,0.003 0.003,0.002 0.002,0.001 0.002,0.000 0.002,-0.000 0.001,0.058-0.014,0.100-0.015,0.116-0.017,0.273-0.014,0.122-0.018,0.035-0.016,-0.021-0.013,-0.054-0.010,-0.069-0.008,0.113 0.019,0.065 0.035,0.002 0.042,0.312 0.027,0.084 0.003,-0.038-0.009,-0.110-0.016,-0.146-0.019,-0.157-0.019,-0.151-0.018,-0.135-0.015,-0.114-0.013,-0.092-0.010,-0.070-0.007,-0.051-0.005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936.000 835.000,'0.031'0.000,"0.048"0.000,0.055 0.000,0.054 0.000,0.050 0.000,0.043 0.000,0.035 0.000,0.028 0.000,0.021 0.000,0.015 0.000,0.010 0.000,0.006 0.000,0.003 0.000,0.563 0.000,0.345 0.000,0.187 0.000,-0.194 0.000,0.079 0.000,0.071 0.000,0.353 0.000,-0.025 0.000,-0.122 0.000,-0.253 0.000,-0.128 0.000,-0.147 0.000,-0.152 0.000,-0.051-0.009,-0.195-0.014,-0.171-0.016,-0.143-0.016,-0.113-0.014,-0.086-0.012,-0.062-0.010,-0.042-0.008,-0.026-0.006,0.036 0.046,0.301-0.062,0.106-0.019,0.039-0.021,-0.005-0.021,-0.031-0.019,-0.044-0.016,-0.048-0.012,-0.046-0.009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1228.000 448.000,'0.007'0.000,"0.010"0.000,0.011 0.000,0.011 0.000,0.010 0.000,0.008 0.000,0.006 0.000,0.005 0.000,0.004 0.000,0.002 0.000,0.001 0.000,0.001 0.000,0.000 0.000,-0.000 0.000,-0.000 0.000,-0.000 0.000,-0.000 0.000,-0.000 0.000,-0.000 0.000,-0.000 0.000,-0.000 0.000,-0.000 0.000,-0.000 0.000,-0.000 0.000,0.000 0.000,0.000 0.000,0.000 0.000,0.000 0.000,0.000 0.000,0.000 0.000,0.000 0.000,0.000 0.000,0.000 0.000,0.000 0.000,0.000 0.000,0.000 0.000,0.000 0.000,-0.000 0.000,0.000 0.000,-0.000 0.000,0.011 0.000,0.042 0.000,0.051 0.000,0.053 0.000,0.034 0.000,0.045 0.000,0.041 0.000,0.036 0.000,0.071 0.000,-0.009 0.000,-0.025 0.000,-0.034 0.000,-0.038 0.000,-0.037 0.000,-0.017 0.033,0.006 0.053,0.017 0.062,0.023 0.064,-0.018 0.023,0.009 0.034,0.006 0.027,-0.021 0.010,-0.027 0.008,-0.034 0.002,-0.038-0.002,0.024 0.070,-0.019-0.032,-0.006-0.037,0.002-0.038,0.007-0.035,0.009-0.030,0.010-0.024,-0.025-0.007,0.014 0.044,0.015 0.058,0.020 0.062,-0.026-0.001,-0.036-0.021,-0.039-0.032,-0.038-0.037,-0.034-0.036,-0.029-0.033,-0.024-0.029,-0.019-0.024,-0.014-0.019,-0.010-0.014,-0.006-0.010,-0.003 0.023,-0.002 0.057,-0.001 0.070,-0.001 0.093,0.001 0.027,0.001 0.005,0.001-0.009,0.001-0.016,0.001-0.020,0.001-0.020,0.001-0.019,0.001-0.016,0.000-0.015,0.000 0.039,0.000 0.050,0.000 0.064,0.000-0.001,0.000-0.019,0.000-0.029,0.000-0.033,0.000-0.033,-0.049-0.000,-0.077 0.034,-0.089 0.047,-0.101 0.040,-0.094 0.043,-0.069 0.017,-0.048-0.001,-0.036-0.027,-0.478 0.165,-0.117-0.028,-0.006-0.049,0.062-0.058,0.098-0.058,0.175 0.007,0.101 0.018,0.094 0.004,0.067-0.005,0.103-0.057,0.090-0.067,0.075-0.067,0.059-0.062,0.045-0.053,0.032-0.043,0.021-0.034,0.013-0.025,0.007-0.018,0.003-0.011,-0.000-0.007,-0.002-0.003,-0.003-0.001,-0.003 0.001,-0.003 0.002,-0.003 0.002,-0.003 0.002,-0.002 0.002,-0.002 0.002,-0.001 0.001,0.039 0.002,-0.042 0.000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822.000 785.000,'-0.013'0.039,"-0.020"0.061,-0.023 0.070,-0.023 0.070,-0.021 0.064,-0.019 0.056,-0.006 0.075,0.009 0.058,0.015 0.050,0.022 1.058,0.016 0.728,0.015 0.442,0.012 0.805,0.012 0.194,0.010-0.085,0.007-0.221,0.005-0.287,0.003-0.303,0.002-0.065,0.001-0.010,0.000-0.090,-0.167 0.642,-0.089 0.087,-0.034-0.151,0.021-0.505,0.021-0.372,0.032-0.391,0.027-0.221,0.041-0.356,0.037-0.326,0.032-0.281,0.026-0.229,0.020-0.178,0.015-0.124,0.010-0.067,0.007-0.035,0.004-0.012,0.002 0.004,0.001 0.013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848.000 782.000,'0.000'0.447,"0.000"0.350,0.000 0.260,0.000 0.156,0.000 0.078,0.000 0.024,0.000 0.742,0.000 0.369,0.000 0.108,0.000 0.352,0.000 0.237,0.000 0.044,0.000 0.648,0.000 0.034,0.000-0.218,0.000-0.775,0.000-0.206,0.000-0.193,0.000-0.173,0.000 0.497,0.000 0.202,0.000 0.050,0.000 0.277,0.000-0.107,0.000-0.206,0.000-0.678,0.000-0.255,0.000-0.260,0.000-0.250,0.000 0.411,0.000-0.008,0.000-0.100,0.004-0.053,0.007-0.300,0.008-0.311,0.007-0.289,0.007-0.251,0.005-0.205,0.004-0.159,0.003-0.117,0.002-0.082,0.002-0.053,0.001-0.031,0.000-0.014,0.000-0.003,0.000 0.003,-0.000 0.007,-0.000 0.009,-0.000 0.009,-0.000 0.009,-0.000 0.007,-0.000 0.006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991.000 781.000,'-0.020'0.102,"-0.031"0.156,-0.036 0.178,-0.035 0.177,-0.005 0.075,0.002 0.065,0.011 0.035,-0.103 0.393,-0.061 0.281,-0.024 0.147,0.003 0.048,0.021-0.021,0.006-0.057,-0.014-0.019,-0.098 0.754,-0.051 0.205,-0.051 0.027,0.105 0.063,0.024 0.330,0.036 0.139,0.042-0.000,0.022 0.240,0.053-0.218,0.049-0.266,0.042-0.280,-0.004-0.434,-0.010-0.044,-0.001-0.050,0.066-0.998,-0.065 1.291,0.013 0.028,0.015-0.018,0.038-0.757,0.008-0.047,-0.015 0.910,0.018-0.136,0.015-0.164,0.012-0.244,0.010-0.277,0.007-0.277,0.005-0.202,0.002-0.426,0.001-0.072,0.003 0.266,0.001-0.089,-0.000-0.095,-0.025-0.222,-0.040-0.030,-0.025-0.028,-0.014-0.025,-0.005-0.021,-0.025 0.041,0.029-0.132,0.036-0.142,0.038-0.136,0.035-0.120,0.031-0.100,0.026-0.080,0.020-0.060,0.015-0.043,0.011-0.029,0.007-0.018,0.004-0.009,0.002-0.004,0.001 0.000,-0.000 0.003,-0.001 0.004,-0.001 0.004,-0.038 0.040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1013.000 783.000,'0.000'0.112,"0.000"0.171,0.000 0.193,-0.025 0.408,-0.038 0.289,-0.044 0.172,0.082-1.067,-0.211 1.774,-0.078 0.370,-0.051 0.157,-0.031 0.210,0.029-0.071,0.049-0.132,-0.006-0.409,-0.032 0.058,-0.003 0.015,0.017-0.016,-0.092 0.705,0.011 0.105,0.038-0.034,0.004-0.170,-0.019-0.244,-0.032-0.274,-0.016 0.180,0.045-0.110,0.062-0.185,0.066 0.009,0.064-0.124,0.057-0.196,0.052-0.119,0.034-0.106,0.027-0.167,0.020-0.101,0.017-0.278,0.010-0.263,0.005-0.231,0.002-0.190,-0.000-0.149,-0.001-0.111,-0.002-0.078,-0.002-0.051,-0.002-0.030,-0.002-0.015,-0.002-0.004,-0.001 0.002,-0.001 0.006,-0.001 0.008,-0.000 0.008,-0.000 0.008,-0.000 0.223,-0.000 0.173,0.000 0.126,0.000 0.026,0.000 0.079,0.000 0.033,0.000-0.001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1019.000 845.000,'0.014'0.000,"0.021"0.000,0.024 0.000,0.023 0.000,0.021 0.000,0.018 0.000,0.014 0.000,0.011 0.000,0.008 0.000,0.005 0.000,0.003 0.000,0.002 0.000,0.001 0.000,-0.000 0.000,-0.000 0.000,-0.001 0.000,-0.001 0.000,-0.001 0.000,-0.001 0.000,-0.001 0.000,-0.000 0.000,-0.000 0.000,-0.000 0.000,-0.000 0.000,-0.000 0.000,-0.005 0.000,0.048 0.000,0.058 0.000,0.156 0.045,0.059 0.068,-0.019 0.192,0.011 0.136,0.002 0.084,-0.004 0.045,-0.007 0.016,-0.058-0.042,-0.050-0.028,-0.056-0.036,-0.057-0.039,-0.042-0.006,-0.055-0.038,-0.045-0.033,-0.036-0.027,-0.028-0.021,-0.020-0.016,-0.014-0.011,-0.008-0.018,-0.005-0.008,-0.002-0.006,-0.000-0.005,0.001-0.003,0.002-0.002,0.002-0.001,0.002-0.001,0.002 0.011,0.002 0.017,0.001 0.020,0.001 0.021,0.001 0.019,-0.052-0.112,-0.126 0.194,-0.053 0.063,-0.020 0.054,-0.018 0.011,-0.008-0.035,-0.003-0.057,0.000-0.068,-0.064 0.011,-0.026-0.021,0.007-0.051,0.014-0.055,0.021-0.057,0.024-0.053,0.024-0.046,0.047-0.026,0.026-0.003,0.025 0.006,0.022 0.012,0.019 0.015,0.015 0.016,0.012 0.015,0.009 0.013,0.006 0.011,0.004 0.009,0.009 0.016,0.026-0.012,0.028-0.017,0.027-0.018,0.024-0.018,0.020-0.016,0.016-0.013,0.012-0.010,0.008-0.008,0.005-0.005,0.003-0.004,0.002-0.002,0.001-0.001,-0.000-0.000,-0.001 0.000,-0.001 0.000,-0.001 0.001,-0.001 0.001,-0.001 0.001,-0.001 0.000,-0.000 0.000,-0.000 0.000,-0.000 0.000,-0.000 0.000,-0.000 0.000,0.000 0.000,0.009-0.050,0.652 0.039,0.371-0.011,-0.165-0.021,0.124-0.006,0.363-0.002,-0.007-0.008,-0.021-0.006,-0.102-0.005,-0.146-0.004,-0.164-0.003,-0.163-0.002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1025.000 753.000,'0.008'0.008,"0.013"0.013,0.014 0.014,0.014 0.014,0.013 0.013,0.011 0.011,0.009 0.009,0.007 0.007,0.005 0.005,0.003 0.003,0.002 0.002,0.001 0.001,0.001 0.000,0.000 0.000,-0.000-0.000,-0.000-0.000,-0.000-0.000,-0.000-0.000,-0.000-0.000,-0.000-0.000,-0.000-0.000,-0.000-0.000,-0.000-0.000,-0.000-0.000,0.000-0.000,-0.000 0.000,0.000-0.000,0.000 0.000,0.000 0.000,0.000 0.000,0.000 0.000,0.002 0.002,0.018 0.018,0.021 0.021,0.021 0.021,0.020 0.020,0.018 0.018,0.016 0.016,0.013 0.013,0.059 0.112,0.085 0.120,0.080 0.099,0.071 0.079,0.159 0.178,0.030 0.019,0.004-0.012,-0.013-0.031,-0.006-0.020,-0.084-0.103,-0.093-0.109,-0.090-0.104,-0.081-0.091,-0.068-0.076,-0.055-0.060,-0.042-0.045,0.038 0.131,0.009 0.072,-0.013 0.028,-0.026-0.003,-0.031-0.021,-0.032-0.031,-0.030-0.034,-0.026-0.034,-0.022-0.031,-0.017-0.026,-0.013-0.021,-0.010-0.017,-0.006 0.004,-0.004 0.012,-0.002 0.018,-0.001 0.020,0.000 0.020,0.001 0.018,0.001-0.010,0.001 0.003,0.001-0.000,0.001-0.002,0.001-0.053,0.000 0.007,0.000 0.010,0.000 0.103,0.000 0.000,0.000-0.008,0.000-0.012,0.000 0.009,0.000 0.020,0.000-0.000,0.000 0.005,0.000 0.001,-0.041-0.013,-0.063-0.012,-0.071-0.014,-0.071-0.014,-0.034-0.023,-0.009-0.027,0.008-0.027,0.017-0.025,0.022-0.022,0.023-0.018,0.022-0.014,0.019-0.010,0.034-0.009,0.054-0.019,0.055-0.018,0.051-0.016,0.043-0.014,0.035-0.011,0.027-0.008,0.020-0.006,0.013-0.004,0.009-0.002,0.005-0.001,0.002-0.000,0.000 0.000,-0.001 0.000,-0.001 0.000,-0.002 0.001,-0.002 0.001,-0.001 0.000,-0.001 0.000,-0.001 0.000,-0.001 0.000,-0.001 0.000,-0.000 0.000,-0.000 0.000,-0.000 0.000,0.000 0.000,0.000 0.000,0.000 0.000,0.000 0.000,0.000 0.000,0.000-0.000,0.007-0.009,0.075-0.002,0.093-0.003,0.099-0.003,0.602-0.001,0.299-0.004,0.156-0.003,-0.094-0.003,-0.079-0.002,-0.123-0.001,0.141-0.001,0.010-0.001,-0.023-0.000,0.004-0.000,0.007 0.000,-0.045 0.000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727.000 686.000,'2.000'0.000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1104.000 655.000,'0.000'0.011,"0.000"0.017,0.000 0.019,0.000 0.019,0.000 0.017,0.000 0.014,0.000 0.012,0.000 0.009,0.000 0.006,0.000 0.004,0.000 0.003,0.000 0.001,0.000 0.001,0.000 0.000,0.000-0.000,0.000-0.000,0.000-0.001,0.000-0.001,0.000-0.000,0.000-0.000,0.000-0.000,0.000-0.000,0.000-0.000,-0.025 0.569,-0.038 0.467,-0.045 0.360,-0.086 0.683,-0.088 0.368,-0.087 0.206,-0.218 0.676,-0.197 0.322,-0.167 0.077,0.014-0.263,0.016-0.058,0.053-0.077,-0.589 1.672,-0.345 0.737,-0.201 0.241,-0.459 0.810,-0.244 0.170,-0.091-0.238,0.094-0.470,0.201-0.573,0.249-0.588,-0.565 0.517,-0.367 0.338,-0.123-0.010,-0.536 0.671,-0.040-0.205,0.133-0.478,0.312-0.690,0.396-0.763,0.415-0.744,0.140-0.363,0.094-0.286,0.163-0.370,-0.071-0.189,-0.225 0.103,-0.088 0.005,0.011-0.063,-0.453 0.339,0.032-0.188,0.047-0.207,-0.757 0.263,-0.480 0.102,-0.267-0.009,0.335-0.359,-0.093-0.038,0.081-0.125,0.198-0.178,-1.396 0.678,-0.199 0.055,0.134-0.090,0.094-0.078,0.088-0.095,0.256-0.196,0.350-0.250,0.909-0.529,0.239-0.185,0.271-0.191,-0.877 0.334,0.378-0.175,0.460-0.184,0.137-0.090,0.178-0.108,0.188-0.110,0.406-0.134,-0.035 0.036,0.049-0.001,0.105-0.026,-0.643 0.245,-0.023-0.015,0.124-0.072,2.206-0.886,-2.491 1.023,-0.085 0.033,0.029-0.024,-0.149 0.100,0.253-0.048,0.351-0.083,0.047-0.070,0.192-0.140,0.264-0.172,0.313-0.061,0.200-0.063,0.199-0.093,0.058 0.005,0.182-0.076,0.184-0.093,0.170-0.096,0.147-0.090,0.121-0.079,0.028 0.024,0.023 0.015,0.029 0.004,0.031-0.004,0.029-0.008,0.026-0.010,0.326-0.178,-0.511 0.217,-0.104 0.013,-0.040-0.012,-0.128 0.071,-0.005 0.005,0.042-0.025,0.067-0.041,0.077-0.048,0.077-0.048,0.014 0.068,0.058 0.049,0.080 0.034,0.081-0.026,0.036-0.026,0.023-0.036,0.019-0.033,0.039-0.044,0.038-0.041,0.034-0.035,0.029-0.029,0.024-0.022,0.018-0.016,0.014-0.012,0.010-0.008,0.006-0.005,0.004-0.002,0.002-0.001,-0.050 0.000,-0.075 0.001,-0.085 0.001,-0.085 0.001,-0.077 0.001,-0.066 0.001,-0.025 0.001,0.001 0.001,0.018 0.001,0.027 0.000,0.030 0.000,0.029 0.000,0.036 0.000,0.037 0.000,0.034 0.000,0.030 0.000,0.025-0.000,0.019-0.000,0.015-0.000,0.010 0.000,0.007-0.000,-0.015 0.000,-0.050 0.000,-0.060-0.000,0.194 0.000,-0.390 0.000,-0.088 0.000,-0.034 0.000,-0.022 0.000,-0.013 0.000,-0.006 0.000,0.021 0.009,0.088 0.014,0.103 0.016,0.104 0.016,0.096 0.014,0.083 0.012,0.069 0.010,0.054 0.008,0.041 0.006,0.002 0.003,-0.022-0.001,-0.035-0.002,-0.041-0.003,-0.041-0.003,-0.038-0.003,-0.033-0.003,-0.027-0.003,-0.021-0.002,-0.016-0.002,-0.011-0.001,-0.007-0.001,0.012-0.011,-0.003-0.010,-0.003-0.011,-0.010-0.009,0.022-0.011,0.026-0.010,0.026-0.008,0.025-0.006,0.021-0.005,0.023-0.003,0.026-0.002,0.024-0.001,0.020-0.001,0.017-0.000,0.013 0.000,0.010 0.000,0.007 0.000,0.004 0.000,0.003 0.000,0.001 0.000,0.000 0.000,-0.000 0.000,-0.001 0.000,-0.001 0.000,-0.001 0.000,-0.001 0.000,-0.001 0.000,-0.001 0.000,-0.000-0.000,-0.000 0.000,-0.000 0.000,-0.000 0.000,-0.000 0.000,-0.000 0.000,0.000-0.000,-0.250 0.000,-0.149 0.000,-0.073 0.000,-0.019 0.000,0.016 0.000,0.036 0.000,0.046 0.000,0.049 0.000,0.046 0.000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824.000 901.000,'-0.012'0.008,"-0.019"0.013,-0.021 0.014,-0.021 0.014,-0.019 0.012,-0.016 0.010,-0.013 0.008,-0.010 0.006,-0.007 0.005,-0.005 0.003,-0.003 0.002,-0.002 0.001,-0.001 0.000,-0.000 0.000,0.000-0.000,0.001-0.000,0.001-0.000,0.001-0.000,0.001-0.000,0.000-0.000,0.000-0.000,0.112-0.075,-0.308 0.212,-0.104 0.113,-0.055 0.096,-0.096 0.082,-0.085 0.039,0.000-0.018,0.058-0.057,0.086-0.073,0.094-0.076,0.091-0.071,0.081-0.062,0.068-0.050,0.053-0.039,0.040-0.029,0.029-0.020,0.019-0.013,0.011-0.007,0.006-0.004,0.002-0.001,-0.000 0.001,-0.002 0.002,-0.003 0.002,-0.000 0.003,0.001 0.003,0.001 0.003,0.002 0.003,0.002 0.003,0.001 0.002,0.001 0.002,0.001 0.001,0.001 0.001,0.001 0.000,0.000 0.000,0.000 0.000,0.000 0.000,0.000-0.000,0.000-0.000,0.000-0.000,0.000-0.000,-0.000-0.000,-0.000-0.000,-0.000-0.000,0.000-0.000,-0.000-0.000,0.000 0.000,-0.000-0.000,0.000 0.000,0.000 0.000,0.000 0.000,0.000 0.000,0.000 0.000,0.006 0.007,0.003 0.024,0.004 0.029,0.004 0.030,0.004 0.028,0.003 0.025,0.003 0.021,0.004 0.028,0.005-0.022,0.004-0.033,0.004-0.037,0.003-0.036,0.002-0.032,0.002-0.027,0.001-0.021,0.001-0.016,0.000-0.012,0.000-0.008,0.000-0.005,0.000-0.003,-0.000-0.001,-0.000 0.000,-0.000 0.001,-0.000 0.001,-0.000 0.001,-0.000 0.001,-0.000 0.001,-0.000 0.001,-0.000 0.001,0.000 0.000,-0.000 0.000,0.000 0.000,0.000 0.000,0.000 0.000,0.000 0.000,0.000 0.000,0.000-0.000,0.000 0.000,0.000-0.000,0.000 0.000,0.000-0.000,0.000 0.000,0.000-0.000,0.000 0.000,0.000 0.000,0.000 0.000,0.000 0.000,0.000 0.000,-0.000 0.000,0.000 0.000,0.000 0.000,0.000 0.000,0.000 0.000,0.000 0.000,0.000 0.000,0.000 0.000,0.000 0.000,0.000-0.000,0.000 0.000,0.000 0.000,0.000 0.000,0.000 0.000,0.016 0.010,0.026 0.017,0.030 0.019,0.030 0.019,0.027 0.018,0.024 0.015,0.020 0.013,0.016 0.010,0.012 0.008,0.008 0.005,0.006 0.004,0.004 0.002,0.002 0.001,0.009 0.002,0.012 0.001,0.014 0.001,0.013 0.001,0.012 0.001,0.010 0.001,-0.003-0.005,-0.006-0.006,-0.010-0.007,-0.011-0.007,-0.011-0.007,-0.011-0.006,-0.009-0.005,-0.008-0.004,-0.006-0.003,-0.047-0.023,0.049 0.024,0.086 0.035,0.038 0.006,0.026-0.003,0.051 0.002,0.007-0.016,-0.001-0.019,0.092 0.082,-0.023 0.016,-0.029-0.008,-0.052-0.018,-0.016-0.003,-0.011-0.001,-0.007 0.000,-0.004 0.001,-0.003 0.001,-0.044-0.020,-0.050-0.023,-0.049-0.024,-0.044-0.022,-0.038-0.019,-0.030-0.015,-0.023-0.012,-0.017-0.009,-0.012-0.006,-0.008-0.004,-0.004-0.002,-0.002-0.001,-0.000-0.000,0.001 0.000,0.001 0.001,0.002 0.001,0.002 0.001,0.001 0.001,0.001 0.001,0.001 0.000,0.001 0.000,0.001 0.000,0.000 0.000,0.000 0.000,0.000 0.000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1267.000 450.000,'-0.016'0.011,"-0.024"0.016,-0.027 0.018,-0.026 0.017,-0.023 0.015,-0.019 0.013,-0.016 0.010,-0.011 0.008,-0.008 0.005,-0.005 0.004,-0.003 0.002,-0.002 0.001,-0.001 0.000,0.000-0.000,0.000-0.000,0.001-0.000,0.001-0.001,0.022 0.209,0.023 0.160,0.025 0.113,0.029 0.274,0.020 0.209,0.017 0.127,0.013 0.379,0.012 0.106,0.009-0.021,0.006-0.371,0.003-0.024,0.002-0.018,0.001-0.013,-0.244 0.729,-0.163 0.278,-0.099 0.110,-0.027 0.264,0.022 0.049,0.051-0.092,0.090-0.528,0.008-0.167,-0.002-0.177,-0.009-0.174,-0.073 0.353,0.050-0.155,0.064-0.213,0.073-0.029,0.060-0.080,0.053-0.135,0.044-0.159,0.036-0.162,0.027-0.151,0.020-0.076,0.013-0.062,0.009-0.064,0.006-0.058,0.003-0.088,0.000-0.083,-0.001-0.073,-0.002-0.061,-0.002-0.049,-0.002-0.037,-0.002-0.027,-0.002-0.018,0.017-0.010,0.027-0.007,0.031-0.003,0.031-0.000,0.029 0.001,0.024 0.002,0.020 0.003,0.015 0.003,0.011 0.002,0.101-0.007,0.148-0.013,0.164-0.015,0.078-0.017,0.097-0.012,0.077-0.011,0.097-0.008,-0.002-0.008,-0.027-0.006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1282.000 461.000,'0.005'0.014,"0.007"0.022,0.008 0.025,0.008 0.024,0.007 0.022,0.006 0.018,0.005 0.015,0.004 0.011,0.003 0.008,0.002 0.006,0.001 0.004,0.001 0.002,0.000 0.001,0.000 0.000,-0.000-0.000,-0.000-0.001,-0.000-0.001,-0.000-0.001,-0.046-0.130,0.039 0.472,-0.007 0.226,-0.008 0.161,-0.012-0.034,-0.005 0.083,-0.004 0.034,-0.004-0.002,-0.003-0.011,-0.002 0.082,-0.002-0.089,-0.001 0.033,-0.001 0.478,-0.001-0.002,-0.001-0.036,0.000-0.056,0.000 0.077,0.000 0.016,0.000-0.027,0.000 0.147,0.000-0.162,0.000-0.185,0.009-0.156,0.014-0.201,0.016-0.179,0.016-0.151,0.014-0.121,0.012-0.093,0.010-0.068,0.008-0.047,0.006-0.030,0.016-0.023,0.017-0.022,0.017-0.017,0.016-0.013,0.014-0.009,0.012-0.006,0.009-0.004,0.007-0.002,0.005-0.001,0.013 0.019,0.016 0.029,0.017 0.033,0.016 0.033,0.014 0.030,0.012 0.026,0.161-0.023,0.130-0.022,0.088-0.031,0.055-0.029,-0.027-0.037,-0.056-0.034,-0.070-0.029,-0.073-0.023,-0.069-0.018,-0.061-0.014,-0.051-0.010,-0.041-0.006,0.234-0.004,0.124-0.002,0.050-0.000,0.000 0.000,-0.031 0.001,-0.047 0.001,-0.037 0.001,-0.057 0.001,-0.052 0.001,-0.044 0.001,-0.036 0.001,-0.027 0.001,-0.062 0.000,-0.029 0.000,-0.027 0.000,-0.023 0.000,-0.020 0.000,-0.016 0.000,0.060-0.146,0.048-0.134,0.017-0.118,-0.005-0.100,0.027-0.590,-0.043-0.315,-0.050-0.172,-0.040-0.182,-0.053 0.016,-0.046 0.072,-0.040 0.070,-0.026 0.046,-0.020 0.095,-0.015-0.143,-0.012 0.122,-0.007 0.183,-0.003 0.204,0.000 0.244,0.000 0.118,0.003 0.136,0.001 0.037,0.001 0.042,0.001 0.043,0.000-0.173,0.001-0.035,0.001-0.020,0.001 0.024,0.001 0.074,0.000 0.089,0.000 0.090,0.000 0.083,0.000 0.071,0.000 0.058,0.000 0.045,0.000 0.033,-0.000 0.023,0.000 0.015,0.000 0.008,-0.000 0.004,0.000 0.001,-0.000-0.001,0.000-0.002,0.000-0.003,0.000-0.003,0.000-0.003,0.000-0.002,0.004 0.022,0.006 0.036,0.007 0.041,0.006 0.040,0.006 0.036,0.005 0.030,0.004 0.024,0.003 0.018,0.002 0.013,0.001 0.009,0.001 0.005,0.000 0.003,0.000 0.001,0.000-0.000,-0.000-0.001,-0.000-0.001,-0.000-0.001,-0.000-0.001,-0.000-0.001,-0.000-0.001,-0.000-0.001,0.000-0.001,-0.000-0.000,-0.007 0.020,-0.005 0.058,-0.005 0.068,0.163 0.546,0.084 0.335,0.029 0.189,-0.026-0.038,-0.025-0.019,-0.034-0.061,-0.007-0.114,0.007 0.005,-0.007-0.045,-0.016-0.077,0.078 0.376,0.008 0.068,-0.016-0.017,-0.011-0.082,-0.007-0.118,-0.004-0.132,-0.002-0.131,-0.028-0.234,0.010-0.093,0.013-0.083,0.039 0.157,-0.025-0.019,-0.035-0.057,-0.039-0.076,-0.038-0.081,-0.035-0.079,-0.030-0.071,-0.024-0.060,-0.019-0.049,-0.014-0.038,-0.010-0.028,-0.007-0.020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1320.000 487.000,'0.014'0.042,"0.021"0.064,0.024 0.073,0.024 0.072,0.022 0.065,0.019 0.056,-0.100-0.295,0.156 0.787,0.075 0.267,0.081 0.125,0.034 0.054,-0.019-0.063,-0.054-0.172,-0.048-0.139,-0.050-0.142,-0.047-0.132,0.095 0.105,0.076 0.021,0.062-0.013,0.048-0.032,-0.122-0.232,-0.018-0.029,-0.027-0.028,-0.039-0.070,0.005-0.006,0.125 0.164,-0.022-0.073,-0.033-0.085,-0.037-0.085,-0.036-0.078,-0.033-0.066,-0.027-0.054,-0.022-0.041,-0.017-0.030,-0.012-0.021,-0.008-0.013,-0.005-0.008,-0.003-0.003,-0.001-0.001,-0.000 0.001,0.001 0.002,0.001 0.003,0.001 0.003,0.001 0.002,0.009-0.009,0.013-0.016,0.015-0.018,0.014-0.018,0.013-0.017,0.011-0.014,0.009-0.012,0.007-0.009,0.005-0.007,0.003-0.005,0.002-0.003,0.001-0.002,0.000-0.001,0.000-0.000,-0.000 0.000,-0.023-0.003,0.001-0.029,0.002-0.035,0.002-0.036,0.003-0.035,0.013-0.068,-0.027-0.008,-0.032 0.004,-0.032 0.011,-0.034-0.013,-0.021-0.076,-0.018-0.091,-0.015-0.009,-0.010-0.005,-0.007 0.015,-0.005 0.028,-0.004-0.108,-0.002-0.008,-0.001 0.018,0.000 0.065,0.000 0.032,0.001 0.032,0.001 0.030,0.001 0.063,0.001 0.063,0.001 0.058,0.001 0.051,0.000 0.042,0.000 0.033,0.000 0.024,0.000 0.017,0.000 0.011,0.000 0.007,0.000 0.003,0.000 0.001,-0.000-0.000,0.000-0.001,-0.045-0.043,-0.068-0.060,-0.075-0.067,-0.073-0.065,-0.004-0.002,0.009 0.004,0.026 0.018,0.034 0.025,0.037 0.028,0.036 0.028,0.032 0.025,0.027 0.021,0.022 0.018,0.017 0.014,0.013 0.010,-0.013 0.017,-0.029 0.015,-0.037 0.015,-0.039 0.013,-0.037 0.012,-0.034 0.010,-0.029 0.008,-0.024 0.006,-0.019 0.004,-0.014 0.003,-0.062 0.002,-0.087 0.001,-0.075 0.001,-0.013-0.000,0.012-0.000,0.026-0.000,0.032-0.001,0.034-0.001,0.032-0.000,0.043-0.000,-0.022-0.000,-0.034-0.000,-0.063-0.000,0.026-0.000,0.043-0.000,0.050-0.000,0.051-0.000,0.046 0.000,0.040 0.000,0.033 0.000,0.025 0.000,0.019 0.000,0.013 0.000,0.008 0.000,0.005 0.000,0.002 0.000,0.001 0.000,-0.001 0.000,-0.001 0.000,-0.001 0.000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7T23:32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1352.000 446.000,'0.034'0.023,"0.054"0.036,0.064 0.043,0.065 0.044,0.062 0.041,0.056 0.037,0.024 0.021,0.006 0.012,-0.007 0.004,-0.015-0.002,-0.020-0.005,0.001 0.144,-0.057 0.163,0.046 0.143,0.037 0.170,0.002 0.121,-0.206-0.529,0.190 0.904,-0.045 0.069,-0.050-0.025,-0.050-0.083,-0.021-0.111,0.052 0.116,0.073 0.082,0.158 0.660,0.045 0.141,0.017 0.025,-0.290-1.323,0.424 1.511,0.007-0.022,-0.044-0.118,-0.170-0.583,-0.054-0.138,-0.057-0.141,-0.115-0.372,0.050 0.750,-0.068 0.001,-0.058-0.086,-0.048-0.138,-0.050-0.582,-0.006 0.774,-0.026-0.034,-0.017-0.120,-0.011-0.167,-0.006-0.184,0.017-1.022,-0.017 0.915,0.000 0.006,0.002-0.021,0.002-0.038,0.003-0.071,0.002-0.023,0.002-0.017,0.005-0.770,-0.110 0.890,-0.074-0.102,-0.058-0.141,0.037-0.251,0.001-0.060,-0.012 0.013,0.022-0.044</inkml:trace>
</inkml:ink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image" Target="../media/image50.png"/><Relationship Id="rId7" Type="http://schemas.openxmlformats.org/officeDocument/2006/relationships/customXml" Target="../ink/ink44.xml"/><Relationship Id="rId6" Type="http://schemas.openxmlformats.org/officeDocument/2006/relationships/image" Target="../media/image49.png"/><Relationship Id="rId5" Type="http://schemas.openxmlformats.org/officeDocument/2006/relationships/customXml" Target="../ink/ink43.xml"/><Relationship Id="rId4" Type="http://schemas.openxmlformats.org/officeDocument/2006/relationships/image" Target="../media/image48.png"/><Relationship Id="rId3" Type="http://schemas.openxmlformats.org/officeDocument/2006/relationships/customXml" Target="../ink/ink42.xml"/><Relationship Id="rId2" Type="http://schemas.openxmlformats.org/officeDocument/2006/relationships/image" Target="../media/image47.png"/><Relationship Id="rId10" Type="http://schemas.openxmlformats.org/officeDocument/2006/relationships/slideLayout" Target="../slideLayouts/slideLayout2.xml"/><Relationship Id="rId1" Type="http://schemas.openxmlformats.org/officeDocument/2006/relationships/customXml" Target="../ink/ink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customXml" Target="../ink/ink48.xml"/><Relationship Id="rId7" Type="http://schemas.openxmlformats.org/officeDocument/2006/relationships/image" Target="../media/image59.png"/><Relationship Id="rId6" Type="http://schemas.openxmlformats.org/officeDocument/2006/relationships/customXml" Target="../ink/ink47.xml"/><Relationship Id="rId5" Type="http://schemas.openxmlformats.org/officeDocument/2006/relationships/image" Target="../media/image58.png"/><Relationship Id="rId4" Type="http://schemas.openxmlformats.org/officeDocument/2006/relationships/customXml" Target="../ink/ink46.xml"/><Relationship Id="rId3" Type="http://schemas.openxmlformats.org/officeDocument/2006/relationships/image" Target="../media/image57.png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82.xml"/><Relationship Id="rId23" Type="http://schemas.openxmlformats.org/officeDocument/2006/relationships/image" Target="../media/image67.png"/><Relationship Id="rId22" Type="http://schemas.openxmlformats.org/officeDocument/2006/relationships/customXml" Target="../ink/ink55.xml"/><Relationship Id="rId21" Type="http://schemas.openxmlformats.org/officeDocument/2006/relationships/image" Target="../media/image66.png"/><Relationship Id="rId20" Type="http://schemas.openxmlformats.org/officeDocument/2006/relationships/customXml" Target="../ink/ink54.xml"/><Relationship Id="rId2" Type="http://schemas.openxmlformats.org/officeDocument/2006/relationships/customXml" Target="../ink/ink45.xml"/><Relationship Id="rId19" Type="http://schemas.openxmlformats.org/officeDocument/2006/relationships/image" Target="../media/image65.png"/><Relationship Id="rId18" Type="http://schemas.openxmlformats.org/officeDocument/2006/relationships/customXml" Target="../ink/ink53.xml"/><Relationship Id="rId17" Type="http://schemas.openxmlformats.org/officeDocument/2006/relationships/image" Target="../media/image64.png"/><Relationship Id="rId16" Type="http://schemas.openxmlformats.org/officeDocument/2006/relationships/customXml" Target="../ink/ink52.xml"/><Relationship Id="rId15" Type="http://schemas.openxmlformats.org/officeDocument/2006/relationships/image" Target="../media/image63.png"/><Relationship Id="rId14" Type="http://schemas.openxmlformats.org/officeDocument/2006/relationships/customXml" Target="../ink/ink51.xml"/><Relationship Id="rId13" Type="http://schemas.openxmlformats.org/officeDocument/2006/relationships/image" Target="../media/image62.png"/><Relationship Id="rId12" Type="http://schemas.openxmlformats.org/officeDocument/2006/relationships/customXml" Target="../ink/ink50.xml"/><Relationship Id="rId11" Type="http://schemas.openxmlformats.org/officeDocument/2006/relationships/image" Target="../media/image61.png"/><Relationship Id="rId10" Type="http://schemas.openxmlformats.org/officeDocument/2006/relationships/customXml" Target="../ink/ink49.xml"/><Relationship Id="rId1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image" Target="../media/image70.png"/><Relationship Id="rId7" Type="http://schemas.openxmlformats.org/officeDocument/2006/relationships/customXml" Target="../ink/ink58.xml"/><Relationship Id="rId6" Type="http://schemas.openxmlformats.org/officeDocument/2006/relationships/image" Target="../media/image69.png"/><Relationship Id="rId5" Type="http://schemas.openxmlformats.org/officeDocument/2006/relationships/customXml" Target="../ink/ink57.xml"/><Relationship Id="rId4" Type="http://schemas.openxmlformats.org/officeDocument/2006/relationships/image" Target="../media/image68.png"/><Relationship Id="rId3" Type="http://schemas.openxmlformats.org/officeDocument/2006/relationships/image" Target="../media/image13.png"/><Relationship Id="rId2" Type="http://schemas.openxmlformats.org/officeDocument/2006/relationships/customXml" Target="../ink/ink56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image" Target="../media/image79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5" Type="http://schemas.openxmlformats.org/officeDocument/2006/relationships/slideLayout" Target="../slideLayouts/slideLayout2.xml"/><Relationship Id="rId84" Type="http://schemas.openxmlformats.org/officeDocument/2006/relationships/tags" Target="../tags/tag68.xml"/><Relationship Id="rId83" Type="http://schemas.openxmlformats.org/officeDocument/2006/relationships/image" Target="../media/image43.png"/><Relationship Id="rId82" Type="http://schemas.openxmlformats.org/officeDocument/2006/relationships/customXml" Target="../ink/ink40.xml"/><Relationship Id="rId81" Type="http://schemas.openxmlformats.org/officeDocument/2006/relationships/image" Target="../media/image42.png"/><Relationship Id="rId80" Type="http://schemas.openxmlformats.org/officeDocument/2006/relationships/customXml" Target="../ink/ink39.xml"/><Relationship Id="rId8" Type="http://schemas.openxmlformats.org/officeDocument/2006/relationships/customXml" Target="../ink/ink3.xml"/><Relationship Id="rId79" Type="http://schemas.openxmlformats.org/officeDocument/2006/relationships/image" Target="../media/image41.png"/><Relationship Id="rId78" Type="http://schemas.openxmlformats.org/officeDocument/2006/relationships/customXml" Target="../ink/ink38.xml"/><Relationship Id="rId77" Type="http://schemas.openxmlformats.org/officeDocument/2006/relationships/image" Target="../media/image40.png"/><Relationship Id="rId76" Type="http://schemas.openxmlformats.org/officeDocument/2006/relationships/customXml" Target="../ink/ink37.xml"/><Relationship Id="rId75" Type="http://schemas.openxmlformats.org/officeDocument/2006/relationships/image" Target="../media/image39.png"/><Relationship Id="rId74" Type="http://schemas.openxmlformats.org/officeDocument/2006/relationships/customXml" Target="../ink/ink36.xml"/><Relationship Id="rId73" Type="http://schemas.openxmlformats.org/officeDocument/2006/relationships/image" Target="../media/image38.png"/><Relationship Id="rId72" Type="http://schemas.openxmlformats.org/officeDocument/2006/relationships/customXml" Target="../ink/ink35.xml"/><Relationship Id="rId71" Type="http://schemas.openxmlformats.org/officeDocument/2006/relationships/image" Target="../media/image37.png"/><Relationship Id="rId70" Type="http://schemas.openxmlformats.org/officeDocument/2006/relationships/customXml" Target="../ink/ink34.xml"/><Relationship Id="rId7" Type="http://schemas.openxmlformats.org/officeDocument/2006/relationships/image" Target="../media/image5.png"/><Relationship Id="rId69" Type="http://schemas.openxmlformats.org/officeDocument/2006/relationships/image" Target="../media/image36.png"/><Relationship Id="rId68" Type="http://schemas.openxmlformats.org/officeDocument/2006/relationships/customXml" Target="../ink/ink33.xml"/><Relationship Id="rId67" Type="http://schemas.openxmlformats.org/officeDocument/2006/relationships/image" Target="../media/image35.png"/><Relationship Id="rId66" Type="http://schemas.openxmlformats.org/officeDocument/2006/relationships/customXml" Target="../ink/ink32.xml"/><Relationship Id="rId65" Type="http://schemas.openxmlformats.org/officeDocument/2006/relationships/image" Target="../media/image34.png"/><Relationship Id="rId64" Type="http://schemas.openxmlformats.org/officeDocument/2006/relationships/customXml" Target="../ink/ink31.xml"/><Relationship Id="rId63" Type="http://schemas.openxmlformats.org/officeDocument/2006/relationships/image" Target="../media/image33.png"/><Relationship Id="rId62" Type="http://schemas.openxmlformats.org/officeDocument/2006/relationships/customXml" Target="../ink/ink30.xml"/><Relationship Id="rId61" Type="http://schemas.openxmlformats.org/officeDocument/2006/relationships/image" Target="../media/image32.png"/><Relationship Id="rId60" Type="http://schemas.openxmlformats.org/officeDocument/2006/relationships/customXml" Target="../ink/ink29.xml"/><Relationship Id="rId6" Type="http://schemas.openxmlformats.org/officeDocument/2006/relationships/customXml" Target="../ink/ink2.xml"/><Relationship Id="rId59" Type="http://schemas.openxmlformats.org/officeDocument/2006/relationships/image" Target="../media/image31.png"/><Relationship Id="rId58" Type="http://schemas.openxmlformats.org/officeDocument/2006/relationships/customXml" Target="../ink/ink28.xml"/><Relationship Id="rId57" Type="http://schemas.openxmlformats.org/officeDocument/2006/relationships/image" Target="../media/image30.png"/><Relationship Id="rId56" Type="http://schemas.openxmlformats.org/officeDocument/2006/relationships/customXml" Target="../ink/ink27.xml"/><Relationship Id="rId55" Type="http://schemas.openxmlformats.org/officeDocument/2006/relationships/image" Target="../media/image29.png"/><Relationship Id="rId54" Type="http://schemas.openxmlformats.org/officeDocument/2006/relationships/customXml" Target="../ink/ink26.xml"/><Relationship Id="rId53" Type="http://schemas.openxmlformats.org/officeDocument/2006/relationships/image" Target="../media/image28.png"/><Relationship Id="rId52" Type="http://schemas.openxmlformats.org/officeDocument/2006/relationships/customXml" Target="../ink/ink25.xml"/><Relationship Id="rId51" Type="http://schemas.openxmlformats.org/officeDocument/2006/relationships/image" Target="../media/image27.png"/><Relationship Id="rId50" Type="http://schemas.openxmlformats.org/officeDocument/2006/relationships/customXml" Target="../ink/ink24.xml"/><Relationship Id="rId5" Type="http://schemas.openxmlformats.org/officeDocument/2006/relationships/image" Target="../media/image4.png"/><Relationship Id="rId49" Type="http://schemas.openxmlformats.org/officeDocument/2006/relationships/image" Target="../media/image26.png"/><Relationship Id="rId48" Type="http://schemas.openxmlformats.org/officeDocument/2006/relationships/customXml" Target="../ink/ink23.xml"/><Relationship Id="rId47" Type="http://schemas.openxmlformats.org/officeDocument/2006/relationships/image" Target="../media/image25.png"/><Relationship Id="rId46" Type="http://schemas.openxmlformats.org/officeDocument/2006/relationships/customXml" Target="../ink/ink22.xml"/><Relationship Id="rId45" Type="http://schemas.openxmlformats.org/officeDocument/2006/relationships/image" Target="../media/image24.png"/><Relationship Id="rId44" Type="http://schemas.openxmlformats.org/officeDocument/2006/relationships/customXml" Target="../ink/ink21.xml"/><Relationship Id="rId43" Type="http://schemas.openxmlformats.org/officeDocument/2006/relationships/image" Target="../media/image23.png"/><Relationship Id="rId42" Type="http://schemas.openxmlformats.org/officeDocument/2006/relationships/customXml" Target="../ink/ink20.xml"/><Relationship Id="rId41" Type="http://schemas.openxmlformats.org/officeDocument/2006/relationships/image" Target="../media/image22.png"/><Relationship Id="rId40" Type="http://schemas.openxmlformats.org/officeDocument/2006/relationships/customXml" Target="../ink/ink19.xml"/><Relationship Id="rId4" Type="http://schemas.openxmlformats.org/officeDocument/2006/relationships/customXml" Target="../ink/ink1.xml"/><Relationship Id="rId39" Type="http://schemas.openxmlformats.org/officeDocument/2006/relationships/image" Target="../media/image21.png"/><Relationship Id="rId38" Type="http://schemas.openxmlformats.org/officeDocument/2006/relationships/customXml" Target="../ink/ink18.xml"/><Relationship Id="rId37" Type="http://schemas.openxmlformats.org/officeDocument/2006/relationships/image" Target="../media/image20.png"/><Relationship Id="rId36" Type="http://schemas.openxmlformats.org/officeDocument/2006/relationships/customXml" Target="../ink/ink17.xml"/><Relationship Id="rId35" Type="http://schemas.openxmlformats.org/officeDocument/2006/relationships/image" Target="../media/image19.png"/><Relationship Id="rId34" Type="http://schemas.openxmlformats.org/officeDocument/2006/relationships/customXml" Target="../ink/ink16.xml"/><Relationship Id="rId33" Type="http://schemas.openxmlformats.org/officeDocument/2006/relationships/image" Target="../media/image18.png"/><Relationship Id="rId32" Type="http://schemas.openxmlformats.org/officeDocument/2006/relationships/customXml" Target="../ink/ink15.xml"/><Relationship Id="rId31" Type="http://schemas.openxmlformats.org/officeDocument/2006/relationships/image" Target="../media/image17.png"/><Relationship Id="rId30" Type="http://schemas.openxmlformats.org/officeDocument/2006/relationships/customXml" Target="../ink/ink14.xml"/><Relationship Id="rId3" Type="http://schemas.openxmlformats.org/officeDocument/2006/relationships/image" Target="../media/image3.png"/><Relationship Id="rId29" Type="http://schemas.openxmlformats.org/officeDocument/2006/relationships/image" Target="../media/image16.png"/><Relationship Id="rId28" Type="http://schemas.openxmlformats.org/officeDocument/2006/relationships/customXml" Target="../ink/ink13.xml"/><Relationship Id="rId27" Type="http://schemas.openxmlformats.org/officeDocument/2006/relationships/image" Target="../media/image15.png"/><Relationship Id="rId26" Type="http://schemas.openxmlformats.org/officeDocument/2006/relationships/customXml" Target="../ink/ink12.xml"/><Relationship Id="rId25" Type="http://schemas.openxmlformats.org/officeDocument/2006/relationships/image" Target="../media/image14.png"/><Relationship Id="rId24" Type="http://schemas.openxmlformats.org/officeDocument/2006/relationships/customXml" Target="../ink/ink11.xml"/><Relationship Id="rId23" Type="http://schemas.openxmlformats.org/officeDocument/2006/relationships/image" Target="../media/image13.png"/><Relationship Id="rId22" Type="http://schemas.openxmlformats.org/officeDocument/2006/relationships/customXml" Target="../ink/ink10.xml"/><Relationship Id="rId21" Type="http://schemas.openxmlformats.org/officeDocument/2006/relationships/image" Target="../media/image12.png"/><Relationship Id="rId20" Type="http://schemas.openxmlformats.org/officeDocument/2006/relationships/customXml" Target="../ink/ink9.xml"/><Relationship Id="rId2" Type="http://schemas.openxmlformats.org/officeDocument/2006/relationships/image" Target="../media/image2.png"/><Relationship Id="rId19" Type="http://schemas.openxmlformats.org/officeDocument/2006/relationships/image" Target="../media/image11.png"/><Relationship Id="rId18" Type="http://schemas.openxmlformats.org/officeDocument/2006/relationships/customXml" Target="../ink/ink8.xml"/><Relationship Id="rId17" Type="http://schemas.openxmlformats.org/officeDocument/2006/relationships/image" Target="../media/image10.png"/><Relationship Id="rId16" Type="http://schemas.openxmlformats.org/officeDocument/2006/relationships/customXml" Target="../ink/ink7.xml"/><Relationship Id="rId15" Type="http://schemas.openxmlformats.org/officeDocument/2006/relationships/image" Target="../media/image9.png"/><Relationship Id="rId14" Type="http://schemas.openxmlformats.org/officeDocument/2006/relationships/customXml" Target="../ink/ink6.xml"/><Relationship Id="rId13" Type="http://schemas.openxmlformats.org/officeDocument/2006/relationships/image" Target="../media/image8.png"/><Relationship Id="rId12" Type="http://schemas.openxmlformats.org/officeDocument/2006/relationships/customXml" Target="../ink/ink5.xml"/><Relationship Id="rId11" Type="http://schemas.openxmlformats.org/officeDocument/2006/relationships/image" Target="../media/image7.png"/><Relationship Id="rId10" Type="http://schemas.openxmlformats.org/officeDocument/2006/relationships/customXml" Target="../ink/ink4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5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image" Target="../media/image87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7.xml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image" Target="../media/image9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第六章 模型预训练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04210" y="3991565"/>
            <a:ext cx="9799200" cy="1472400"/>
          </a:xfrm>
        </p:spPr>
        <p:txBody>
          <a:bodyPr/>
          <a:p>
            <a:r>
              <a:rPr lang="zh-CN" altLang="en-US"/>
              <a:t>李嘉琛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6.2 优化参数设置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与传统神经网络的优化类似，通常使用批次梯度下降算法来进行模型参数的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调优。同时，通过调整学习率以及优化器中的梯度修正策略，可以进一步提升训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练的稳定性。为了防止模型对数据产生过度拟合，训练中还需要引入一系列正则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化方法。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984750" y="1955800"/>
              <a:ext cx="18034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984750" y="1955800"/>
                <a:ext cx="1803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838450" y="2419350"/>
              <a:ext cx="4000500" cy="762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838450" y="2419350"/>
                <a:ext cx="40005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8928100" y="2908300"/>
              <a:ext cx="539750" cy="190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8928100" y="2908300"/>
                <a:ext cx="539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679450" y="3486150"/>
              <a:ext cx="711200" cy="254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679450" y="3486150"/>
                <a:ext cx="711200" cy="25400"/>
              </a:xfrm>
              <a:prstGeom prst="rect"/>
            </p:spPr>
          </p:pic>
        </mc:Fallback>
      </mc:AlternateContent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6.2.1 基于批次数据的训练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在大模型预训练中，通常将批次大小（Batch Size）设置为较大的数值</a:t>
            </a:r>
            <a:endParaRPr lang="zh-CN" altLang="en-US"/>
          </a:p>
          <a:p>
            <a:r>
              <a:rPr lang="zh-CN" altLang="en-US"/>
              <a:t>为了更好地训练大语言模型，现在很多工作都采用了动态批次调整策略，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即在训练过程中逐渐增加批次大小，最终达到百万级别。例如，GPT-3 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批次大小从 32K 个词元逐渐增加到 3.2M个词元</a:t>
            </a:r>
            <a:endParaRPr lang="zh-CN" altLang="en-US"/>
          </a:p>
          <a:p>
            <a:r>
              <a:rPr lang="en-US" altLang="zh-CN"/>
              <a:t>动态调整批次大小的策略可以有效地稳定大语言模型的训练过程 。这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是因为较小的批次对应反向传播的频率更高，训练早期可以使用少量的数据让模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型的损失尽快下降；而较大的批次可以在后期让模型的损失下降地更加稳定，使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模型更好地收敛。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PT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5350" y="168910"/>
            <a:ext cx="7711440" cy="6493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6.2.2 学习率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现有的大语言模型在预训练阶段通常采用相似的学习率调整策略，包括预热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阶段和衰减阶段。预热阶段一般占整个训练步骤的 0.1% 至 0.5%，然后学习率便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开始进行衰减。</a:t>
            </a:r>
            <a:endParaRPr lang="zh-CN" altLang="en-US"/>
          </a:p>
          <a:p>
            <a:r>
              <a:rPr lang="zh-CN" altLang="en-US"/>
              <a:t>在模型训练的初始阶段，由于参数是随机初始化的，梯度通常也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比较大，因此需要使用较小的学习率使得训练较为稳定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379095"/>
            <a:ext cx="10968990" cy="3257550"/>
          </a:xfrm>
        </p:spPr>
        <p:txBody>
          <a:bodyPr/>
          <a:p>
            <a:r>
              <a:rPr lang="zh-CN" altLang="en-US"/>
              <a:t>训练中通常采用线性预热策略来逐步调整学习率。具体来说，学习率将从一个非常小的数值（例如 0 或者 1 × 10−8）线性平稳增加，直到达到预设的最大阈值。模型在学习率较大时可以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加快收敛速度。达到最大阈值之后学习率会开始逐渐衰减，以避免在较优点附近来回震荡。最后，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学习率一般会衰减到其最大阈值的 10%。</a:t>
            </a:r>
            <a:endParaRPr lang="zh-CN" altLang="en-US"/>
          </a:p>
          <a:p>
            <a:r>
              <a:rPr lang="zh-CN" altLang="en-US"/>
              <a:t>常见的衰减策略有线性衰减，余弦衰减，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平方根倒数衰减，它们的学习率变化如图 6.2 所示。</a:t>
            </a:r>
            <a:endParaRPr lang="zh-CN" altLang="en-US"/>
          </a:p>
        </p:txBody>
      </p:sp>
      <p:pic>
        <p:nvPicPr>
          <p:cNvPr id="4" name="图片 3" descr="PT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50" y="3300730"/>
            <a:ext cx="7927340" cy="3095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6.2.3 优化器</a:t>
            </a:r>
            <a:endParaRPr lang="zh-CN" altLang="en-US"/>
          </a:p>
        </p:txBody>
      </p:sp>
      <p:pic>
        <p:nvPicPr>
          <p:cNvPr id="4" name="内容占位符 3" descr="PT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6525" y="1640205"/>
            <a:ext cx="9884410" cy="46945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Adam </a:t>
            </a:r>
            <a:r>
              <a:rPr lang="zh-CN" altLang="en-US"/>
              <a:t>和</a:t>
            </a:r>
            <a:r>
              <a:rPr lang="en-US" altLang="zh-CN"/>
              <a:t> Adafactor </a:t>
            </a:r>
            <a:r>
              <a:rPr lang="zh-CN" altLang="en-US"/>
              <a:t>算法</a:t>
            </a:r>
            <a:endParaRPr lang="zh-CN" altLang="en-US"/>
          </a:p>
        </p:txBody>
      </p:sp>
      <p:pic>
        <p:nvPicPr>
          <p:cNvPr id="4" name="内容占位符 3" descr="Ad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2235" y="1602105"/>
            <a:ext cx="6600190" cy="4121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1685" y="1986280"/>
            <a:ext cx="4064000" cy="1026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为方便理解，我们先介绍其他算法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SGDW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05970" cy="6672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 descr="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72315" cy="64858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4718050" y="5213350"/>
              <a:ext cx="165100" cy="254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4718050" y="5213350"/>
                <a:ext cx="1651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4718050" y="5334000"/>
              <a:ext cx="1905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4718050" y="5334000"/>
                <a:ext cx="1905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5518150" y="5022850"/>
              <a:ext cx="234950" cy="400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5518150" y="5022850"/>
                <a:ext cx="2349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5981700" y="5187950"/>
              <a:ext cx="120650" cy="2603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5981700" y="5187950"/>
                <a:ext cx="1206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5943600" y="5283200"/>
              <a:ext cx="177800" cy="190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5943600" y="5283200"/>
                <a:ext cx="1778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5194300" y="4984750"/>
              <a:ext cx="25400" cy="4000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5194300" y="4984750"/>
                <a:ext cx="254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5384800" y="4965700"/>
              <a:ext cx="360" cy="520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5384800" y="4965700"/>
                <a:ext cx="36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墨迹 10"/>
              <p14:cNvContentPartPr/>
              <p14:nvPr/>
            </p14:nvContentPartPr>
            <p14:xfrm>
              <a:off x="6242050" y="4959350"/>
              <a:ext cx="50800" cy="5207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6242050" y="4959350"/>
                <a:ext cx="5080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墨迹 11"/>
              <p14:cNvContentPartPr/>
              <p14:nvPr/>
            </p14:nvContentPartPr>
            <p14:xfrm>
              <a:off x="6375400" y="4972050"/>
              <a:ext cx="57150" cy="4572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6375400" y="4972050"/>
                <a:ext cx="5715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墨迹 12"/>
              <p14:cNvContentPartPr/>
              <p14:nvPr/>
            </p14:nvContentPartPr>
            <p14:xfrm>
              <a:off x="6470650" y="5365750"/>
              <a:ext cx="107950" cy="1270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6470650" y="5365750"/>
                <a:ext cx="1079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墨迹 13"/>
              <p14:cNvContentPartPr/>
              <p14:nvPr/>
            </p14:nvContentPartPr>
            <p14:xfrm>
              <a:off x="6508750" y="4781550"/>
              <a:ext cx="196850" cy="1714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6508750" y="4781550"/>
                <a:ext cx="196850" cy="171450"/>
              </a:xfrm>
              <a:prstGeom prst="rect"/>
            </p:spPr>
          </p:pic>
        </mc:Fallback>
      </mc:AlternateContent>
    </p:spTree>
    <p:custDataLst>
      <p:tags r:id="rId2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Ad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098359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4616450" y="4356100"/>
              <a:ext cx="1270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4616450" y="4356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193790" y="2882900"/>
                <a:ext cx="5740400" cy="12319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/>
                  <a:t>=β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/>
                  <a:t>+(1-β)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/>
                  <a:t>=β</a:t>
                </a:r>
                <a:r>
                  <a:rPr lang="zh-CN" altLang="en-US"/>
                  <a:t>（</a:t>
                </a:r>
                <a:r>
                  <a:rPr lang="en-US" altLang="zh-CN"/>
                  <a:t>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/>
                  <a:t>+(1-β)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）</a:t>
                </a:r>
                <a:r>
                  <a:rPr lang="en-US" altLang="zh-CN"/>
                  <a:t>+(1-β)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/>
                  <a:t>=</a:t>
                </a:r>
                <a:endParaRPr lang="en-US" altLang="zh-CN"/>
              </a:p>
              <a:p>
                <a:r>
                  <a:rPr lang="en-US" altLang="zh-CN"/>
                  <a:t>......=(1-β)</a:t>
                </a:r>
                <a:r>
                  <a:rPr lang="zh-CN" altLang="en-US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/>
                  <a:t>+β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/>
                  <a:t>+...+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）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en-US" altLang="zh-CN">
                    <a:sym typeface="+mn-ea"/>
                  </a:rPr>
                  <a:t>(1-β)(1+β+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>
                    <a:sym typeface="+mn-ea"/>
                  </a:rPr>
                  <a:t>+...+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>
                    <a:sym typeface="+mn-ea"/>
                  </a:rPr>
                  <a:t>)=1-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sup>
                    </m:sSup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790" y="2882900"/>
                <a:ext cx="5740400" cy="12319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5270500" y="4159250"/>
              <a:ext cx="1739900" cy="16065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5270500" y="4159250"/>
                <a:ext cx="1739900" cy="160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5162550" y="5721350"/>
              <a:ext cx="107950" cy="1206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5162550" y="5721350"/>
                <a:ext cx="107950" cy="120650"/>
              </a:xfrm>
              <a:prstGeom prst="rect"/>
            </p:spPr>
          </p:pic>
        </mc:Fallback>
      </mc:AlternateContent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1.预训练任务</a:t>
            </a:r>
            <a:endParaRPr lang="en-US" altLang="zh-CN" sz="2400"/>
          </a:p>
          <a:p>
            <a:r>
              <a:rPr lang="en-US" altLang="zh-CN" sz="2400"/>
              <a:t>2.训练优化设置</a:t>
            </a:r>
            <a:endParaRPr lang="en-US" altLang="zh-CN" sz="2400"/>
          </a:p>
          <a:p>
            <a:r>
              <a:rPr lang="en-US" altLang="zh-CN" sz="2400"/>
              <a:t>3.高效可扩展的训练技术</a:t>
            </a:r>
            <a:endParaRPr lang="en-US" altLang="zh-CN" sz="2400"/>
          </a:p>
          <a:p>
            <a:r>
              <a:rPr lang="en-US" altLang="zh-CN" sz="2400"/>
              <a:t>4.效率分析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Adafacto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109091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6.2.4 稳定优化技术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在大语言模型的训练过程中，经常会遇到训练不稳定的问题。下面介绍几种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深度学习中常用的稳定训练技术。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梯度裁剪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训练中一种常见的现象是损失的突增。为了解决这一问题，可以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采取梯度裁剪（Gradient Clipping）的方法，把梯度限制在一个较小的区间内：当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梯度的模长超过给定的阈值后，便按照这个阈值进行截断。在大模型训练中，这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个阈值通常设置为 1.0。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||</a:t>
            </a:r>
            <a:r>
              <a:rPr lang="zh-CN" altLang="en-US"/>
              <a:t>g</a:t>
            </a:r>
            <a:r>
              <a:rPr lang="en-US" altLang="zh-CN"/>
              <a:t>||</a:t>
            </a:r>
            <a:r>
              <a:rPr lang="zh-CN" altLang="en-US"/>
              <a:t>&gt;c，则更新梯度g为 g × c /</a:t>
            </a:r>
            <a:r>
              <a:rPr lang="en-US" altLang="zh-CN"/>
              <a:t>||</a:t>
            </a:r>
            <a:r>
              <a:rPr lang="zh-CN" altLang="en-US"/>
              <a:t>g</a:t>
            </a:r>
            <a:r>
              <a:rPr lang="en-US" altLang="zh-CN"/>
              <a:t>||</a:t>
            </a:r>
            <a:r>
              <a:rPr lang="zh-CN" altLang="en-US"/>
              <a:t>其中</a:t>
            </a:r>
            <a:r>
              <a:rPr lang="en-US" altLang="zh-CN"/>
              <a:t>||</a:t>
            </a:r>
            <a:r>
              <a:rPr lang="zh-CN" altLang="en-US"/>
              <a:t>g</a:t>
            </a:r>
            <a:r>
              <a:rPr lang="en-US" altLang="zh-CN"/>
              <a:t>||</a:t>
            </a:r>
            <a:r>
              <a:rPr lang="zh-CN" altLang="en-US"/>
              <a:t>是梯度向量的范数，c是预设的阈值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训练恢复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为了进一步避免训练过程的异常情况，另一种常用的实践策略是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每隔固定的步数设置一些模型存档点。当模型发生了训练异常时（例如损失激增），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便可以选择前一个存档点重启训练过程，并跳过可能导致问题的数据。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权重衰减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在模型的训练过程中也通常会引入正则化技术来稳定训练过程，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提高模型的泛化能力。AdamW 中采用了权重衰减（Weight Decay）方法，在每次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更新模型参数的时候引入衰减系数，这个系数通常设置为 0.1。</a:t>
            </a:r>
            <a:endParaRPr lang="zh-CN" altLang="en-US"/>
          </a:p>
          <a:p>
            <a:r>
              <a:rPr lang="zh-CN" altLang="en-US"/>
              <a:t>模型原有的损失函数我们记为：</a:t>
            </a:r>
            <a:r>
              <a:rPr lang="en-US" altLang="zh-CN"/>
              <a:t>l(w,b)</a:t>
            </a:r>
            <a:r>
              <a:rPr lang="zh-CN" altLang="en-US"/>
              <a:t>，我们增加了</a:t>
            </a:r>
            <a:r>
              <a:rPr lang="en-US" altLang="zh-CN"/>
              <a:t>L2</a:t>
            </a:r>
            <a:r>
              <a:rPr lang="zh-CN" altLang="en-US"/>
              <a:t>惩罚项 ，​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新的损失函数记为：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λ&gt;0</a:t>
            </a:r>
            <a:r>
              <a:rPr lang="zh-CN" altLang="en-US"/>
              <a:t>，</a:t>
            </a:r>
            <a:r>
              <a:rPr lang="en-US" altLang="zh-CN"/>
              <a:t>λ=0</a:t>
            </a:r>
            <a:r>
              <a:rPr lang="zh-CN" altLang="en-US"/>
              <a:t>时惩罚项不起作用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可以预防训练时</a:t>
            </a:r>
            <a:r>
              <a:rPr lang="en-US" altLang="zh-CN"/>
              <a:t>w</a:t>
            </a:r>
            <a:r>
              <a:rPr lang="zh-CN" altLang="en-US"/>
              <a:t>过大造成过拟合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weight_dec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5460" y="3823970"/>
            <a:ext cx="2110105" cy="670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6.3 可扩展的训练技术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主要面临着两个</a:t>
            </a:r>
            <a:r>
              <a:rPr lang="zh-CN" altLang="en-US">
                <a:sym typeface="+mn-ea"/>
              </a:rPr>
              <a:t>技术问题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一是如何提高训练效率；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二是如何将庞大的模型有效地加载到不同的处理器中。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在本节中，我们将介绍几种常见的高效训练技术，包括 3D 并行训练、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激活重计算和混合精度训练。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6.3.1 3D 并行训练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487545" cy="4759325"/>
          </a:xfrm>
        </p:spPr>
        <p:txBody>
          <a:bodyPr/>
          <a:p>
            <a:r>
              <a:rPr lang="zh-CN" altLang="en-US"/>
              <a:t>3D 并行策略实际上是三种常用的并行训练技术的组合，即数据并行（Data</a:t>
            </a:r>
            <a:r>
              <a:rPr lang="en-US" altLang="zh-CN"/>
              <a:t> </a:t>
            </a:r>
            <a:r>
              <a:rPr lang="zh-CN" altLang="en-US"/>
              <a:t>Parallelism）、流水线并行（Pipeline Parallelism）和张量并行（Tensor Parallelism）</a:t>
            </a:r>
            <a:endParaRPr lang="zh-CN" altLang="en-US"/>
          </a:p>
        </p:txBody>
      </p:sp>
      <p:pic>
        <p:nvPicPr>
          <p:cNvPr id="4" name="图片 3" descr="PT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6510" y="237490"/>
            <a:ext cx="7077710" cy="6011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数据并行</a:t>
            </a:r>
            <a:endParaRPr lang="zh-CN" altLang="en-US"/>
          </a:p>
        </p:txBody>
      </p:sp>
      <p:pic>
        <p:nvPicPr>
          <p:cNvPr id="4" name="内容占位符 3" descr="数据并行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62370" y="608330"/>
            <a:ext cx="5281295" cy="5311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8615" y="1751330"/>
            <a:ext cx="5913755" cy="2489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数据并行是一种提高训练吞吐量的方法，它将模型参数和优化器状态复制到多个 GPU 上，然后将训练数据平均分配到这些 GPU 上。这样，每个GPU 只需要处理分配给它的数据，然后执行前向传播和反向传播以获取梯度。当所有 GPU 都执行完毕后，该策略会将不同 GPU 的梯度进行平均，以得到整体的梯度来统一更新所有 GPU 上的模型参数。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140" y="186125"/>
            <a:ext cx="10969200" cy="705600"/>
          </a:xfrm>
        </p:spPr>
        <p:txBody>
          <a:bodyPr/>
          <a:p>
            <a:r>
              <a:rPr lang="zh-CN" altLang="en-US"/>
              <a:t>• 流水线并行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45210"/>
            <a:ext cx="7686675" cy="5366385"/>
          </a:xfrm>
        </p:spPr>
        <p:txBody>
          <a:bodyPr>
            <a:normAutofit/>
          </a:bodyPr>
          <a:p>
            <a:r>
              <a:rPr lang="zh-CN" altLang="en-US"/>
              <a:t>流水线并行旨在将大语言模型不同层的参数分配到不同的GPU 上。</a:t>
            </a:r>
            <a:endParaRPr lang="zh-CN" altLang="en-US"/>
          </a:p>
          <a:p>
            <a:r>
              <a:rPr lang="zh-CN" altLang="en-US"/>
              <a:t>然而，朴素的流水线调度并不能达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到真正的并行效果。以图 6.3 (d) 为例，1 号 GPU 在前向传播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后需要等待 2 号 GPU反向传播的结果才能进行梯度传播，因此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整个流程是“1 号前向-2 号前向-2 号反向-1 号反向”的串行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操作。为了解决这一问题，流水线并行通常需要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配合梯度累积（Gradient Accumulation）技术进行优化。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流水线并行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5380" y="1045210"/>
            <a:ext cx="4276725" cy="44900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梯度累积（Gradient Accumulation）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该技术的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主要思想是，计算一个批次的梯度后不立刻更新模型参数，而是累积几个批次后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再更新，这样便可以在不增加显存消耗的情况下模拟更大的批次。在流水线并行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中使用了梯度累积后，1 号卡前向传播完第一个批次后，便可以不用等待，继续传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播第二个和后续的批次，从而提高了流水线的效率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batch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6175" y="3899535"/>
            <a:ext cx="8782050" cy="2781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6.1</a:t>
            </a:r>
            <a:r>
              <a:rPr lang="zh-CN" altLang="en-US"/>
              <a:t>预训练任务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目前，常用的预训练任务主要分为三类，包括 语言建模（Language Modeling, LM）、去噪自编码（Denoising Autoencoding, DAE）以及混合去噪器（Mixture-of-Denoisers, MoD）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张量并行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6339840" cy="4759325"/>
          </a:xfrm>
        </p:spPr>
        <p:txBody>
          <a:bodyPr>
            <a:normAutofit lnSpcReduction="10000"/>
          </a:bodyPr>
          <a:p>
            <a:r>
              <a:rPr lang="zh-CN" altLang="en-US"/>
              <a:t>张量并行相比于流水线并行的分配粒度更细，它进一步分解了模型的参数张量（即参数矩阵），以便</a:t>
            </a:r>
            <a:endParaRPr lang="zh-CN" altLang="en-US"/>
          </a:p>
          <a:p>
            <a:r>
              <a:rPr lang="zh-CN" altLang="en-US"/>
              <a:t>更高效地利用多个 GPU 的并行计算能力。</a:t>
            </a:r>
            <a:endParaRPr lang="zh-CN" altLang="en-US"/>
          </a:p>
          <a:p>
            <a:r>
              <a:rPr lang="zh-CN" altLang="en-US"/>
              <a:t>具体地，对于大语言模型中的某个矩阵</a:t>
            </a:r>
            <a:endParaRPr lang="zh-CN" altLang="en-US"/>
          </a:p>
          <a:p>
            <a:r>
              <a:rPr lang="zh-CN" altLang="en-US"/>
              <a:t>乘法操作 𝑾𝑯，参数矩阵 𝑾 可以按列分成两个子矩阵 𝑾1 和 𝑾2，进而原式可以</a:t>
            </a:r>
            <a:endParaRPr lang="zh-CN" altLang="en-US"/>
          </a:p>
          <a:p>
            <a:r>
              <a:rPr lang="zh-CN" altLang="en-US"/>
              <a:t>表示为 [𝑾1𝑯, 𝑾2𝑯]。然后，可以将参数矩阵 𝑾1 和 𝑾2 放置在两张不同的 GPU</a:t>
            </a:r>
            <a:endParaRPr lang="zh-CN" altLang="en-US"/>
          </a:p>
          <a:p>
            <a:r>
              <a:rPr lang="zh-CN" altLang="en-US"/>
              <a:t>上，然后并行地执行两个矩阵乘法操作，最后通过跨 GPU 通信将两个 GPU 的输</a:t>
            </a:r>
            <a:endParaRPr lang="zh-CN" altLang="en-US"/>
          </a:p>
          <a:p>
            <a:r>
              <a:rPr lang="zh-CN" altLang="en-US"/>
              <a:t>出组合成最终结果。</a:t>
            </a:r>
            <a:endParaRPr lang="zh-CN" altLang="en-US"/>
          </a:p>
        </p:txBody>
      </p:sp>
      <p:pic>
        <p:nvPicPr>
          <p:cNvPr id="4" name="图片 3" descr="张量并行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5365" y="1314450"/>
            <a:ext cx="4646930" cy="46469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86760"/>
            <a:ext cx="10969200" cy="705600"/>
          </a:xfrm>
        </p:spPr>
        <p:txBody>
          <a:bodyPr/>
          <a:p>
            <a:r>
              <a:rPr lang="zh-CN" altLang="en-US"/>
              <a:t>6.3.2 零冗余优化器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049655"/>
            <a:ext cx="9467215" cy="5675630"/>
          </a:xfrm>
        </p:spPr>
        <p:txBody>
          <a:bodyPr/>
          <a:p>
            <a:r>
              <a:rPr lang="zh-CN" altLang="en-US"/>
              <a:t>零冗余优化器（Zero Redundancy Optimizer, ZeRO）技术由 DeepSpeed 代码库提出，主要用于解决数据并行中的模型冗余问题，即每张 GPU 均需要复制一份模型参数。</a:t>
            </a:r>
            <a:endParaRPr lang="zh-CN" altLang="en-US"/>
          </a:p>
          <a:p>
            <a:r>
              <a:rPr lang="zh-CN" altLang="en-US"/>
              <a:t>为了解决这个问题，ZeRO 技术仅在每个 GPU 上保留部分模型参数和优化器参数，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当需要时再从其它 GPU 中读取。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如图 6.3 (b) 所示，模型被均分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在两张 GPU 上，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当需要使用第一层计算时，两张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卡分别从对方获取相应的模型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参数进行计算，使用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完之后便可以释放相应显存，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从而降低了显存冗余度。</a:t>
            </a:r>
            <a:endParaRPr lang="zh-CN" altLang="en-US"/>
          </a:p>
        </p:txBody>
      </p:sp>
      <p:pic>
        <p:nvPicPr>
          <p:cNvPr id="4" name="图片 3" descr="ZE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8800" y="2842260"/>
            <a:ext cx="7357745" cy="3882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6.3.3 激活重计算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4923790"/>
          </a:xfrm>
        </p:spPr>
        <p:txBody>
          <a:bodyPr>
            <a:normAutofit lnSpcReduction="10000"/>
          </a:bodyPr>
          <a:p>
            <a:r>
              <a:rPr lang="zh-CN" altLang="en-US"/>
              <a:t>是一种用于优化反向传播时显存占用的技术。具体来说，给定一个待优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化函数 𝒀 = 𝑿𝑾，在反向传播时需要 𝑿 的值才能计算 𝑾 的导数，所以在前向传播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时需要保留这些 𝑿（通常被称为激活值）。然而，保存每一层所有的激活值需要占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用大量的显存资源（具体的显存占用见第 6.4.4 节）。因此，激活重计算技术在前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向传播期间仅保留部分的激活值，然后在反向传播时重新计算这些激活值，以达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到节约显存的目的，但是同时也会引入额外的计算开销。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在大语言模型的训练过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程中，激活重计算的常见方法是将 Transformer 的每一层的输入保存下来，然后在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反向传播时计算对应层内的激活值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6.3.4 混合精度训练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混合精度训练（Mixed Precision Training）技术，通过同时使用半精度浮点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数（2 个字节）和单精度浮点数（4 个字节）进行运算，以实现显存开销减半、训练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效率翻倍的效果。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6.4 模型参数量计算与效率分析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在本节中，我们将介绍如何计算基于 Transformer 架构的大语言模型的参数数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量，并给出训练模型时所需要的运算量、训练时间和显存开销估计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6.4.1 参数量计算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由于当前主流的大模型普遍采用因果解码器架构，因此下面以 LLaMA 模型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为范例，深入剖析其参数数量计算方式。对于其他模型，其参数量计算算法可参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照此方法计算。</a:t>
            </a:r>
            <a:endParaRPr lang="zh-CN" altLang="en-US"/>
          </a:p>
          <a:p>
            <a:r>
              <a:rPr lang="zh-CN" altLang="en-US"/>
              <a:t>首先，假设词表大小为 𝑉，模型包含 𝐿 层解码器，中间状态的维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度大小为 𝐻，前馈网络层的中间状态维度大小为 𝐻′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我们主要关注计算以下几个部分的参数量：</a:t>
            </a:r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输入嵌入层</a:t>
            </a:r>
            <a:r>
              <a:rPr lang="en-US" altLang="zh-CN"/>
              <a:t>:输入嵌入层（𝑬 ∈ R^ 𝑉×𝐻）将词表中的每个单词(</a:t>
            </a:r>
            <a:r>
              <a:rPr lang="zh-CN" altLang="en-US"/>
              <a:t>一共</a:t>
            </a:r>
            <a:r>
              <a:rPr lang="en-US" altLang="zh-CN"/>
              <a:t>V</a:t>
            </a:r>
            <a:r>
              <a:rPr lang="zh-CN" altLang="en-US"/>
              <a:t>个单词</a:t>
            </a:r>
            <a:r>
              <a:rPr lang="en-US" altLang="zh-CN"/>
              <a:t>)映射到一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个 𝐻 维的向量，因此输入编码层有 V</a:t>
            </a:r>
            <a:r>
              <a:rPr lang="zh-CN" altLang="en-US"/>
              <a:t>×</a:t>
            </a:r>
            <a:r>
              <a:rPr lang="en-US" altLang="zh-CN"/>
              <a:t>H 个参数。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3890"/>
            <a:ext cx="10969200" cy="4759200"/>
          </a:xfrm>
        </p:spPr>
        <p:txBody>
          <a:bodyPr>
            <a:normAutofit/>
          </a:bodyPr>
          <a:p>
            <a:r>
              <a:rPr lang="zh-CN" altLang="en-US" sz="2800"/>
              <a:t>多头注意力层</a:t>
            </a:r>
            <a:r>
              <a:rPr lang="zh-CN" altLang="en-US"/>
              <a:t>：传统的注意力机制部分包含查询（</a:t>
            </a:r>
            <a:r>
              <a:rPr lang="en-US" altLang="zh-CN"/>
              <a:t>W_Q</a:t>
            </a:r>
            <a:r>
              <a:rPr lang="zh-CN" altLang="en-US"/>
              <a:t> ∈ R</a:t>
            </a:r>
            <a:r>
              <a:rPr lang="en-US" altLang="zh-CN"/>
              <a:t>^</a:t>
            </a:r>
            <a:r>
              <a:rPr lang="zh-CN" altLang="en-US"/>
              <a:t>𝐻×𝐻）、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键（</a:t>
            </a:r>
            <a:r>
              <a:rPr lang="en-US" altLang="zh-CN"/>
              <a:t>W_K</a:t>
            </a:r>
            <a:r>
              <a:rPr lang="zh-CN" altLang="en-US"/>
              <a:t>∈R</a:t>
            </a:r>
            <a:r>
              <a:rPr lang="en-US" altLang="zh-CN"/>
              <a:t>^</a:t>
            </a:r>
            <a:r>
              <a:rPr lang="zh-CN" altLang="en-US"/>
              <a:t>𝐻×𝐻）和值（</a:t>
            </a:r>
            <a:r>
              <a:rPr lang="en-US" altLang="zh-CN"/>
              <a:t>W_V</a:t>
            </a:r>
            <a:r>
              <a:rPr lang="zh-CN" altLang="en-US"/>
              <a:t> ∈ R</a:t>
            </a:r>
            <a:r>
              <a:rPr lang="en-US" altLang="zh-CN"/>
              <a:t>^</a:t>
            </a:r>
            <a:r>
              <a:rPr lang="zh-CN" altLang="en-US"/>
              <a:t>𝐻×𝐻）的线性变换矩阵，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每个变换矩阵都包含 </a:t>
            </a:r>
            <a:r>
              <a:rPr lang="en-US" altLang="zh-CN"/>
              <a:t>H^</a:t>
            </a:r>
            <a:r>
              <a:rPr lang="zh-CN" altLang="en-US"/>
              <a:t>2 个参数，所以这部分需要 3 × </a:t>
            </a:r>
            <a:r>
              <a:rPr lang="en-US" altLang="zh-CN"/>
              <a:t>H^</a:t>
            </a:r>
            <a:r>
              <a:rPr lang="zh-CN" altLang="en-US"/>
              <a:t>2 个参数。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同时还需要一个额外的线性变换来将多头注意力机制（</a:t>
            </a:r>
            <a:r>
              <a:rPr lang="en-US" altLang="zh-CN"/>
              <a:t>h</a:t>
            </a:r>
            <a:r>
              <a:rPr lang="zh-CN" altLang="en-US"/>
              <a:t>个头）的输出拼接后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映射成最终输出（</a:t>
            </a:r>
            <a:r>
              <a:rPr lang="en-US" altLang="zh-CN"/>
              <a:t>W_O</a:t>
            </a:r>
            <a:r>
              <a:rPr lang="zh-CN" altLang="en-US"/>
              <a:t>∈ R</a:t>
            </a:r>
            <a:r>
              <a:rPr lang="en-US" altLang="zh-CN"/>
              <a:t>^</a:t>
            </a:r>
            <a:r>
              <a:rPr lang="zh-CN" altLang="en-US"/>
              <a:t>𝐻×𝐻），这又需要</a:t>
            </a:r>
            <a:r>
              <a:rPr lang="en-US" altLang="zh-CN"/>
              <a:t>H^</a:t>
            </a:r>
            <a:r>
              <a:rPr lang="zh-CN" altLang="en-US"/>
              <a:t>2 个参数。因此，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多头注意力层总共需要 4 × </a:t>
            </a:r>
            <a:r>
              <a:rPr lang="en-US" altLang="zh-CN"/>
              <a:t>H^2</a:t>
            </a:r>
            <a:r>
              <a:rPr lang="zh-CN" altLang="en-US"/>
              <a:t> 个参数。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其中， 多头注意力中我们设定</a:t>
            </a:r>
            <a:r>
              <a:rPr lang="zh-CN" altLang="en-US">
                <a:sym typeface="+mn-ea"/>
              </a:rPr>
              <a:t>查询（</a:t>
            </a:r>
            <a:r>
              <a:rPr lang="en-US" altLang="zh-CN">
                <a:sym typeface="+mn-ea"/>
              </a:rPr>
              <a:t>W_Q</a:t>
            </a:r>
            <a:r>
              <a:rPr lang="zh-CN" altLang="en-US">
                <a:sym typeface="+mn-ea"/>
              </a:rPr>
              <a:t> ∈ R</a:t>
            </a:r>
            <a:r>
              <a:rPr lang="en-US" altLang="zh-CN">
                <a:sym typeface="+mn-ea"/>
              </a:rPr>
              <a:t>^ H/h 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 H</a:t>
            </a:r>
            <a:r>
              <a:rPr lang="zh-CN" altLang="en-US">
                <a:sym typeface="+mn-ea"/>
              </a:rPr>
              <a:t>）、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键（</a:t>
            </a:r>
            <a:r>
              <a:rPr lang="en-US" altLang="zh-CN">
                <a:sym typeface="+mn-ea"/>
              </a:rPr>
              <a:t>W_K</a:t>
            </a:r>
            <a:r>
              <a:rPr lang="zh-CN" altLang="en-US">
                <a:sym typeface="+mn-ea"/>
              </a:rPr>
              <a:t>∈</a:t>
            </a:r>
            <a:r>
              <a:rPr lang="zh-CN" altLang="en-US">
                <a:sym typeface="+mn-ea"/>
              </a:rPr>
              <a:t>R</a:t>
            </a:r>
            <a:r>
              <a:rPr lang="en-US" altLang="zh-CN">
                <a:sym typeface="+mn-ea"/>
              </a:rPr>
              <a:t>^ H/h 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 H</a:t>
            </a:r>
            <a:r>
              <a:rPr lang="zh-CN" altLang="en-US">
                <a:sym typeface="+mn-ea"/>
              </a:rPr>
              <a:t>）和值（</a:t>
            </a:r>
            <a:r>
              <a:rPr lang="en-US" altLang="zh-CN">
                <a:sym typeface="+mn-ea"/>
              </a:rPr>
              <a:t>W_V</a:t>
            </a:r>
            <a:r>
              <a:rPr lang="zh-CN" altLang="en-US">
                <a:sym typeface="+mn-ea"/>
              </a:rPr>
              <a:t> ∈ </a:t>
            </a:r>
            <a:r>
              <a:rPr lang="zh-CN" altLang="en-US">
                <a:sym typeface="+mn-ea"/>
              </a:rPr>
              <a:t>R</a:t>
            </a:r>
            <a:r>
              <a:rPr lang="en-US" altLang="zh-CN">
                <a:sym typeface="+mn-ea"/>
              </a:rPr>
              <a:t>^ H/h 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 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PT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25" y="4407535"/>
            <a:ext cx="9938385" cy="24504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前馈网络层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LLaMA 的前馈网络层由三个线性变换组成，中间有一个非线性激活函数。前两个线性变换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zh-CN" altLang="en-US"/>
                  <a:t> ∈ R</a:t>
                </a:r>
                <a:r>
                  <a:rPr lang="en-US" altLang="zh-CN"/>
                  <a:t>^ </a:t>
                </a:r>
                <a:r>
                  <a:rPr lang="zh-CN" altLang="en-US"/>
                  <a:t>𝐻×𝐻′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𝐺</m:t>
                        </m:r>
                      </m:sup>
                    </m:sSup>
                  </m:oMath>
                </a14:m>
                <a:r>
                  <a:rPr lang="zh-CN" altLang="en-US"/>
                  <a:t> ∈ R</a:t>
                </a:r>
                <a:r>
                  <a:rPr lang="en-US" altLang="zh-CN"/>
                  <a:t>^ </a:t>
                </a:r>
                <a:r>
                  <a:rPr lang="zh-CN" altLang="en-US"/>
                  <a:t>𝐻×𝐻′）将输入从 𝐻 维映射到 𝐻′ 维，需要 2 × 𝐻𝐻′ 个参数；最后一个线性变换（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zh-CN" altLang="en-US"/>
                  <a:t>∈ R</a:t>
                </a:r>
                <a:r>
                  <a:rPr lang="en-US" altLang="zh-CN"/>
                  <a:t>^ </a:t>
                </a:r>
                <a:r>
                  <a:rPr lang="zh-CN" altLang="en-US"/>
                  <a:t>𝐻′×𝐻）将输出从 𝐻′维映射回 𝐻 维，需要 𝐻𝐻′ 个参数。因此，前馈网络层总共需要 3 × 𝐻𝐻′ 个参数。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-1028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PT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4164330"/>
            <a:ext cx="10038080" cy="1597025"/>
          </a:xfrm>
          <a:prstGeom prst="rect">
            <a:avLst/>
          </a:prstGeom>
        </p:spPr>
      </p:pic>
      <p:pic>
        <p:nvPicPr>
          <p:cNvPr id="5" name="图片 4" descr="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4095750"/>
            <a:ext cx="734060" cy="5467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归一化层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每一层解码器还包含两个 RMSNorm 操作，分别用于对多头注意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力层和前馈网络层的输入进行归一化处理，共需要 2 × 𝐻 个参数。此外，最后一层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的输出也需要进行归一化处理，这又需要额外的 𝐻 个参数。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参数量相对其他而言很小，不需要过多关注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输出层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最后，LLaMA 的输出层包含一个线性变换（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zh-CN" altLang="en-US"/>
                  <a:t> ∈ R</a:t>
                </a:r>
                <a:r>
                  <a:rPr lang="en-US" altLang="zh-CN"/>
                  <a:t>^ </a:t>
                </a:r>
                <a:r>
                  <a:rPr lang="zh-CN" altLang="en-US"/>
                  <a:t>𝐻×𝑉），将解码器的输出映射到词表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大小 𝑉 的维度上，使用 softmax 归一化后预测下一个单词的概率分布。这个线性变换需要</a:t>
                </a:r>
                <a:r>
                  <a:rPr lang="en-US" altLang="zh-CN"/>
                  <a:t>V</a:t>
                </a:r>
                <a:r>
                  <a:rPr lang="zh-CN" altLang="en-US"/>
                  <a:t>×</a:t>
                </a:r>
                <a:r>
                  <a:rPr lang="en-US" altLang="zh-CN"/>
                  <a:t>H</a:t>
                </a:r>
                <a:r>
                  <a:rPr lang="zh-CN" altLang="en-US"/>
                  <a:t> 个参数</a:t>
                </a: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***</a:t>
                </a:r>
                <a:r>
                  <a:rPr lang="zh-CN" altLang="en-US"/>
                  <a:t>综上所述，累积输入嵌入层、输出层和 𝐿 层解码器每层的多头注意力层、前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馈网络层和归一化层，LLaMA 模型的参数量计算公式为：</a:t>
                </a:r>
                <a:endParaRPr lang="zh-CN" altLang="en-US"/>
              </a:p>
              <a:p>
                <a:pPr marL="0" indent="0" algn="ctr">
                  <a:buNone/>
                </a:pPr>
                <a:r>
                  <a:rPr lang="zh-CN" altLang="en-US"/>
                  <a:t>参数量 = 2𝑉𝐻 + 𝐻 + 𝐿 · (4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/>
                  <a:t> + 3𝐻𝐻′ + 2𝐻).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15335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6.1.1</a:t>
            </a:r>
            <a:r>
              <a:rPr lang="zh-CN" altLang="en-US">
                <a:sym typeface="+mn-ea"/>
              </a:rPr>
              <a:t>语言建模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400" y="1049710"/>
                <a:ext cx="10969200" cy="4759200"/>
              </a:xfrm>
            </p:spPr>
            <p:txBody>
              <a:bodyPr/>
              <a:p>
                <a:r>
                  <a:rPr lang="zh-CN" altLang="en-US"/>
                  <a:t>语言建模任务是目前绝大部分大语言模型广泛采用的预训练任务。该任务的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核心在于“预测下一个词元”，并且经常被应用于训练基于解码器的大语言模型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给定一个词元序列 𝒖 = {𝑢1, . . . , 𝑢𝑇 }，语言建模任务的目标定义为词元的预测任务：基于序列中当前位置之前的词元序列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/>
                  <a:t>，采用自回归的方式对于目标词元 𝑢</a:t>
                </a:r>
                <a:r>
                  <a:rPr lang="en-US" altLang="zh-CN"/>
                  <a:t>i</a:t>
                </a:r>
                <a:r>
                  <a:rPr lang="zh-CN" altLang="en-US"/>
                  <a:t> 进行预测。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在训练过程中，模型通常根据以下的似然函数进行优化：</a:t>
                </a: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重要变种:前缀语言建模（Prefix Language Modeling）: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训练阶段，每个文本序列 𝒖 会根据随机选择的位置 𝑘 (1 ≤ 𝑘 ≤ 𝑇) 切分为前缀𝒖prefix = {𝑢1, · · · , 𝑢𝑘 } 和后缀 𝒖suffix = {𝑢𝑘+1, · · · , 𝑢𝑇 } 两个部分。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400" y="1049710"/>
                <a:ext cx="10969200" cy="4759200"/>
              </a:xfrm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F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185" y="3364865"/>
            <a:ext cx="2993390" cy="843280"/>
          </a:xfrm>
          <a:prstGeom prst="rect">
            <a:avLst/>
          </a:prstGeom>
        </p:spPr>
      </p:pic>
      <p:pic>
        <p:nvPicPr>
          <p:cNvPr id="6" name="图片 5" descr="FT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240" y="5703570"/>
            <a:ext cx="5798820" cy="7696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6991350" y="2927350"/>
              <a:ext cx="360" cy="2222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6991350" y="2927350"/>
                <a:ext cx="36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7099300" y="3009900"/>
              <a:ext cx="133350" cy="1333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7099300" y="3009900"/>
                <a:ext cx="1333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7226300" y="3003550"/>
              <a:ext cx="171450" cy="3048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7226300" y="3003550"/>
                <a:ext cx="1714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7759700" y="2825750"/>
              <a:ext cx="31750" cy="3048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7759700" y="2825750"/>
                <a:ext cx="317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7791450" y="2844800"/>
              <a:ext cx="95250" cy="1460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7791450" y="2844800"/>
                <a:ext cx="952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7981950" y="2857500"/>
              <a:ext cx="63500" cy="3556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7981950" y="2857500"/>
                <a:ext cx="635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8140700" y="2927350"/>
              <a:ext cx="184150" cy="2286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8140700" y="2927350"/>
                <a:ext cx="1841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8382000" y="3092450"/>
              <a:ext cx="82550" cy="1143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8382000" y="3092450"/>
                <a:ext cx="825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8585200" y="2832100"/>
              <a:ext cx="76200" cy="4127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8585200" y="2832100"/>
                <a:ext cx="762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墨迹 14"/>
              <p14:cNvContentPartPr/>
              <p14:nvPr/>
            </p14:nvContentPartPr>
            <p14:xfrm>
              <a:off x="8801100" y="2990850"/>
              <a:ext cx="12700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3"/>
            </p:blipFill>
            <p:spPr>
              <a:xfrm>
                <a:off x="8801100" y="29908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墨迹 15"/>
              <p14:cNvContentPartPr/>
              <p14:nvPr/>
            </p14:nvContentPartPr>
            <p14:xfrm>
              <a:off x="8991600" y="2851150"/>
              <a:ext cx="31750" cy="2921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5"/>
            </p:blipFill>
            <p:spPr>
              <a:xfrm>
                <a:off x="8991600" y="2851150"/>
                <a:ext cx="317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墨迹 16"/>
              <p14:cNvContentPartPr/>
              <p14:nvPr/>
            </p14:nvContentPartPr>
            <p14:xfrm>
              <a:off x="9017000" y="2838450"/>
              <a:ext cx="101600" cy="1397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7"/>
            </p:blipFill>
            <p:spPr>
              <a:xfrm>
                <a:off x="9017000" y="2838450"/>
                <a:ext cx="1016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9251950" y="2857500"/>
              <a:ext cx="38100" cy="3048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9251950" y="2857500"/>
                <a:ext cx="381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墨迹 18"/>
              <p14:cNvContentPartPr/>
              <p14:nvPr/>
            </p14:nvContentPartPr>
            <p14:xfrm>
              <a:off x="9404350" y="2844800"/>
              <a:ext cx="254000" cy="2921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9404350" y="2844800"/>
                <a:ext cx="2540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9721850" y="3022600"/>
              <a:ext cx="19050" cy="698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9721850" y="3022600"/>
                <a:ext cx="190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9956800" y="2781300"/>
              <a:ext cx="107950" cy="3365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9956800" y="2781300"/>
                <a:ext cx="1079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墨迹 21"/>
              <p14:cNvContentPartPr/>
              <p14:nvPr/>
            </p14:nvContentPartPr>
            <p14:xfrm>
              <a:off x="10210800" y="2813050"/>
              <a:ext cx="228600" cy="2540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7"/>
            </p:blipFill>
            <p:spPr>
              <a:xfrm>
                <a:off x="10210800" y="2813050"/>
                <a:ext cx="2286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墨迹 22"/>
              <p14:cNvContentPartPr/>
              <p14:nvPr/>
            </p14:nvContentPartPr>
            <p14:xfrm>
              <a:off x="10521950" y="2952750"/>
              <a:ext cx="107950" cy="1016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9"/>
            </p:blipFill>
            <p:spPr>
              <a:xfrm>
                <a:off x="10521950" y="2952750"/>
                <a:ext cx="1079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墨迹 23"/>
              <p14:cNvContentPartPr/>
              <p14:nvPr/>
            </p14:nvContentPartPr>
            <p14:xfrm>
              <a:off x="10674350" y="2667000"/>
              <a:ext cx="57150" cy="4635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1"/>
            </p:blipFill>
            <p:spPr>
              <a:xfrm>
                <a:off x="10674350" y="2667000"/>
                <a:ext cx="5715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墨迹 24"/>
              <p14:cNvContentPartPr/>
              <p14:nvPr/>
            </p14:nvContentPartPr>
            <p14:xfrm>
              <a:off x="10947400" y="2889250"/>
              <a:ext cx="50800" cy="635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3"/>
            </p:blipFill>
            <p:spPr>
              <a:xfrm>
                <a:off x="10947400" y="2889250"/>
                <a:ext cx="508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墨迹 25"/>
              <p14:cNvContentPartPr/>
              <p14:nvPr/>
            </p14:nvContentPartPr>
            <p14:xfrm>
              <a:off x="11074400" y="2901950"/>
              <a:ext cx="31750" cy="36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5"/>
            </p:blipFill>
            <p:spPr>
              <a:xfrm>
                <a:off x="11074400" y="2901950"/>
                <a:ext cx="317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墨迹 26"/>
              <p14:cNvContentPartPr/>
              <p14:nvPr/>
            </p14:nvContentPartPr>
            <p14:xfrm>
              <a:off x="11233150" y="2851150"/>
              <a:ext cx="63500" cy="635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7"/>
            </p:blipFill>
            <p:spPr>
              <a:xfrm>
                <a:off x="11233150" y="2851150"/>
                <a:ext cx="63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墨迹 27"/>
              <p14:cNvContentPartPr/>
              <p14:nvPr/>
            </p14:nvContentPartPr>
            <p14:xfrm>
              <a:off x="8350250" y="3454400"/>
              <a:ext cx="25400" cy="2222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9"/>
            </p:blipFill>
            <p:spPr>
              <a:xfrm>
                <a:off x="8350250" y="3454400"/>
                <a:ext cx="254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墨迹 28"/>
              <p14:cNvContentPartPr/>
              <p14:nvPr/>
            </p14:nvContentPartPr>
            <p14:xfrm>
              <a:off x="8375650" y="3314700"/>
              <a:ext cx="88900" cy="1905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1"/>
            </p:blipFill>
            <p:spPr>
              <a:xfrm>
                <a:off x="8375650" y="3314700"/>
                <a:ext cx="889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墨迹 29"/>
              <p14:cNvContentPartPr/>
              <p14:nvPr/>
            </p14:nvContentPartPr>
            <p14:xfrm>
              <a:off x="8382000" y="3314700"/>
              <a:ext cx="360" cy="1206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3"/>
            </p:blipFill>
            <p:spPr>
              <a:xfrm>
                <a:off x="8382000" y="3314700"/>
                <a:ext cx="36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墨迹 30"/>
              <p14:cNvContentPartPr/>
              <p14:nvPr/>
            </p14:nvContentPartPr>
            <p14:xfrm>
              <a:off x="7639050" y="2647950"/>
              <a:ext cx="133350" cy="5969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5"/>
            </p:blipFill>
            <p:spPr>
              <a:xfrm>
                <a:off x="7639050" y="2647950"/>
                <a:ext cx="13335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墨迹 31"/>
              <p14:cNvContentPartPr/>
              <p14:nvPr/>
            </p14:nvContentPartPr>
            <p14:xfrm>
              <a:off x="8566150" y="3390900"/>
              <a:ext cx="63500" cy="2032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7"/>
            </p:blipFill>
            <p:spPr>
              <a:xfrm>
                <a:off x="8566150" y="3390900"/>
                <a:ext cx="635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墨迹 32"/>
              <p14:cNvContentPartPr/>
              <p14:nvPr/>
            </p14:nvContentPartPr>
            <p14:xfrm>
              <a:off x="8788400" y="3346450"/>
              <a:ext cx="184150" cy="2540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9"/>
            </p:blipFill>
            <p:spPr>
              <a:xfrm>
                <a:off x="8788400" y="3346450"/>
                <a:ext cx="1841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墨迹 33"/>
              <p14:cNvContentPartPr/>
              <p14:nvPr/>
            </p14:nvContentPartPr>
            <p14:xfrm>
              <a:off x="9359900" y="3257550"/>
              <a:ext cx="44450" cy="4508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1"/>
            </p:blipFill>
            <p:spPr>
              <a:xfrm>
                <a:off x="9359900" y="3257550"/>
                <a:ext cx="444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墨迹 34"/>
              <p14:cNvContentPartPr/>
              <p14:nvPr/>
            </p14:nvContentPartPr>
            <p14:xfrm>
              <a:off x="9601200" y="3371850"/>
              <a:ext cx="152400" cy="3238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3"/>
            </p:blipFill>
            <p:spPr>
              <a:xfrm>
                <a:off x="9601200" y="3371850"/>
                <a:ext cx="1524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墨迹 35"/>
              <p14:cNvContentPartPr/>
              <p14:nvPr/>
            </p14:nvContentPartPr>
            <p14:xfrm>
              <a:off x="9848850" y="3575050"/>
              <a:ext cx="76200" cy="1079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5"/>
            </p:blipFill>
            <p:spPr>
              <a:xfrm>
                <a:off x="9848850" y="3575050"/>
                <a:ext cx="762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墨迹 36"/>
              <p14:cNvContentPartPr/>
              <p14:nvPr/>
            </p14:nvContentPartPr>
            <p14:xfrm>
              <a:off x="9956800" y="3568700"/>
              <a:ext cx="101600" cy="127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7"/>
            </p:blipFill>
            <p:spPr>
              <a:xfrm>
                <a:off x="9956800" y="3568700"/>
                <a:ext cx="1016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墨迹 37"/>
              <p14:cNvContentPartPr/>
              <p14:nvPr/>
            </p14:nvContentPartPr>
            <p14:xfrm>
              <a:off x="10007600" y="3600450"/>
              <a:ext cx="6350" cy="825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9"/>
            </p:blipFill>
            <p:spPr>
              <a:xfrm>
                <a:off x="10007600" y="3600450"/>
                <a:ext cx="63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墨迹 38"/>
              <p14:cNvContentPartPr/>
              <p14:nvPr/>
            </p14:nvContentPartPr>
            <p14:xfrm>
              <a:off x="9861550" y="3651250"/>
              <a:ext cx="25400" cy="190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1"/>
            </p:blipFill>
            <p:spPr>
              <a:xfrm>
                <a:off x="9861550" y="3651250"/>
                <a:ext cx="254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墨迹 39"/>
              <p14:cNvContentPartPr/>
              <p14:nvPr/>
            </p14:nvContentPartPr>
            <p14:xfrm>
              <a:off x="9042400" y="3492500"/>
              <a:ext cx="76200" cy="36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3"/>
            </p:blipFill>
            <p:spPr>
              <a:xfrm>
                <a:off x="9042400" y="3492500"/>
                <a:ext cx="76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墨迹 40"/>
              <p14:cNvContentPartPr/>
              <p14:nvPr/>
            </p14:nvContentPartPr>
            <p14:xfrm>
              <a:off x="9118600" y="3524250"/>
              <a:ext cx="360" cy="1079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5"/>
            </p:blipFill>
            <p:spPr>
              <a:xfrm>
                <a:off x="9118600" y="3524250"/>
                <a:ext cx="36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墨迹 41"/>
              <p14:cNvContentPartPr/>
              <p14:nvPr/>
            </p14:nvContentPartPr>
            <p14:xfrm>
              <a:off x="9131300" y="3479800"/>
              <a:ext cx="63500" cy="127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7"/>
            </p:blipFill>
            <p:spPr>
              <a:xfrm>
                <a:off x="9131300" y="3479800"/>
                <a:ext cx="635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墨迹 42"/>
              <p14:cNvContentPartPr/>
              <p14:nvPr/>
            </p14:nvContentPartPr>
            <p14:xfrm>
              <a:off x="10255250" y="3365500"/>
              <a:ext cx="114300" cy="4699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9"/>
            </p:blipFill>
            <p:spPr>
              <a:xfrm>
                <a:off x="10255250" y="3365500"/>
                <a:ext cx="11430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墨迹 43"/>
              <p14:cNvContentPartPr/>
              <p14:nvPr/>
            </p14:nvContentPartPr>
            <p14:xfrm>
              <a:off x="10775950" y="3270250"/>
              <a:ext cx="165100" cy="9017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1"/>
            </p:blipFill>
            <p:spPr>
              <a:xfrm>
                <a:off x="10775950" y="3270250"/>
                <a:ext cx="165100" cy="901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墨迹 44"/>
              <p14:cNvContentPartPr/>
              <p14:nvPr/>
            </p14:nvContentPartPr>
            <p14:xfrm>
              <a:off x="0" y="4254500"/>
              <a:ext cx="12185650" cy="36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3"/>
            </p:blipFill>
            <p:spPr>
              <a:xfrm>
                <a:off x="0" y="4254500"/>
                <a:ext cx="12185650" cy="360"/>
              </a:xfrm>
              <a:prstGeom prst="rect"/>
            </p:spPr>
          </p:pic>
        </mc:Fallback>
      </mc:AlternateContent>
    </p:spTree>
    <p:custDataLst>
      <p:tags r:id="rId84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6.4.2 训练运算量估计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浮点运算包括浮点数的加减乘除运算，以及浮点数的指数函数，对数函数，三角函数等运算操作。</a:t>
            </a:r>
            <a:endParaRPr lang="zh-CN" altLang="en-US"/>
          </a:p>
          <a:p>
            <a:r>
              <a:rPr lang="zh-CN" altLang="en-US"/>
              <a:t>在分析多头注意力和线性变换的运算量时，我们进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一步设定以下参数：模型总参数量为 𝑃，批处理大小为 𝐵，输入序列长度为 𝑇，因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此训练词元总数为 𝐶 = 𝐵𝑇；多头注意力机制包含 𝑁 个头，每个头的维度为 𝐷，因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此和中间状态维度 𝐻 满足关系 𝐻 = 𝑁𝐷。其它定义与上一节 6.4.1 保持一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致。</a:t>
            </a:r>
            <a:endParaRPr lang="zh-CN" altLang="en-US"/>
          </a:p>
        </p:txBody>
      </p:sp>
      <p:pic>
        <p:nvPicPr>
          <p:cNvPr id="4" name="图片 3" descr="PT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410" y="4392295"/>
            <a:ext cx="11248390" cy="16109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69310"/>
            <a:ext cx="10969200" cy="705600"/>
          </a:xfrm>
        </p:spPr>
        <p:txBody>
          <a:bodyPr/>
          <a:p>
            <a:r>
              <a:rPr lang="zh-CN" altLang="en-US"/>
              <a:t>多头注意力运算量</a:t>
            </a:r>
            <a:endParaRPr lang="zh-CN" altLang="en-US"/>
          </a:p>
        </p:txBody>
      </p:sp>
      <p:pic>
        <p:nvPicPr>
          <p:cNvPr id="4" name="内容占位符 3" descr="多头注意力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5995" y="1295400"/>
            <a:ext cx="8950960" cy="2658745"/>
          </a:xfrm>
          <a:prstGeom prst="rect">
            <a:avLst/>
          </a:prstGeom>
        </p:spPr>
      </p:pic>
      <p:pic>
        <p:nvPicPr>
          <p:cNvPr id="5" name="图片 4" descr="多头注意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95" y="3954145"/>
            <a:ext cx="8908415" cy="1820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39950" y="6175375"/>
            <a:ext cx="4228465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其中</a:t>
            </a:r>
            <a:r>
              <a:rPr lang="en-US" altLang="zh-CN"/>
              <a:t>T</a:t>
            </a:r>
            <a:r>
              <a:rPr lang="zh-CN" altLang="en-US"/>
              <a:t>是序列长度，</a:t>
            </a:r>
            <a:r>
              <a:rPr lang="en-US" altLang="zh-CN"/>
              <a:t>H</a:t>
            </a:r>
            <a:r>
              <a:rPr lang="zh-CN" altLang="en-US"/>
              <a:t>是中间状态维度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47720"/>
            <a:ext cx="10969200" cy="705600"/>
          </a:xfrm>
        </p:spPr>
        <p:txBody>
          <a:bodyPr/>
          <a:p>
            <a:r>
              <a:rPr lang="zh-CN" altLang="en-US"/>
              <a:t>线性变换运算量</a:t>
            </a:r>
            <a:endParaRPr lang="zh-CN" altLang="en-US"/>
          </a:p>
        </p:txBody>
      </p:sp>
      <p:pic>
        <p:nvPicPr>
          <p:cNvPr id="4" name="内容占位符 3" descr="线性变换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2920" y="1384300"/>
            <a:ext cx="9936480" cy="5473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0" y="86995"/>
            <a:ext cx="2004695" cy="705485"/>
          </a:xfrm>
        </p:spPr>
        <p:txBody>
          <a:bodyPr>
            <a:normAutofit fontScale="90000"/>
          </a:bodyPr>
          <a:p>
            <a:r>
              <a:rPr lang="zh-CN" altLang="en-US"/>
              <a:t>总运算量</a:t>
            </a:r>
            <a:endParaRPr lang="zh-CN" altLang="en-US"/>
          </a:p>
        </p:txBody>
      </p:sp>
      <p:pic>
        <p:nvPicPr>
          <p:cNvPr id="4" name="内容占位符 3" descr="运算量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2850" y="686435"/>
            <a:ext cx="9040495" cy="3629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01535" y="3429000"/>
            <a:ext cx="4238625" cy="429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其中</a:t>
            </a:r>
            <a:r>
              <a:rPr lang="en-US" altLang="zh-CN"/>
              <a:t>C=BT,P</a:t>
            </a:r>
            <a:r>
              <a:rPr lang="zh-CN" altLang="en-US"/>
              <a:t>为参数量</a:t>
            </a:r>
            <a:endParaRPr lang="zh-CN" altLang="en-US"/>
          </a:p>
        </p:txBody>
      </p:sp>
      <p:pic>
        <p:nvPicPr>
          <p:cNvPr id="10" name="图片 9" descr="6.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055" y="4504690"/>
            <a:ext cx="7097395" cy="438150"/>
          </a:xfrm>
          <a:prstGeom prst="rect">
            <a:avLst/>
          </a:prstGeom>
        </p:spPr>
      </p:pic>
      <p:pic>
        <p:nvPicPr>
          <p:cNvPr id="11" name="图片 10" descr="6.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185" y="5199380"/>
            <a:ext cx="7218045" cy="442595"/>
          </a:xfrm>
          <a:prstGeom prst="rect">
            <a:avLst/>
          </a:prstGeom>
        </p:spPr>
      </p:pic>
      <p:pic>
        <p:nvPicPr>
          <p:cNvPr id="12" name="图片 11" descr="6.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605" y="5825490"/>
            <a:ext cx="7089775" cy="4946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09320" y="5215890"/>
            <a:ext cx="12369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多头注意力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1212850" y="5898515"/>
            <a:ext cx="1121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线性变换</a:t>
            </a:r>
            <a:endParaRPr lang="zh-CN" altLang="en-US" sz="1600"/>
          </a:p>
        </p:txBody>
      </p:sp>
    </p:spTree>
    <p:custDataLst>
      <p:tags r:id="rId5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27400"/>
            <a:ext cx="10969200" cy="705600"/>
          </a:xfrm>
        </p:spPr>
        <p:txBody>
          <a:bodyPr/>
          <a:p>
            <a:r>
              <a:rPr lang="zh-CN" altLang="en-US"/>
              <a:t>6.4.3 训练时间估计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447925"/>
            <a:ext cx="10968990" cy="4410075"/>
          </a:xfrm>
        </p:spPr>
        <p:txBody>
          <a:bodyPr/>
          <a:p>
            <a:r>
              <a:rPr lang="zh-CN" altLang="en-US"/>
              <a:t>以 LLaMA (65B) 的预训练为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例，其参数量 𝑃 = 6.5 × 1010，词元数 𝐶 = 1.4 × 1012，由于采用了激活重计算技术，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其运算量大致为 8𝐶𝑃 = 7.28 × 1023。它在预训练过程中使用了 2,048 张 A100 GPU，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而每张 A100 GPU 每秒最多能进行 3.12 × 1014 次 BF16 浮点数运算4。我们假设在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训练过程中，每张 GPU 能达到每秒 2 × 1014 次 BF16 浮点数运算的实际性能。根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据上述公式，可以计算出 LLaMA (65B) 使用 2,048 张 A100 GPU 在 1.4T 个词元上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的训练时间大致为 1.78 × 106 秒，即大约为 20.6 天。这个估算结果与论文中公布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的 21 天基本一致。</a:t>
            </a:r>
            <a:endParaRPr lang="zh-CN" altLang="en-US"/>
          </a:p>
        </p:txBody>
      </p:sp>
      <p:pic>
        <p:nvPicPr>
          <p:cNvPr id="5" name="图片 4" descr="训练时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6865" y="1189355"/>
            <a:ext cx="5252720" cy="1002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85" y="2152085"/>
            <a:ext cx="10969200" cy="705600"/>
          </a:xfrm>
        </p:spPr>
        <p:txBody>
          <a:bodyPr/>
          <a:p>
            <a:pPr algn="ctr"/>
            <a:r>
              <a:rPr lang="zh-CN" altLang="en-US"/>
              <a:t>结束，谢谢大家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551235"/>
            <a:ext cx="10969200" cy="4759200"/>
          </a:xfrm>
        </p:spPr>
        <p:txBody>
          <a:bodyPr/>
          <a:p>
            <a:r>
              <a:rPr lang="zh-CN" altLang="en-US"/>
              <a:t>另一个重要变种</a:t>
            </a:r>
            <a:r>
              <a:rPr lang="en-US" altLang="zh-CN"/>
              <a:t>:</a:t>
            </a:r>
            <a:r>
              <a:rPr lang="zh-CN" altLang="en-US"/>
              <a:t>中间填充任务。</a:t>
            </a:r>
            <a:endParaRPr lang="en-US" altLang="zh-CN"/>
          </a:p>
        </p:txBody>
      </p:sp>
      <p:pic>
        <p:nvPicPr>
          <p:cNvPr id="4" name="图片 3" descr="F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5910" y="1325880"/>
            <a:ext cx="8698230" cy="3028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6.1.2 去噪自编码</a:t>
            </a:r>
            <a:endParaRPr lang="zh-CN" altLang="en-US"/>
          </a:p>
        </p:txBody>
      </p:sp>
      <p:pic>
        <p:nvPicPr>
          <p:cNvPr id="6" name="内容占位符 5" descr="PT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2845" y="1378585"/>
            <a:ext cx="8695055" cy="26936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PT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0190" y="328930"/>
            <a:ext cx="8552815" cy="33343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76045" y="4185920"/>
            <a:ext cx="8844915" cy="2243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与语言建模相比，去噪自编码任务的实现更为复杂，需要设定额外的优化策略，如词元替换策略、替换片段长度、替换词元比例等。这些策略的选择会直接影响模型的训练效果。尽管去噪自编码任务在许多预训练语言模型中得到了广泛应用。然而，相比于语言建模任务，目前完全使用去噪自编码进行预训练的大语言模型还较为有限。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1861820" y="36633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B:begin  E:end  M:mask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6.1.3 混合去噪器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通过将语言建模和去噪自编码的目标均视为不同类型的去噪任务，对于预训练任务进行了统一建模。具体来说，混合去噪器定义了三种去噪器：S-去噪器、R-去噪器和 X-去噪器。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S-去噪器与前缀语言建模的目标相同（如公式 6.2 所示），旨在训练模型学习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基于给定前缀信息生成合理的后缀文本的能力。</a:t>
            </a:r>
            <a:endParaRPr lang="zh-CN" altLang="en-US"/>
          </a:p>
        </p:txBody>
      </p:sp>
      <p:pic>
        <p:nvPicPr>
          <p:cNvPr id="4" name="图片 3" descr="F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9725" y="4063365"/>
            <a:ext cx="4267200" cy="12020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445825"/>
            <a:ext cx="10969200" cy="4759200"/>
          </a:xfrm>
        </p:spPr>
        <p:txBody>
          <a:bodyPr>
            <a:normAutofit lnSpcReduction="20000"/>
          </a:bodyPr>
          <a:p>
            <a:r>
              <a:rPr lang="zh-CN" altLang="en-US"/>
              <a:t>R-去噪器和 X-去噪器与去噪自编码任务的优化目标更为相似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二者仅仅在被掩盖片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段的跨度和损坏比例上有所区别。R-去噪器屏蔽序列</a:t>
            </a:r>
            <a:r>
              <a:rPr lang="en-US" altLang="zh-CN"/>
              <a:t>(u~)</a:t>
            </a:r>
            <a:r>
              <a:rPr lang="zh-CN" altLang="en-US"/>
              <a:t>中约 15% 的词元，且每个被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屏蔽的片段仅包含 3 到 5 个词元。而 X-去噪器则采用更长的片段（12 个词元以上）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或更高的损坏比例（约 50%），进而要求模型能够精准还原原始信息。这种设置增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加了任务难度，迫使模型学习到更全面的文本表示。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为了引导模型针对不同类型的输入选择相应的去噪器，输入句子会以特殊词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元（如 [R], [S], [X]）作为开头。</a:t>
            </a:r>
            <a:endParaRPr lang="zh-CN" altLang="en-US"/>
          </a:p>
        </p:txBody>
      </p:sp>
      <p:pic>
        <p:nvPicPr>
          <p:cNvPr id="5" name="图片 4" descr="PT1"/>
          <p:cNvPicPr>
            <a:picLocks noChangeAspect="1"/>
          </p:cNvPicPr>
          <p:nvPr/>
        </p:nvPicPr>
        <p:blipFill>
          <a:blip r:embed="rId1"/>
          <a:srcRect l="29087" t="80889"/>
          <a:stretch>
            <a:fillRect/>
          </a:stretch>
        </p:blipFill>
        <p:spPr>
          <a:xfrm>
            <a:off x="2658745" y="1052195"/>
            <a:ext cx="6569710" cy="566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commondata" val="eyJoZGlkIjoiY2I4ZmU0YmZmMjMyMDdjM2I2ZTliYzM0MGJkODc3OTI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6040</Words>
  <Application>WPS 演示</Application>
  <PresentationFormat>宽屏</PresentationFormat>
  <Paragraphs>295</Paragraphs>
  <Slides>45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Arial</vt:lpstr>
      <vt:lpstr>宋体</vt:lpstr>
      <vt:lpstr>Wingdings</vt:lpstr>
      <vt:lpstr>Wingdings</vt:lpstr>
      <vt:lpstr>Cambria Math</vt:lpstr>
      <vt:lpstr>微软雅黑</vt:lpstr>
      <vt:lpstr>Arial Unicode MS</vt:lpstr>
      <vt:lpstr>Calibri</vt:lpstr>
      <vt:lpstr>BatangChe</vt:lpstr>
      <vt:lpstr>Segoe Print</vt:lpstr>
      <vt:lpstr>WPS</vt:lpstr>
      <vt:lpstr>第六章 模型预训练</vt:lpstr>
      <vt:lpstr>目录</vt:lpstr>
      <vt:lpstr>6.1预训练任务</vt:lpstr>
      <vt:lpstr>6.1.1语言建模</vt:lpstr>
      <vt:lpstr>PowerPoint 演示文稿</vt:lpstr>
      <vt:lpstr>6.1.2 去噪自编码</vt:lpstr>
      <vt:lpstr>PowerPoint 演示文稿</vt:lpstr>
      <vt:lpstr>6.1.3 混合去噪器</vt:lpstr>
      <vt:lpstr>PowerPoint 演示文稿</vt:lpstr>
      <vt:lpstr>6.2 优化参数设置</vt:lpstr>
      <vt:lpstr>6.2.1 基于批次数据的训练</vt:lpstr>
      <vt:lpstr>PowerPoint 演示文稿</vt:lpstr>
      <vt:lpstr>6.2.2 学习率</vt:lpstr>
      <vt:lpstr>PowerPoint 演示文稿</vt:lpstr>
      <vt:lpstr>6.2.3 优化器</vt:lpstr>
      <vt:lpstr>Adam 和 Adafactor 算法</vt:lpstr>
      <vt:lpstr>PowerPoint 演示文稿</vt:lpstr>
      <vt:lpstr>PowerPoint 演示文稿</vt:lpstr>
      <vt:lpstr>PowerPoint 演示文稿</vt:lpstr>
      <vt:lpstr>PowerPoint 演示文稿</vt:lpstr>
      <vt:lpstr>6.2.4 稳定优化技术</vt:lpstr>
      <vt:lpstr>梯度裁剪</vt:lpstr>
      <vt:lpstr>训练恢复</vt:lpstr>
      <vt:lpstr>权重衰减</vt:lpstr>
      <vt:lpstr>6.3 可扩展的训练技术</vt:lpstr>
      <vt:lpstr>6.3.1 3D 并行训练</vt:lpstr>
      <vt:lpstr>数据并行</vt:lpstr>
      <vt:lpstr>• 流水线并行</vt:lpstr>
      <vt:lpstr>梯度累积（Gradient Accumulation）</vt:lpstr>
      <vt:lpstr>张量并行</vt:lpstr>
      <vt:lpstr>6.3.2 零冗余优化器</vt:lpstr>
      <vt:lpstr>6.3.3 激活重计算</vt:lpstr>
      <vt:lpstr>6.3.4 混合精度训练</vt:lpstr>
      <vt:lpstr>6.4 模型参数量计算与效率分析</vt:lpstr>
      <vt:lpstr>6.4.1 参数量计算</vt:lpstr>
      <vt:lpstr>PowerPoint 演示文稿</vt:lpstr>
      <vt:lpstr>前馈网络层</vt:lpstr>
      <vt:lpstr>归一化层</vt:lpstr>
      <vt:lpstr>输出层</vt:lpstr>
      <vt:lpstr>6.4.2 训练运算量估计</vt:lpstr>
      <vt:lpstr>多头注意力运算量</vt:lpstr>
      <vt:lpstr>线性变换运算量</vt:lpstr>
      <vt:lpstr>总运算量</vt:lpstr>
      <vt:lpstr>6.4.3 训练时间估计</vt:lpstr>
      <vt:lpstr>结束，谢谢大家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琛</cp:lastModifiedBy>
  <cp:revision>181</cp:revision>
  <dcterms:created xsi:type="dcterms:W3CDTF">2019-06-19T02:08:00Z</dcterms:created>
  <dcterms:modified xsi:type="dcterms:W3CDTF">2024-11-07T15:32:57Z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FFD4794926924E639F32D869DBD950FE_11</vt:lpwstr>
  </property>
</Properties>
</file>