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9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7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3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A362-6A50-4B16-BBCB-3FF16920C1D7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7053-774A-4C65-8A38-4495DBB6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65672" y="5043055"/>
            <a:ext cx="3131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教程引入</a:t>
            </a:r>
          </a:p>
        </p:txBody>
      </p:sp>
    </p:spTree>
    <p:extLst>
      <p:ext uri="{BB962C8B-B14F-4D97-AF65-F5344CB8AC3E}">
        <p14:creationId xmlns:p14="http://schemas.microsoft.com/office/powerpoint/2010/main" val="3090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何谓操作系统？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一个直接运行于硬件上的软件。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文件操作，内存管理，</a:t>
            </a:r>
            <a:r>
              <a:rPr lang="en-US" altLang="zh-CN" dirty="0"/>
              <a:t>CPU</a:t>
            </a:r>
            <a:r>
              <a:rPr lang="zh-CN" altLang="en-US" dirty="0"/>
              <a:t>管理，错误处理，软件运行环境等等多种服务和功能。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常见的操作系统由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ASM</a:t>
            </a:r>
            <a:r>
              <a:rPr lang="zh-CN" altLang="en-US" dirty="0"/>
              <a:t>编写而成。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开发难度以及设计算法远远超出大部分软件（除了人工智能）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2196228"/>
            <a:ext cx="11151297" cy="18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一点前提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&gt;</a:t>
            </a:r>
            <a:r>
              <a:rPr lang="zh-CN" altLang="en-US" dirty="0"/>
              <a:t>思想前提：</a:t>
            </a:r>
            <a:endParaRPr lang="en-US" altLang="zh-CN" dirty="0"/>
          </a:p>
          <a:p>
            <a:r>
              <a:rPr lang="zh-CN" altLang="en-US" dirty="0"/>
              <a:t>基本的编程基础，比如</a:t>
            </a:r>
            <a:r>
              <a:rPr lang="en-US" altLang="zh-CN" dirty="0"/>
              <a:t>C,C++,Java</a:t>
            </a:r>
            <a:r>
              <a:rPr lang="zh-CN" altLang="en-US" dirty="0"/>
              <a:t>。（反正，你编过程就行了）</a:t>
            </a:r>
            <a:endParaRPr lang="en-US" altLang="zh-CN" dirty="0"/>
          </a:p>
          <a:p>
            <a:r>
              <a:rPr lang="zh-CN" altLang="en-US" dirty="0"/>
              <a:t>乐观的心态，耐心</a:t>
            </a:r>
            <a:endParaRPr lang="en-US" altLang="zh-CN" dirty="0"/>
          </a:p>
          <a:p>
            <a:r>
              <a:rPr lang="zh-CN" altLang="en-US" dirty="0"/>
              <a:t>一点点硬件知识</a:t>
            </a:r>
            <a:endParaRPr lang="en-US" altLang="zh-CN" dirty="0"/>
          </a:p>
          <a:p>
            <a:r>
              <a:rPr lang="zh-CN" altLang="en-US" dirty="0"/>
              <a:t>能认字。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</a:t>
            </a:r>
            <a:r>
              <a:rPr lang="zh-CN" altLang="en-US" dirty="0"/>
              <a:t>硬件前提：</a:t>
            </a:r>
            <a:endParaRPr lang="en-US" altLang="zh-CN" dirty="0"/>
          </a:p>
          <a:p>
            <a:r>
              <a:rPr lang="zh-CN" altLang="en-US" dirty="0"/>
              <a:t>拥有一台</a:t>
            </a:r>
            <a:r>
              <a:rPr lang="en-US" altLang="zh-CN" dirty="0"/>
              <a:t>x86/x64</a:t>
            </a:r>
            <a:r>
              <a:rPr lang="zh-CN" altLang="en-US" dirty="0"/>
              <a:t>架构的非量子或真空管计算机。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1514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92825 0.0094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1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92826 0.0094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1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2825 0.0095 " pathEditMode="relative" ptsTypes="AA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我们的任务 </a:t>
            </a:r>
            <a:r>
              <a:rPr lang="en-US" altLang="zh-CN" dirty="0"/>
              <a:t>Part1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0" y="1325563"/>
            <a:ext cx="5957455" cy="4846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入门篇：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认识电脑基本架构。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&gt;16</a:t>
            </a:r>
            <a:r>
              <a:rPr lang="zh-CN" altLang="en-US" dirty="0"/>
              <a:t>位实模式下的寻址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初识汇编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操作系统的基本构成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引导篇：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引导程序</a:t>
            </a:r>
            <a:r>
              <a:rPr lang="en-US" altLang="zh-CN" dirty="0"/>
              <a:t> – Part1</a:t>
            </a:r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引导程序</a:t>
            </a:r>
            <a:r>
              <a:rPr lang="en-US" altLang="zh-CN" dirty="0"/>
              <a:t> – Part2</a:t>
            </a:r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引导程序</a:t>
            </a:r>
            <a:r>
              <a:rPr lang="en-US" altLang="zh-CN" dirty="0"/>
              <a:t> – Part3</a:t>
            </a:r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引导程序</a:t>
            </a:r>
            <a:r>
              <a:rPr lang="en-US" altLang="zh-CN" dirty="0"/>
              <a:t> – Part4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7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95325 0.007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95325 0.0076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95326 0.00764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95326 0.00764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95325 0.00764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95325 0.00764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95325 0.00764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95325 0.0076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0.95325 0.00763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95325 0.00764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9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我们的任务 </a:t>
            </a:r>
            <a:r>
              <a:rPr lang="en-US" altLang="zh-CN" dirty="0"/>
              <a:t>Part2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76" y="6858000"/>
            <a:ext cx="10515600" cy="4846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内核前奏：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硬件系统架构和内存映射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你好</a:t>
            </a:r>
            <a:r>
              <a:rPr lang="en-US" altLang="zh-CN" dirty="0"/>
              <a:t>32</a:t>
            </a:r>
            <a:r>
              <a:rPr lang="zh-CN" altLang="en-US" dirty="0"/>
              <a:t>位，再见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硬件编程介绍以及开启</a:t>
            </a:r>
            <a:r>
              <a:rPr lang="en-US" altLang="zh-CN" dirty="0"/>
              <a:t>A20</a:t>
            </a:r>
            <a:r>
              <a:rPr lang="zh-CN" altLang="en-US" dirty="0"/>
              <a:t>总线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内核准备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搭建内核开发环境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</a:t>
            </a:r>
            <a:r>
              <a:rPr lang="en-US" altLang="zh-CN" dirty="0"/>
              <a:t>C</a:t>
            </a:r>
            <a:r>
              <a:rPr lang="zh-CN" altLang="en-US" dirty="0"/>
              <a:t>内核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制作</a:t>
            </a:r>
            <a:r>
              <a:rPr lang="en-US" altLang="zh-CN" dirty="0"/>
              <a:t>C</a:t>
            </a:r>
            <a:r>
              <a:rPr lang="zh-CN" altLang="en-US" dirty="0"/>
              <a:t>运行时库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入口点和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&gt;</a:t>
            </a:r>
            <a:r>
              <a:rPr lang="zh-CN" altLang="en-US" dirty="0"/>
              <a:t>打印字符串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04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82987 " pathEditMode="relative" ptsTypes="AA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我们的任务 </a:t>
            </a:r>
            <a:r>
              <a:rPr lang="en-US" altLang="zh-CN" dirty="0"/>
              <a:t>Part3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016" y="6858000"/>
            <a:ext cx="10515600" cy="4351338"/>
          </a:xfrm>
        </p:spPr>
        <p:txBody>
          <a:bodyPr/>
          <a:lstStyle/>
          <a:p>
            <a:r>
              <a:rPr lang="zh-CN" altLang="en-US" sz="3600" dirty="0"/>
              <a:t>高级的</a:t>
            </a:r>
            <a:r>
              <a:rPr lang="en-US" altLang="zh-CN" sz="3600" dirty="0"/>
              <a:t>C</a:t>
            </a:r>
            <a:r>
              <a:rPr lang="zh-CN" altLang="en-US" sz="3600" dirty="0"/>
              <a:t>内核</a:t>
            </a:r>
            <a:endParaRPr lang="en-US" altLang="zh-CN" sz="3600" dirty="0"/>
          </a:p>
          <a:p>
            <a:pPr lvl="1"/>
            <a:r>
              <a:rPr lang="zh-CN" altLang="en-US" sz="2800" dirty="0"/>
              <a:t>硬件抽象层的制作</a:t>
            </a:r>
            <a:endParaRPr lang="en-US" altLang="zh-CN" sz="2800" dirty="0"/>
          </a:p>
          <a:p>
            <a:pPr lvl="1"/>
            <a:r>
              <a:rPr lang="en-US" altLang="zh-CN" sz="2800" dirty="0"/>
              <a:t>32</a:t>
            </a:r>
            <a:r>
              <a:rPr lang="zh-CN" altLang="en-US" sz="2800" dirty="0"/>
              <a:t>位下的中断</a:t>
            </a:r>
            <a:endParaRPr lang="en-US" altLang="zh-CN" sz="2800" dirty="0"/>
          </a:p>
          <a:p>
            <a:pPr lvl="1"/>
            <a:r>
              <a:rPr lang="zh-CN" altLang="en-US" sz="2800" dirty="0"/>
              <a:t>捕获中断和处理中断</a:t>
            </a:r>
            <a:endParaRPr lang="en-US" altLang="zh-CN" sz="2800" dirty="0"/>
          </a:p>
          <a:p>
            <a:pPr lvl="1"/>
            <a:r>
              <a:rPr lang="zh-CN" altLang="en-US" sz="2800" dirty="0"/>
              <a:t>物理内存的分配</a:t>
            </a:r>
            <a:endParaRPr lang="en-US" altLang="zh-CN" sz="2800" dirty="0"/>
          </a:p>
          <a:p>
            <a:pPr lvl="1"/>
            <a:r>
              <a:rPr lang="zh-CN" altLang="en-US" sz="2800" strike="sngStrike" dirty="0">
                <a:solidFill>
                  <a:srgbClr val="FF0000"/>
                </a:solidFill>
              </a:rPr>
              <a:t>添加虚拟内存 </a:t>
            </a:r>
            <a:r>
              <a:rPr lang="zh-CN" altLang="en-US" sz="2800" dirty="0">
                <a:solidFill>
                  <a:srgbClr val="FF0000"/>
                </a:solidFill>
              </a:rPr>
              <a:t>（暂时不讲）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制作键盘驱动核心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117 -0.75069 " pathEditMode="relative" ptsTypes="AA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172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何谓操作系统？</vt:lpstr>
      <vt:lpstr>一点前提</vt:lpstr>
      <vt:lpstr>我们的任务 Part1</vt:lpstr>
      <vt:lpstr>我们的任务 Part2</vt:lpstr>
      <vt:lpstr>我们的任务 Part3</vt:lpstr>
    </vt:vector>
  </TitlesOfParts>
  <Company>Nullstudio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从零开始写操作系统</dc:title>
  <dc:creator>phile Minecraft</dc:creator>
  <cp:lastModifiedBy>phile Minecraft</cp:lastModifiedBy>
  <cp:revision>38</cp:revision>
  <dcterms:created xsi:type="dcterms:W3CDTF">2016-12-08T10:01:22Z</dcterms:created>
  <dcterms:modified xsi:type="dcterms:W3CDTF">2016-12-31T04:15:52Z</dcterms:modified>
</cp:coreProperties>
</file>