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15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6854-C97F-4E74-A47E-A8BAF2C08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765AF-A80B-4E96-BC01-89C2F6BF8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E5EBA-6C4B-49F9-970C-B2F9DD2D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0C0A-6371-401B-BB7A-D854744051D2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E23BD-97B7-4358-B54C-92254ABF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96952-603E-42F9-A658-47216AD8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CB4B-AC22-4562-8242-970795E92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1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3699A-CE8F-4B57-96C1-2F3BDCA2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F57D7-4D46-4EE6-94F8-828D6C414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444E9-392F-45FA-B1EE-913AA86A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0C0A-6371-401B-BB7A-D854744051D2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D0FC5-9935-41BD-BAE0-C740A7D2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BC46D-DF9F-41D7-9964-E3C808DE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CB4B-AC22-4562-8242-970795E92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5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AC258B-B4DB-40F0-8CD8-07E1C9035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75293-BBB6-455B-BE68-90E10509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52B32-6B6C-459B-9D37-755348DE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0C0A-6371-401B-BB7A-D854744051D2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892EC-E755-4892-935E-4916E0AC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D315A-1430-4A04-96DD-2301C14D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CB4B-AC22-4562-8242-970795E92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95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1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49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3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26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71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80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067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1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A49C9-ECCC-4905-853F-6A522D30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BA1E6-5DDF-4D52-914E-3D3E9A2D7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76946-A4A9-464B-8243-4CC10A27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0C0A-6371-401B-BB7A-D854744051D2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BF227-E70A-492A-A1DF-A2C858C4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10DBA-EBBE-48EE-8E40-3194763E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CB4B-AC22-4562-8242-970795E92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55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07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77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9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04000-9667-4CC3-83FD-67F945DA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6E079-7199-4B4C-96DA-20511ADE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92B72-FF60-4D8E-84EC-BE49EB4B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0C0A-6371-401B-BB7A-D854744051D2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BE5AD-1BD0-4EB0-AD41-210E370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1DFAA-A11E-4F14-B340-B3DDF961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CB4B-AC22-4562-8242-970795E92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7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A56DF-447F-4BD4-8BFB-D27BB6D5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4009C-401C-44F9-B001-1640ED5C1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F00B27-5679-4439-AF50-F870F0101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A60B6-8ACD-488C-AD5B-CDA882EC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0C0A-6371-401B-BB7A-D854744051D2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3E1536-6FB7-4A63-942D-5DD4B99F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71C4B-2C92-4823-BF46-56BDE500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CB4B-AC22-4562-8242-970795E92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26629-6152-4CBA-8CAF-FEE764AC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63BBF-9A79-49B7-8709-AF02EFEC2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335C1-9BC5-4A11-9D91-C4E3C9592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B033E8-A240-4AE2-A268-904B42A97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C6A579-3C5D-47A1-A066-7E78DE5AB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34A034-7D32-4A05-B0ED-3F160F24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0C0A-6371-401B-BB7A-D854744051D2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3F70E8-45BC-4430-A29C-08FF3993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1C75EB-9AF6-4D33-B9E5-B3DF9F32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CB4B-AC22-4562-8242-970795E92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8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F109B-65AD-49F8-85CC-48384422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F1FF34-4371-454F-B350-387993A8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0C0A-6371-401B-BB7A-D854744051D2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B378BF-3A38-44EC-8A2F-54AF8A22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A8C04F-77EC-44AE-B4F9-089FC27D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CB4B-AC22-4562-8242-970795E92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5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1F75A3-71F6-4F3B-9C6D-D2A2DB30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0C0A-6371-401B-BB7A-D854744051D2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CE026-BDEC-4E71-A328-D18E9DC2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84232-30ED-4295-B0F5-D10F44FC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CB4B-AC22-4562-8242-970795E92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BCB4C-D363-4663-8887-1FD3EF0A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49FF8-ACAF-4F54-8EF1-3416A905A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2F4A60-2E9A-4DEF-8FA1-0DDB367F5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AB73E-1D9A-4089-8BCC-7963D5B1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0C0A-6371-401B-BB7A-D854744051D2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5527C-0014-4B02-86EC-07E224AD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AF89B-6061-4BD3-A01A-64EFA8D4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CB4B-AC22-4562-8242-970795E92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7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6C89-1628-4E2F-A913-D9B63E71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5291DD-6DC1-4934-AB41-B5A56FA4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98DF4-2D79-49F0-8F10-BC48FD0C6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9CA6F-1E5C-416B-BA3D-A5AE94AF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0C0A-6371-401B-BB7A-D854744051D2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9592B-B5E0-4B96-8036-1605B759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9C561-C2B9-493F-AD8C-B2F1D638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CB4B-AC22-4562-8242-970795E92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566B7C-C16E-44D7-88D6-A23244F3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85B20-5D33-40EE-A58F-AA3C1049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E4567-DCA3-48BF-BC6D-E1F147B50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0C0A-6371-401B-BB7A-D854744051D2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61EBB-CC80-4F7A-8E3F-5C3D7A323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76F11-C1CE-49E5-B4B0-4DB3D1205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CB4B-AC22-4562-8242-970795E92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13924-19CE-4ACA-A258-98CE25234830}" type="datetimeFigureOut">
              <a:rPr lang="zh-CN" altLang="en-US" smtClean="0"/>
              <a:t>2018-08-02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1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49164" y="6150114"/>
            <a:ext cx="2142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CR A Std" panose="020F0609000104060307" pitchFamily="49" charset="0"/>
                <a:ea typeface="等线" panose="02010600030101010101" pitchFamily="2" charset="-122"/>
                <a:cs typeface="+mn-cs"/>
              </a:rPr>
              <a:t>EP.3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CR A Std" panose="020F0609000104060307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92001" y="5106992"/>
            <a:ext cx="315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DOS</a:t>
            </a:r>
            <a:r>
              <a:rPr lang="zh-CN" altLang="en-US" sz="3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下使用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汇编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11026" y="6150114"/>
            <a:ext cx="95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CR A Std" panose="020F0609000104060307" pitchFamily="49" charset="0"/>
                <a:ea typeface="等线" panose="02010600030101010101" pitchFamily="2" charset="-122"/>
                <a:cs typeface="+mn-cs"/>
              </a:rPr>
              <a:t>-2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CR A Std" panose="020F0609000104060307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15401" y="5591175"/>
            <a:ext cx="3095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x86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lang="zh-CN" altLang="en-US" sz="2000" dirty="0">
                <a:solidFill>
                  <a:prstClr val="white"/>
                </a:solidFill>
              </a:rPr>
              <a:t>汇编基础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5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25938 -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-0.04883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-0.08359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38 -0.00139 L -0.2599 -0.0284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BE3F3B9-B4D1-486E-A714-9F894183F6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5192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什么是汇编语言？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1800" dirty="0">
                <a:solidFill>
                  <a:schemeClr val="bg1"/>
                </a:solidFill>
              </a:rPr>
              <a:t>What is Assembly Language ?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975D08-BF80-441E-8A38-3A56CED531A5}"/>
              </a:ext>
            </a:extLst>
          </p:cNvPr>
          <p:cNvSpPr txBox="1"/>
          <p:nvPr/>
        </p:nvSpPr>
        <p:spPr>
          <a:xfrm>
            <a:off x="501070" y="1782763"/>
            <a:ext cx="1100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通常来讲，汇编是一种二进制指令的转写形式，也就是说用符号来代替机器语言的二进制编码，在一定程度上解放了程序员，也降低了入门的门槛。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同时，汇编语言也可以称之为</a:t>
            </a:r>
            <a:r>
              <a:rPr lang="zh-CN" altLang="en-US" b="1" dirty="0">
                <a:solidFill>
                  <a:schemeClr val="bg1"/>
                </a:solidFill>
              </a:rPr>
              <a:t>符号语言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7C154B-FB91-4B14-8856-88F7C9A2EFB8}"/>
              </a:ext>
            </a:extLst>
          </p:cNvPr>
          <p:cNvSpPr txBox="1"/>
          <p:nvPr/>
        </p:nvSpPr>
        <p:spPr>
          <a:xfrm>
            <a:off x="501069" y="3108326"/>
            <a:ext cx="1100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汇编语言，归根结底，并非计算机可识别的二进制编码。因此，我们需要一个程序来讲汇编语言翻译成计算机认识的语言，也就是二进制码。这个程序我们可以称之为</a:t>
            </a:r>
            <a:r>
              <a:rPr lang="zh-CN" altLang="en-US" b="1" dirty="0">
                <a:solidFill>
                  <a:schemeClr val="bg1"/>
                </a:solidFill>
              </a:rPr>
              <a:t>汇编器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A9F10C-A8A6-4C47-960F-5345A13FE4FD}"/>
              </a:ext>
            </a:extLst>
          </p:cNvPr>
          <p:cNvSpPr txBox="1"/>
          <p:nvPr/>
        </p:nvSpPr>
        <p:spPr>
          <a:xfrm>
            <a:off x="501070" y="4226508"/>
            <a:ext cx="1100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截止到目前为止，最常用的汇编语言分别是</a:t>
            </a:r>
            <a:r>
              <a:rPr lang="en-US" altLang="zh-CN" dirty="0">
                <a:solidFill>
                  <a:schemeClr val="bg1"/>
                </a:solidFill>
              </a:rPr>
              <a:t>AT&amp;T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Intel</a:t>
            </a:r>
            <a:r>
              <a:rPr lang="zh-CN" altLang="en-US" dirty="0">
                <a:solidFill>
                  <a:schemeClr val="bg1"/>
                </a:solidFill>
              </a:rPr>
              <a:t>汇编。两者的目的相同，唯一的差别就是在语法上的差别。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而在这里，我们使用的是语法相对友善的</a:t>
            </a:r>
            <a:r>
              <a:rPr lang="en-US" altLang="zh-CN" dirty="0">
                <a:solidFill>
                  <a:schemeClr val="bg1"/>
                </a:solidFill>
              </a:rPr>
              <a:t>Intel </a:t>
            </a:r>
            <a:r>
              <a:rPr lang="zh-CN" altLang="en-US" dirty="0">
                <a:solidFill>
                  <a:schemeClr val="bg1"/>
                </a:solidFill>
              </a:rPr>
              <a:t>汇编。</a:t>
            </a:r>
          </a:p>
        </p:txBody>
      </p:sp>
    </p:spTree>
    <p:extLst>
      <p:ext uri="{BB962C8B-B14F-4D97-AF65-F5344CB8AC3E}">
        <p14:creationId xmlns:p14="http://schemas.microsoft.com/office/powerpoint/2010/main" val="30973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AE70FC-5E21-4142-AC68-453A7CBF089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5192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我们该如何学习？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1800" dirty="0">
                <a:solidFill>
                  <a:schemeClr val="bg1"/>
                </a:solidFill>
              </a:rPr>
              <a:t>How we learn ?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92C005-A9E0-477C-A025-87013ECE673D}"/>
              </a:ext>
            </a:extLst>
          </p:cNvPr>
          <p:cNvSpPr txBox="1"/>
          <p:nvPr/>
        </p:nvSpPr>
        <p:spPr>
          <a:xfrm>
            <a:off x="329309" y="1871004"/>
            <a:ext cx="1149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学习汇编和我们学习其他的高级语言一样，我们要明白：程序是从上往下依次执行的。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汇编唯一不同的是在细节方面。汇编语言将许多的细节拆的十分的细致，比如一个</a:t>
            </a:r>
            <a:r>
              <a:rPr lang="en-US" altLang="zh-CN" dirty="0">
                <a:solidFill>
                  <a:schemeClr val="bg1"/>
                </a:solidFill>
              </a:rPr>
              <a:t>if</a:t>
            </a:r>
            <a:r>
              <a:rPr lang="zh-CN" altLang="en-US" dirty="0">
                <a:solidFill>
                  <a:schemeClr val="bg1"/>
                </a:solidFill>
              </a:rPr>
              <a:t>判断，在汇编中，这需要</a:t>
            </a:r>
            <a:r>
              <a:rPr lang="en-US" altLang="zh-CN" dirty="0" err="1">
                <a:solidFill>
                  <a:schemeClr val="bg1"/>
                </a:solidFill>
              </a:rPr>
              <a:t>cmp</a:t>
            </a:r>
            <a:r>
              <a:rPr lang="zh-CN" altLang="en-US" dirty="0">
                <a:solidFill>
                  <a:schemeClr val="bg1"/>
                </a:solidFill>
              </a:rPr>
              <a:t>比较指令和一系列的跳转指令来实现，算数运算方面只提供基本的加减运算，输出字符串更是难上加难。所以，通过学习汇编我们可以了解到高级语言的一些背后细节，从而能够提高个人的编程素养以及综合水平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A9947-5227-4C5E-89DD-F8CC58251122}"/>
              </a:ext>
            </a:extLst>
          </p:cNvPr>
          <p:cNvSpPr txBox="1"/>
          <p:nvPr/>
        </p:nvSpPr>
        <p:spPr>
          <a:xfrm>
            <a:off x="329309" y="3186503"/>
            <a:ext cx="1149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学习汇编的好处也是利大于弊的，虽然这或许会很麻烦，而且在日常的开发中也很少用到，但是通过这个的学习，能够使我们能够了解到计算机基本组成和原理，让我们的的编程水平得到升华。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9C3D3F4-A98F-4A66-8222-45B49BF797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5192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汇编的基本指令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1800" dirty="0">
                <a:solidFill>
                  <a:schemeClr val="bg1"/>
                </a:solidFill>
              </a:rPr>
              <a:t>Basic Instruction of Assembly Language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4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26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OCR A Std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phile Minecraft</dc:creator>
  <cp:lastModifiedBy>Ivanov Ou</cp:lastModifiedBy>
  <cp:revision>21</cp:revision>
  <dcterms:created xsi:type="dcterms:W3CDTF">2017-10-12T00:49:23Z</dcterms:created>
  <dcterms:modified xsi:type="dcterms:W3CDTF">2018-08-02T10:53:37Z</dcterms:modified>
</cp:coreProperties>
</file>